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gwong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679" y="3172044"/>
            <a:ext cx="2066553" cy="2602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ES" sz="11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 </a:t>
            </a:r>
            <a:r>
              <a:rPr kumimoji="0" lang="es-E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Seguridad Nacional.</a:t>
            </a: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E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Naval.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Ingeniería en Ciencias Aeronavales.</a:t>
            </a: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90972" y="6028708"/>
            <a:ext cx="2085085" cy="239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9621552035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2464640827 ext. 8640260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u="sng" kern="12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ggwong@inami.gob.mx</a:t>
            </a:r>
            <a:endParaRPr lang="es-MX" sz="1100" kern="1200" dirty="0">
              <a:solidFill>
                <a:schemeClr val="bg1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206694"/>
            <a:ext cx="4512374" cy="720928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2020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Tlaxcala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16/01/2023 -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Veracruz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16/03/2022 – 15/01/2023: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Coahuila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16/10/2021 – 15/03/2022: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Tlaxcala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16/01/2021 – 15/10/2021: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Sinaloa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01/01/2020 – 15/01/2021: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40 años de experiencia en la Marina de México,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Grupo de Comando en Base Aeronaval;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Oficial de Enlace;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Sección de Operaciones;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Grupo de Comando;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Inspector de Mando Territorial;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Sección de Inteligencia </a:t>
            </a:r>
            <a:r>
              <a:rPr lang="es-MX" sz="1000" b="0" baseline="0">
                <a:solidFill>
                  <a:srgbClr val="660033"/>
                </a:solidFill>
                <a:effectLst/>
                <a:latin typeface="Montserrat" pitchFamily="2" charset="0"/>
              </a:rPr>
              <a:t>y Operaciones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Comandante de Operaciones y Vigilancia Aérea.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Picture 2" descr="Y:\SDCO_Zona Sur\SUR\CV TITULARES DE LAS O R\SEMBLANZAS CURRICULARES TOR -JUNIO 2024\FOTOS\TLAXCALA-GENARO GARCÍA WONG.png">
            <a:extLst>
              <a:ext uri="{FF2B5EF4-FFF2-40B4-BE49-F238E27FC236}">
                <a16:creationId xmlns:a16="http://schemas.microsoft.com/office/drawing/2014/main" id="{44D787BD-E00D-4F8F-A53B-843E410C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49" y="1159359"/>
            <a:ext cx="744411" cy="89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618DD633-1FBC-4F2E-9286-9BBDC1A2226F}"/>
              </a:ext>
            </a:extLst>
          </p:cNvPr>
          <p:cNvSpPr/>
          <p:nvPr/>
        </p:nvSpPr>
        <p:spPr>
          <a:xfrm>
            <a:off x="135793" y="689880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TLAXCALA      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80135EB4-A870-4732-9CBB-02D89295E6D2}"/>
              </a:ext>
            </a:extLst>
          </p:cNvPr>
          <p:cNvSpPr/>
          <p:nvPr/>
        </p:nvSpPr>
        <p:spPr>
          <a:xfrm>
            <a:off x="290972" y="2251105"/>
            <a:ext cx="2000260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Contralmirante 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Genaro García Wong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0" y="8373956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230</Words>
  <Application>Microsoft Office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35</cp:revision>
  <cp:lastPrinted>2025-05-01T00:59:59Z</cp:lastPrinted>
  <dcterms:created xsi:type="dcterms:W3CDTF">2025-04-24T00:06:49Z</dcterms:created>
  <dcterms:modified xsi:type="dcterms:W3CDTF">2025-05-01T01:05:35Z</dcterms:modified>
</cp:coreProperties>
</file>