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3210" y="3265260"/>
            <a:ext cx="2066553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Ingeniería en Ciencias Navales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90972" y="5168096"/>
            <a:ext cx="2085085" cy="20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5526724336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9621282271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8270442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rgonzalez@inami.gob.mx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327695" y="1296339"/>
            <a:ext cx="4512374" cy="6978449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9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Veracruz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01/10/2024 a la fecha: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Representación.</a:t>
            </a:r>
            <a:endParaRPr lang="es-MX" sz="10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Chiapas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16/05/2023 – 30/09/2024: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Tabasco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16/01/2023 – 15/05/2023: 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 Quintana Roo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16/03/2022 – 15/01/2023: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Veracruz</a:t>
            </a:r>
          </a:p>
          <a:p>
            <a:pPr marL="0" indent="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01/06/2021 – 15/03/2022: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17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 Campeche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s-MX" sz="10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18/07/2019 – 31/05/2021: </a:t>
            </a:r>
            <a:r>
              <a:rPr lang="es-MX" sz="10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</a:p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40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Propulsión;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Oficial de Faenas;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de Máquinas;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diferentes Unidades de Superficie;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Comandante de Sección y de Brigada;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Agregado Naval de la Embajada de México en Roma, Italia;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Jefe Administrativo de la Quinta Región Naval en Quintana Roo.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D:\Users\jlozano\Desktop\CHIAPAS -ROBERTO GONZALEZ LOPEZ.jpeg">
            <a:extLst>
              <a:ext uri="{FF2B5EF4-FFF2-40B4-BE49-F238E27FC236}">
                <a16:creationId xmlns:a16="http://schemas.microsoft.com/office/drawing/2014/main" id="{E27EBFCE-9324-449F-8A32-3A334659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5" y="1118373"/>
            <a:ext cx="995760" cy="10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A80E2A-2F92-4771-9AC0-499AA734CF32}"/>
              </a:ext>
            </a:extLst>
          </p:cNvPr>
          <p:cNvSpPr/>
          <p:nvPr/>
        </p:nvSpPr>
        <p:spPr>
          <a:xfrm>
            <a:off x="509291" y="604938"/>
            <a:ext cx="1534394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VERACRUZ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513FCD81-183E-4EDF-BB49-C1F0588A5AE5}"/>
              </a:ext>
            </a:extLst>
          </p:cNvPr>
          <p:cNvSpPr/>
          <p:nvPr/>
        </p:nvSpPr>
        <p:spPr>
          <a:xfrm>
            <a:off x="290973" y="2385744"/>
            <a:ext cx="2000260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Vicealmirante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Roberto González López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" b="20944"/>
          <a:stretch/>
        </p:blipFill>
        <p:spPr>
          <a:xfrm>
            <a:off x="28061" y="8297257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243</Words>
  <Application>Microsoft Office PowerPoint</Application>
  <PresentationFormat>Carta (216 x 279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35</cp:revision>
  <cp:lastPrinted>2025-05-01T01:00:06Z</cp:lastPrinted>
  <dcterms:created xsi:type="dcterms:W3CDTF">2025-04-24T00:06:49Z</dcterms:created>
  <dcterms:modified xsi:type="dcterms:W3CDTF">2025-05-01T01:05:38Z</dcterms:modified>
</cp:coreProperties>
</file>