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artinez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2974825"/>
            <a:ext cx="2066553" cy="3574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Seguridad Nacional.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s-ES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Derecho.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s-MX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Ciencias de la Comunicación.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000" b="1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57348" y="6338652"/>
            <a:ext cx="2085085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 panose="05020102010507070707" pitchFamily="18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5561666669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999 925 6388 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8670201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smartinez@inami.gob.mx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296339"/>
            <a:ext cx="4512374" cy="702461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2023</a:t>
            </a: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Yucatán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1/03/2025 -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Hidalgo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16/05/2024 – 28/02/2025: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Quintana Roo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01/02/2023 - 15/05/2024: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 Representante Federal en Playa del  Carmen.</a:t>
            </a:r>
            <a:endParaRPr lang="es-MX" sz="10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trayectoria de más de 13 años en la Administración Pública, ocupando los siguientes cargos, entre otros: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Gobierno del Estado de </a:t>
            </a:r>
            <a:r>
              <a:rPr lang="es-MX" sz="1000" b="1" baseline="0">
                <a:solidFill>
                  <a:srgbClr val="660033"/>
                </a:solidFill>
                <a:effectLst/>
                <a:latin typeface="Montserrat" pitchFamily="2" charset="0"/>
              </a:rPr>
              <a:t>Quintana Roo: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Giras del Ejecutivo Estatal en Zona Norte/Subdirector de Giras y Eventos;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Procuraduría General de la República: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Coordinación Interinstitucional/Secretario Particular del Titular  de la Coordinación de Planeación, Desarrollo e Innovación Institucional;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Poder Judicial: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Políticas de Seguridad y Normativa/Subdirector de Control Logístico en Mecanismos de Seguridad;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Desarrollo Social: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Planeación Estratégica.</a:t>
            </a:r>
            <a:endParaRPr lang="es-MX" sz="1000" b="0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W:\SDCO_Zona Sur\SUR\CV TITULARES DE LAS O R\SEMBLANZAS CURRICULARES TOR -JUNIO 2024\FOTOS\HIDALGO- SERGIO A MARTINEZ C. ARROYO.png">
            <a:extLst>
              <a:ext uri="{FF2B5EF4-FFF2-40B4-BE49-F238E27FC236}">
                <a16:creationId xmlns:a16="http://schemas.microsoft.com/office/drawing/2014/main" id="{A0774E83-EAFD-4855-AF71-5102F436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11" y="945405"/>
            <a:ext cx="792088" cy="102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1E54A1A0-E84A-4F6C-BA15-780781F6A4B8}"/>
              </a:ext>
            </a:extLst>
          </p:cNvPr>
          <p:cNvSpPr/>
          <p:nvPr/>
        </p:nvSpPr>
        <p:spPr>
          <a:xfrm>
            <a:off x="442767" y="500431"/>
            <a:ext cx="320178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  YUCATÁN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3CB8732C-1B52-452F-8345-AFE159039EC3}"/>
              </a:ext>
            </a:extLst>
          </p:cNvPr>
          <p:cNvSpPr/>
          <p:nvPr/>
        </p:nvSpPr>
        <p:spPr>
          <a:xfrm>
            <a:off x="424838" y="2092834"/>
            <a:ext cx="1734929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Mtro. Sergio A. Martínez C. Arroyo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0" y="8347170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227</Words>
  <Application>Microsoft Office PowerPoint</Application>
  <PresentationFormat>Carta (216 x 279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38</cp:revision>
  <cp:lastPrinted>2025-05-01T01:00:14Z</cp:lastPrinted>
  <dcterms:created xsi:type="dcterms:W3CDTF">2025-04-24T00:06:49Z</dcterms:created>
  <dcterms:modified xsi:type="dcterms:W3CDTF">2025-05-01T01:04:08Z</dcterms:modified>
</cp:coreProperties>
</file>