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44000" type="letter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22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EBF7A-692B-4EE3-BF7E-EA8EB37C2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26EAD4-0760-4C6A-944C-2C2D42D1BA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88EEAE-0F1B-4FF6-9B9B-21872C2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CDC0F5-6DA0-4E7A-9EF7-7D8A92BE2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DABCD-9A6F-40E0-9774-0889ABE0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36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CCDB13-0BE6-4E06-BC10-072A60FA0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15E1024-75B0-4EF9-9921-51B0ADB3D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D65639-BABA-40FF-8F9D-2016ECD3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8E5E570-FB2B-4366-ACC6-3463111D5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5A205C-AF50-41ED-BD3D-F0768E5C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40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53469B6-C1C3-4FC1-834B-6B7C6502B6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C25C-DE53-4135-9A11-E8DAAB50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FF186-9FE1-46E0-9B9A-192C4AFD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CFF2CE4-A938-4649-AC7A-43FB7AC19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5FF8C9-E460-43B1-8E12-7E46A518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111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D87F3E-CA6E-4755-ACC0-2AC8541D6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89490-1969-4984-BFF0-867034080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F3E39-BFFD-4885-9E34-114DE75D9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97BE5D-9393-4F4F-B700-A0CAD38A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6AF07F-CE4B-4118-A3A7-AB16BAED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596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93404-2869-4A86-A0CA-271BC8B33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33AA1F-C9F0-4143-AB3E-35383B046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BEBA4-9FFB-4BF0-A026-4816B56F0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67B1C-19CE-4F64-9542-9DCE7A60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63353A3-9548-43DE-8CD9-6DB5A38F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534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9C15A4-D02F-4F43-A86F-ECD796C8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10DB8C-36C1-47DD-9592-FBEF99DD4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6161652-958D-4B9D-98E1-1EA833503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332EA4-1378-4707-91D6-82C1652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0AE988-29C0-4E5D-9BD9-8480E52D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329549-E9E2-4C7A-851D-22B12E9E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7090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FFABA-0A76-4F21-AC30-47142D12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08E8-64B5-43EF-A3DE-7A5F2D8E4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19EB96A-760A-477C-85F8-112818D1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F9B2F0-4572-45EA-BB8D-232709D0BD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BF3A4DA-5CF0-4457-A579-9828BDF7E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3EAB2C1-2BB2-439D-88C7-FC7AA776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0492C24-AFC6-4FEB-958B-5AC0F9BCB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792CF-E46F-4D29-9E6C-4297722F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091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3ECD5-A98E-4A2D-B68C-4221A7AEB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02D83E-B2D3-4A8E-97DB-BB9E807C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C5280C-F4DB-4352-9590-F0EADB6A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6FABE-6C85-4018-84C0-58C6CA8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94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1EC9BB6-B87C-428A-936F-19B6D75B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790AA97-39EF-4191-8916-73FAFF4E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357412-B494-43D5-9F0E-F9B887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5205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70419-ED70-4B34-A95C-53C85F837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F41884-0453-41BB-8C5A-5BB3DACCF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046816-C803-45EE-BE0E-A1F9B5CC5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AFC5C-D795-4F1C-A8EC-6CD3D5BF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EF8D43-6EB1-41DD-868A-D4D3FD2C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8B448-F040-40F4-BA48-5DDA186A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625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0C3876-0D41-483C-81DD-4EAEF2037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2DC8C9-2D6C-46A3-8D75-E959AD4E74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CC682-CA7D-4186-8C38-286A7E966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281FE2-0DBA-4FF5-9AFC-291FF4F0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EE1F78-B8CB-4AB1-81D3-C9712567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E29F28-F406-477F-8C4A-0C3085C2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91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5A41811-CA89-497B-82DD-0031F6949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CC98D0-3200-448A-8C23-4F20CA7D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CBC678-4BF1-4BE1-A54B-CCBE06B43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30.04.2025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280666-41A2-4D89-A9C7-B24488FCE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54BF86-CC19-469B-8C51-131DAF58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7317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barajas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43211" y="222472"/>
            <a:ext cx="2066553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24679" y="3064470"/>
            <a:ext cx="2066553" cy="2028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Formación Académica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s-MX" sz="11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s-MX" sz="11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Licenciatura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en Derecho.</a:t>
            </a:r>
          </a:p>
          <a:p>
            <a:pPr marL="0" indent="0" algn="l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endParaRPr lang="es-MX" sz="1000" b="1" dirty="0">
              <a:solidFill>
                <a:schemeClr val="bg1"/>
              </a:solidFill>
              <a:effectLst/>
              <a:latin typeface="Montserrat" pitchFamily="2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tserrat" pitchFamily="2" charset="0"/>
              <a:ea typeface="+mn-ea"/>
              <a:cs typeface="+mn-c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249759" y="4939303"/>
            <a:ext cx="2085085" cy="21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tserrat" pitchFamily="2" charset="0"/>
                <a:ea typeface="+mn-ea"/>
                <a:cs typeface="+mn-cs"/>
              </a:rPr>
              <a:t>Información de Contacto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 2"/>
              <a:buChar char="(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Personal: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492 117 61 98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 2"/>
              <a:buNone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Trabajo: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492 925 00 58 </a:t>
            </a:r>
            <a:r>
              <a:rPr lang="es-MX" sz="1100" b="0" baseline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 </a:t>
            </a:r>
            <a:r>
              <a:rPr lang="es-MX" sz="1100" b="0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ext. 8680201</a:t>
            </a:r>
          </a:p>
          <a:p>
            <a:pPr marL="171450" indent="-171450" algn="just">
              <a:lnSpc>
                <a:spcPct val="150000"/>
              </a:lnSpc>
              <a:spcAft>
                <a:spcPts val="0"/>
              </a:spcAft>
              <a:buFont typeface="Wingdings" pitchFamily="2" charset="2"/>
              <a:buChar char="*"/>
            </a:pPr>
            <a:r>
              <a:rPr lang="es-MX" sz="1100" b="1" dirty="0">
                <a:solidFill>
                  <a:schemeClr val="bg1"/>
                </a:solidFill>
                <a:effectLst/>
                <a:latin typeface="Montserrat" pitchFamily="2" charset="0"/>
                <a:sym typeface="Wingdings"/>
              </a:rPr>
              <a:t>Institucional</a:t>
            </a:r>
          </a:p>
          <a:p>
            <a:pPr marL="0" marR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s-MX" sz="1100" u="sng" dirty="0">
                <a:solidFill>
                  <a:schemeClr val="bg1"/>
                </a:solidFill>
                <a:effectLst/>
              </a:rPr>
              <a:t>carteaga</a:t>
            </a:r>
            <a:r>
              <a:rPr lang="es-MX" sz="1100" u="sng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@</a:t>
            </a:r>
            <a:r>
              <a:rPr lang="es-MX" sz="1100" u="sng" kern="120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inami.gob.mx</a:t>
            </a:r>
            <a:endParaRPr lang="es-MX" sz="1100" u="sng" kern="1200" dirty="0">
              <a:solidFill>
                <a:schemeClr val="bg1"/>
              </a:solidFill>
              <a:effectLst/>
              <a:latin typeface="+mj-lt"/>
              <a:ea typeface="+mn-ea"/>
              <a:cs typeface="+mn-c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2272698" y="2107819"/>
            <a:ext cx="4585302" cy="3858300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1600" b="1" dirty="0">
                <a:solidFill>
                  <a:srgbClr val="DEC9A7"/>
                </a:solidFill>
                <a:effectLst/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050" b="1" dirty="0">
              <a:solidFill>
                <a:srgbClr val="DEC9A7"/>
              </a:solidFill>
              <a:effectLst/>
              <a:latin typeface="Montserrat" pitchFamily="2" charset="0"/>
            </a:endParaRPr>
          </a:p>
          <a:p>
            <a:pPr lvl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</a:pPr>
            <a:r>
              <a:rPr lang="es-MX" sz="105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Año de ingreso al INM: 2019</a:t>
            </a:r>
          </a:p>
          <a:p>
            <a:pPr marL="342900" lvl="0" indent="-34290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Char char=""/>
            </a:pPr>
            <a:r>
              <a:rPr lang="es-MX" sz="105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Oficina de Representación del INM en Zacatecas.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    01/03/2025 -a la fecha:</a:t>
            </a:r>
            <a:r>
              <a:rPr lang="es-MX" sz="1050" b="1" kern="1200" baseline="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Titular de la Oficina de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>
                <a:solidFill>
                  <a:srgbClr val="660033"/>
                </a:solidFill>
                <a:latin typeface="Montserrat" pitchFamily="2" charset="0"/>
              </a:rPr>
              <a:t>          </a:t>
            </a:r>
            <a:r>
              <a:rPr lang="es-MX" sz="1050" b="0" kern="120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Representación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.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    01/03/2022 - 28/02/2025: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Subdirectora de Control y 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dirty="0">
                <a:solidFill>
                  <a:srgbClr val="660033"/>
                </a:solidFill>
                <a:latin typeface="Montserrat" pitchFamily="2" charset="0"/>
              </a:rPr>
              <a:t>          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Verificación Migratoria.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           </a:t>
            </a:r>
            <a:r>
              <a:rPr lang="es-MX" sz="105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15/03/2021 – 28/02/2022: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Departamento de Regulación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dirty="0">
                <a:solidFill>
                  <a:srgbClr val="660033"/>
                </a:solidFill>
                <a:latin typeface="Montserrat" pitchFamily="2" charset="0"/>
              </a:rPr>
              <a:t>        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Migratoria y Estación Migratoria.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    15/05/2020 – 14/03/2021: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Encargada del Departamento de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dirty="0">
                <a:solidFill>
                  <a:srgbClr val="660033"/>
                </a:solidFill>
                <a:latin typeface="Montserrat" pitchFamily="2" charset="0"/>
              </a:rPr>
              <a:t>          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Asuntos Jurídicos. 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b="1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          01-11-2019 – 14/05/2020: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Coordinadora de Unidad en Áreas </a:t>
            </a:r>
          </a:p>
          <a:p>
            <a:pPr marL="0" lvl="0" indent="0" algn="just" defTabSz="914400" rtl="0" eaLnBrk="1" latinLnBrk="0" hangingPunct="1">
              <a:lnSpc>
                <a:spcPct val="150000"/>
              </a:lnSpc>
              <a:spcAft>
                <a:spcPts val="0"/>
              </a:spcAft>
              <a:buFont typeface="Wingdings"/>
              <a:buNone/>
            </a:pPr>
            <a:r>
              <a:rPr lang="es-MX" sz="1050" dirty="0">
                <a:solidFill>
                  <a:srgbClr val="660033"/>
                </a:solidFill>
                <a:latin typeface="Montserrat" pitchFamily="2" charset="0"/>
              </a:rPr>
              <a:t>           </a:t>
            </a:r>
            <a:r>
              <a:rPr lang="es-MX" sz="1050" b="0" kern="1200" dirty="0">
                <a:solidFill>
                  <a:srgbClr val="660033"/>
                </a:solidFill>
                <a:effectLst/>
                <a:latin typeface="Montserrat" pitchFamily="2" charset="0"/>
                <a:ea typeface="+mn-ea"/>
                <a:cs typeface="+mn-cs"/>
              </a:rPr>
              <a:t>de Servicios Migratorios.</a:t>
            </a:r>
          </a:p>
          <a:p>
            <a:pPr>
              <a:lnSpc>
                <a:spcPct val="150000"/>
              </a:lnSpc>
              <a:spcAft>
                <a:spcPts val="0"/>
              </a:spcAft>
            </a:pPr>
            <a:endParaRPr lang="es-MX" sz="1200" b="1" dirty="0">
              <a:solidFill>
                <a:srgbClr val="DEC9A7"/>
              </a:solidFill>
              <a:effectLst/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2309764" y="299580"/>
            <a:ext cx="4105469" cy="612140"/>
          </a:xfrm>
          <a:prstGeom prst="rect">
            <a:avLst/>
          </a:prstGeom>
          <a:ln>
            <a:noFill/>
          </a:ln>
        </p:spPr>
      </p:pic>
      <p:sp>
        <p:nvSpPr>
          <p:cNvPr id="19" name="10 Rectángulo">
            <a:extLst>
              <a:ext uri="{FF2B5EF4-FFF2-40B4-BE49-F238E27FC236}">
                <a16:creationId xmlns:a16="http://schemas.microsoft.com/office/drawing/2014/main" id="{3CB8732C-1B52-452F-8345-AFE159039EC3}"/>
              </a:ext>
            </a:extLst>
          </p:cNvPr>
          <p:cNvSpPr/>
          <p:nvPr/>
        </p:nvSpPr>
        <p:spPr>
          <a:xfrm>
            <a:off x="424838" y="2415560"/>
            <a:ext cx="173492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Celeste Arteaga Ramos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7735614-D815-415A-822C-FA193BC8826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961" t="4000" r="9509" b="9452"/>
          <a:stretch/>
        </p:blipFill>
        <p:spPr>
          <a:xfrm>
            <a:off x="825906" y="1134497"/>
            <a:ext cx="864097" cy="1014230"/>
          </a:xfrm>
          <a:prstGeom prst="rect">
            <a:avLst/>
          </a:prstGeom>
        </p:spPr>
      </p:pic>
      <p:sp>
        <p:nvSpPr>
          <p:cNvPr id="18" name="8 Rectángulo">
            <a:extLst>
              <a:ext uri="{FF2B5EF4-FFF2-40B4-BE49-F238E27FC236}">
                <a16:creationId xmlns:a16="http://schemas.microsoft.com/office/drawing/2014/main" id="{25E22E48-879F-4566-9493-886CF875700E}"/>
              </a:ext>
            </a:extLst>
          </p:cNvPr>
          <p:cNvSpPr/>
          <p:nvPr/>
        </p:nvSpPr>
        <p:spPr>
          <a:xfrm>
            <a:off x="78767" y="593983"/>
            <a:ext cx="2395441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      ZACATECAS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2FDB39-6F72-464D-8AB2-CD36D7E6D7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500" b="20944"/>
          <a:stretch/>
        </p:blipFill>
        <p:spPr>
          <a:xfrm>
            <a:off x="14030" y="8347982"/>
            <a:ext cx="6829939" cy="7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87</TotalTime>
  <Words>135</Words>
  <Application>Microsoft Office PowerPoint</Application>
  <PresentationFormat>Carta (216 x 279 mm)</PresentationFormat>
  <Paragraphs>28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Wingdings</vt:lpstr>
      <vt:lpstr>Wingdings 2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37</cp:revision>
  <cp:lastPrinted>2025-04-26T00:39:25Z</cp:lastPrinted>
  <dcterms:created xsi:type="dcterms:W3CDTF">2025-04-24T00:06:49Z</dcterms:created>
  <dcterms:modified xsi:type="dcterms:W3CDTF">2025-05-01T00:54:45Z</dcterms:modified>
</cp:coreProperties>
</file>