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BEFFC-F259-40C6-A5B1-C960E28A514C}" v="1" dt="2025-04-28T16:45:0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47EBEFFC-F259-40C6-A5B1-C960E28A514C}"/>
    <pc:docChg chg="undo custSel addSld modSld">
      <pc:chgData name="Guillermo Jiménez Gómez" userId="e8e1a3bb2d1e013b" providerId="LiveId" clId="{47EBEFFC-F259-40C6-A5B1-C960E28A514C}" dt="2025-04-28T16:45:28.214" v="11" actId="478"/>
      <pc:docMkLst>
        <pc:docMk/>
      </pc:docMkLst>
      <pc:sldChg chg="addSp delSp add mod">
        <pc:chgData name="Guillermo Jiménez Gómez" userId="e8e1a3bb2d1e013b" providerId="LiveId" clId="{47EBEFFC-F259-40C6-A5B1-C960E28A514C}" dt="2025-04-28T16:45:28.214" v="11" actId="478"/>
        <pc:sldMkLst>
          <pc:docMk/>
          <pc:sldMk cId="37153050" sldId="257"/>
        </pc:sldMkLst>
        <pc:spChg chg="del">
          <ac:chgData name="Guillermo Jiménez Gómez" userId="e8e1a3bb2d1e013b" providerId="LiveId" clId="{47EBEFFC-F259-40C6-A5B1-C960E28A514C}" dt="2025-04-28T16:45:18.380" v="4" actId="478"/>
          <ac:spMkLst>
            <pc:docMk/>
            <pc:sldMk cId="37153050" sldId="257"/>
            <ac:spMk id="13" creationId="{5EF1F5CB-BCFF-A06B-FA51-8B735D975AB6}"/>
          </ac:spMkLst>
        </pc:spChg>
        <pc:spChg chg="del">
          <ac:chgData name="Guillermo Jiménez Gómez" userId="e8e1a3bb2d1e013b" providerId="LiveId" clId="{47EBEFFC-F259-40C6-A5B1-C960E28A514C}" dt="2025-04-28T16:45:19.831" v="5" actId="478"/>
          <ac:spMkLst>
            <pc:docMk/>
            <pc:sldMk cId="37153050" sldId="257"/>
            <ac:spMk id="17" creationId="{5EC2BC5B-32B2-F6AF-00CE-1917C4121B14}"/>
          </ac:spMkLst>
        </pc:spChg>
        <pc:spChg chg="del">
          <ac:chgData name="Guillermo Jiménez Gómez" userId="e8e1a3bb2d1e013b" providerId="LiveId" clId="{47EBEFFC-F259-40C6-A5B1-C960E28A514C}" dt="2025-04-28T16:45:27.137" v="10" actId="478"/>
          <ac:spMkLst>
            <pc:docMk/>
            <pc:sldMk cId="37153050" sldId="257"/>
            <ac:spMk id="18" creationId="{18ABFBAB-E1F7-511B-A15F-F3FC74A17D5C}"/>
          </ac:spMkLst>
        </pc:spChg>
        <pc:spChg chg="del">
          <ac:chgData name="Guillermo Jiménez Gómez" userId="e8e1a3bb2d1e013b" providerId="LiveId" clId="{47EBEFFC-F259-40C6-A5B1-C960E28A514C}" dt="2025-04-28T16:45:12.931" v="1" actId="478"/>
          <ac:spMkLst>
            <pc:docMk/>
            <pc:sldMk cId="37153050" sldId="257"/>
            <ac:spMk id="20" creationId="{21E75456-5120-015E-A784-0F4E9AF73F0D}"/>
          </ac:spMkLst>
        </pc:spChg>
        <pc:spChg chg="del">
          <ac:chgData name="Guillermo Jiménez Gómez" userId="e8e1a3bb2d1e013b" providerId="LiveId" clId="{47EBEFFC-F259-40C6-A5B1-C960E28A514C}" dt="2025-04-28T16:45:25.174" v="8" actId="478"/>
          <ac:spMkLst>
            <pc:docMk/>
            <pc:sldMk cId="37153050" sldId="257"/>
            <ac:spMk id="24" creationId="{9C29D63F-6618-4579-56A4-FE0350DB6FE1}"/>
          </ac:spMkLst>
        </pc:spChg>
        <pc:grpChg chg="add del">
          <ac:chgData name="Guillermo Jiménez Gómez" userId="e8e1a3bb2d1e013b" providerId="LiveId" clId="{47EBEFFC-F259-40C6-A5B1-C960E28A514C}" dt="2025-04-28T16:45:22.893" v="7" actId="478"/>
          <ac:grpSpMkLst>
            <pc:docMk/>
            <pc:sldMk cId="37153050" sldId="257"/>
            <ac:grpSpMk id="8" creationId="{F60EB51D-8C06-03BA-4F26-020D9164FBAB}"/>
          </ac:grpSpMkLst>
        </pc:grpChg>
        <pc:picChg chg="del">
          <ac:chgData name="Guillermo Jiménez Gómez" userId="e8e1a3bb2d1e013b" providerId="LiveId" clId="{47EBEFFC-F259-40C6-A5B1-C960E28A514C}" dt="2025-04-28T16:45:25.876" v="9" actId="478"/>
          <ac:picMkLst>
            <pc:docMk/>
            <pc:sldMk cId="37153050" sldId="257"/>
            <ac:picMk id="16" creationId="{E0BBD616-F2C8-B961-3A7E-C6BDDE6014DC}"/>
          </ac:picMkLst>
        </pc:picChg>
        <pc:picChg chg="del">
          <ac:chgData name="Guillermo Jiménez Gómez" userId="e8e1a3bb2d1e013b" providerId="LiveId" clId="{47EBEFFC-F259-40C6-A5B1-C960E28A514C}" dt="2025-04-28T16:45:28.214" v="11" actId="478"/>
          <ac:picMkLst>
            <pc:docMk/>
            <pc:sldMk cId="37153050" sldId="257"/>
            <ac:picMk id="21" creationId="{5F565DFB-BDEE-C4E0-6A3F-6893CA0BD3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735019"/>
            <a:ext cx="2066553" cy="320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Administración.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Empresas.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Comercio Exterior.</a:t>
            </a: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79" y="6201071"/>
            <a:ext cx="2013968" cy="2050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9621526952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9621282271 ext. 8270442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fcerdio@inami.gob.mx</a:t>
            </a:r>
            <a:endParaRPr lang="es-MX" sz="11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13927" y="1849253"/>
            <a:ext cx="4619952" cy="48676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14 años de experiencia en el Instituto Nacional de Migración, ocupando los siguientes puestos: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2011.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01/02/2025 -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Representacion;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01/10/2024 - 31/01/2025: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la Oficina de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Representación;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01/05/2023 - 30/09/2024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Representación Federal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01/06/2022 - 30/04/2023: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Subdirección de Regulación Migratoria   Zona Sur;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16/05/2012 - 31/05/2022: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Jefatura de Departamento de Recursos Humanos y Encargada de la Jefatura de Departamento Jurídico en la Estación Migratoria, Jefatura de Departamento en Suchiate I, Jefatura de Departamento en Puerto Chiapas;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16/04/2011 - 15/05/2012: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Analista Especializado en Servicios       Migratorios.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98541"/>
            <a:ext cx="6858000" cy="5342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355A470-1928-44C8-838C-2BE75233DD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02"/>
          <a:stretch/>
        </p:blipFill>
        <p:spPr>
          <a:xfrm>
            <a:off x="753135" y="859001"/>
            <a:ext cx="904552" cy="1027018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C8091F70-A9F6-44D2-8D25-E5D123E8F3DE}"/>
              </a:ext>
            </a:extLst>
          </p:cNvPr>
          <p:cNvSpPr/>
          <p:nvPr/>
        </p:nvSpPr>
        <p:spPr>
          <a:xfrm>
            <a:off x="712901" y="515712"/>
            <a:ext cx="104067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CHIAPAS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566A39-35DA-4B2C-9178-2AD4D95E379A}"/>
              </a:ext>
            </a:extLst>
          </p:cNvPr>
          <p:cNvSpPr txBox="1"/>
          <p:nvPr/>
        </p:nvSpPr>
        <p:spPr>
          <a:xfrm>
            <a:off x="171494" y="1994309"/>
            <a:ext cx="2066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MTRA. FARAH GERTRUDIS CERDIO MOISÉS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CA36-EAFE-0456-1FBB-79B755A7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60EB51D-8C06-03BA-4F26-020D9164FBAB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2FCC48D-283A-9027-99A5-38985D119BDD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7AA081C-B824-CCD1-64CB-679274D6F397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pic>
        <p:nvPicPr>
          <p:cNvPr id="22" name="0 Imagen">
            <a:extLst>
              <a:ext uri="{FF2B5EF4-FFF2-40B4-BE49-F238E27FC236}">
                <a16:creationId xmlns:a16="http://schemas.microsoft.com/office/drawing/2014/main" id="{3A88216E-771F-733B-2CD6-486C4D77C3E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98541"/>
            <a:ext cx="6858000" cy="5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</TotalTime>
  <Words>189</Words>
  <Application>Microsoft Office PowerPoint</Application>
  <PresentationFormat>Carta (216 x 279 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11</cp:revision>
  <cp:lastPrinted>2025-04-24T18:16:26Z</cp:lastPrinted>
  <dcterms:created xsi:type="dcterms:W3CDTF">2025-04-24T00:06:49Z</dcterms:created>
  <dcterms:modified xsi:type="dcterms:W3CDTF">2025-04-28T16:45:39Z</dcterms:modified>
</cp:coreProperties>
</file>