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6"/>
  </p:normalViewPr>
  <p:slideViewPr>
    <p:cSldViewPr snapToGrid="0" snapToObjects="1">
      <p:cViewPr varScale="1">
        <p:scale>
          <a:sx n="76" d="100"/>
          <a:sy n="76" d="100"/>
        </p:scale>
        <p:origin x="20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34E5-4B0B-C543-971B-5BE8A8EB0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38D51-152E-3E41-A2F8-149AC30A7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5126-5EAE-5641-B694-11AB0374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FC-373E-9D4F-A4E2-79163D073B4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A9169-857C-0349-A557-87384D32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33085-F582-F749-8C34-F994CFD4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BB1D-DB5A-AD4C-B456-6D4FDE132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7392-7EA3-6C46-8E1A-C029D7A2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56256-7CC2-D649-AEE9-1FD58182C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0C05F-A56C-FE44-B8D4-6A1B2B05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FC-373E-9D4F-A4E2-79163D073B4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0A5E-65B6-DB43-8999-FDC40F13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4B26F-2E3B-2148-96E4-98D144CE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BB1D-DB5A-AD4C-B456-6D4FDE132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8EAC2-9177-0B4C-8735-A71D2C2E2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A10C6-918F-8D42-9797-8A6A9D865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794A3-710F-CA44-A346-871C20BD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FC-373E-9D4F-A4E2-79163D073B4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67DD-DE55-CB44-9D89-517A6D3B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ACD0-8E39-DC47-B0FC-E045E254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BB1D-DB5A-AD4C-B456-6D4FDE132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9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8995-A2D0-7D47-8012-44EF8DAB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7FD46-2A76-FE44-9BF4-9D727483F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2E483-D1E5-6347-BA79-913202D9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FC-373E-9D4F-A4E2-79163D073B4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F7265-809A-F24E-A024-F4BA64D7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ED498-69AD-3E4A-A377-A4ADE459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BB1D-DB5A-AD4C-B456-6D4FDE132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2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9600-5E76-334B-A4DF-3411E3BA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6A215-B7B4-8041-9DF3-43E6FC2B7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8D0D3-0C48-EC42-AEE3-E571DD58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FC-373E-9D4F-A4E2-79163D073B4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44597-07B5-A34C-BBA5-F1C14CE4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52AE3-7603-7E4F-AE0A-281E891D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BB1D-DB5A-AD4C-B456-6D4FDE132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2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3396-5A26-0647-B23D-8D1821A0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DD5BA-3C99-4640-8ADC-D89288416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87BF1-A758-0B49-BE68-BDCEC8784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3BE26-B665-9A4F-B5FA-1A84FDCE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FC-373E-9D4F-A4E2-79163D073B4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30027-CF40-FD45-A3A6-92852DC7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8AFD9-C7D3-DB4C-8345-A7BF394C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BB1D-DB5A-AD4C-B456-6D4FDE132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4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D04C-188A-B54E-95A7-DCF94778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ABCB0-7429-CF48-B86D-F9D8D0144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089AB-9B6C-F240-9C63-A30AC43A2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F3C19-73EC-ED4F-8BDB-ECEA4D7FC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624DF-06B3-CA4E-A581-AE1927258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C9AC3-C464-E447-BB2B-6EDE8736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FC-373E-9D4F-A4E2-79163D073B4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25BC9-C157-6B4A-84D7-620E1A7F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4D8F5-9A4D-BF46-8118-04CD8B6D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BB1D-DB5A-AD4C-B456-6D4FDE132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5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750C-CCCE-084E-BF85-F9ADEDB7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657AB-432A-2649-BCDA-BB857C19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FC-373E-9D4F-A4E2-79163D073B4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20D07-EC2D-8747-A752-52A8B77D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7AC8A-F8FA-2A44-A6AC-99EAA72A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BB1D-DB5A-AD4C-B456-6D4FDE132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6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3ED47-DEE5-C048-A503-E317DF3E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FC-373E-9D4F-A4E2-79163D073B4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55737-8DFD-B846-8E00-194866E5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EEE86-1E23-8244-A52B-2D18A3CC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BB1D-DB5A-AD4C-B456-6D4FDE132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6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7F18-0F11-6349-8939-75E2B50B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6CBE1-CB38-A045-AC3A-2541DF606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DD5F-D5B3-5449-99C2-278DA5541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248CE-24BF-6D42-9F6F-DE3A53E4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FC-373E-9D4F-A4E2-79163D073B4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BE148-9CD8-2245-9ACC-6F803139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C7E8B-4050-9C4E-9173-812E6075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BB1D-DB5A-AD4C-B456-6D4FDE132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9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5D87-0628-5841-9C72-C55355FE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571C9-8A43-724D-A86E-5739E249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2C233-41C2-8E43-B9F9-36FF80C5C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09C68-5BA6-ED4C-A903-A689B9D37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FC-373E-9D4F-A4E2-79163D073B4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50353-D0EA-824A-8EDD-7F4585F2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A985D-A3B5-D04A-9FF9-2354BD30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BB1D-DB5A-AD4C-B456-6D4FDE132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2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21E76-683B-5642-A5C6-94C890F9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28606-799A-4147-A4F4-6A7CEC50C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C048F-A7D6-C846-B44A-DB4503E12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D7FFC-373E-9D4F-A4E2-79163D073B4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6246A-6BE3-0042-A6AE-4B0B05010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59162-2B46-994C-8170-4A6D950ED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9BB1D-DB5A-AD4C-B456-6D4FDE132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7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B7F5-E26A-1B4F-9173-2920E34A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b="1"/>
              <a:t>Delay Attack Demo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1CDA1-2EA0-474B-91D0-5A48DF323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3036A-45F3-C448-92B5-EFF6175754A1}"/>
              </a:ext>
            </a:extLst>
          </p:cNvPr>
          <p:cNvSpPr txBox="1"/>
          <p:nvPr/>
        </p:nvSpPr>
        <p:spPr>
          <a:xfrm>
            <a:off x="7721600" y="259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2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5A59AC-FEBE-4D48-9E66-F8AEDABE9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199" y="2142066"/>
            <a:ext cx="2573867" cy="2573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EE7AD6-40B3-D249-978E-F0365437D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2142066"/>
            <a:ext cx="2573867" cy="257386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47490B-1DE4-EE48-8AA9-A4BAF867CBF7}"/>
              </a:ext>
            </a:extLst>
          </p:cNvPr>
          <p:cNvCxnSpPr/>
          <p:nvPr/>
        </p:nvCxnSpPr>
        <p:spPr>
          <a:xfrm>
            <a:off x="2997200" y="3428999"/>
            <a:ext cx="660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be 7">
            <a:extLst>
              <a:ext uri="{FF2B5EF4-FFF2-40B4-BE49-F238E27FC236}">
                <a16:creationId xmlns:a16="http://schemas.microsoft.com/office/drawing/2014/main" id="{AEB275C1-1A49-5B42-8609-3F0F40F85A19}"/>
              </a:ext>
            </a:extLst>
          </p:cNvPr>
          <p:cNvSpPr/>
          <p:nvPr/>
        </p:nvSpPr>
        <p:spPr>
          <a:xfrm>
            <a:off x="3058884" y="3209471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82D4CCF5-256C-A842-ADC3-252FFA71666B}"/>
              </a:ext>
            </a:extLst>
          </p:cNvPr>
          <p:cNvSpPr/>
          <p:nvPr/>
        </p:nvSpPr>
        <p:spPr>
          <a:xfrm>
            <a:off x="4093031" y="3209471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6403D43D-12DB-8C42-929D-B2F2A3099C3A}"/>
              </a:ext>
            </a:extLst>
          </p:cNvPr>
          <p:cNvSpPr/>
          <p:nvPr/>
        </p:nvSpPr>
        <p:spPr>
          <a:xfrm>
            <a:off x="5190671" y="3209471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173C4979-3299-BA4E-8455-3AF1B202BAF8}"/>
              </a:ext>
            </a:extLst>
          </p:cNvPr>
          <p:cNvSpPr/>
          <p:nvPr/>
        </p:nvSpPr>
        <p:spPr>
          <a:xfrm>
            <a:off x="6318854" y="3209471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B3A54314-F2B2-534E-A0CE-DA5FBBB02E46}"/>
              </a:ext>
            </a:extLst>
          </p:cNvPr>
          <p:cNvSpPr/>
          <p:nvPr/>
        </p:nvSpPr>
        <p:spPr>
          <a:xfrm>
            <a:off x="7447037" y="3209471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36B82357-DDEA-A34B-A916-3BC9280F863D}"/>
              </a:ext>
            </a:extLst>
          </p:cNvPr>
          <p:cNvSpPr/>
          <p:nvPr/>
        </p:nvSpPr>
        <p:spPr>
          <a:xfrm>
            <a:off x="8588830" y="3209471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BAAC91-7E3C-7544-9EF7-F5633522AC48}"/>
              </a:ext>
            </a:extLst>
          </p:cNvPr>
          <p:cNvGrpSpPr/>
          <p:nvPr/>
        </p:nvGrpSpPr>
        <p:grpSpPr>
          <a:xfrm>
            <a:off x="3220963" y="2424668"/>
            <a:ext cx="1363130" cy="623332"/>
            <a:chOff x="3220963" y="2424668"/>
            <a:chExt cx="1363130" cy="623332"/>
          </a:xfrm>
        </p:grpSpPr>
        <p:sp>
          <p:nvSpPr>
            <p:cNvPr id="17" name="Double Bracket 16">
              <a:extLst>
                <a:ext uri="{FF2B5EF4-FFF2-40B4-BE49-F238E27FC236}">
                  <a16:creationId xmlns:a16="http://schemas.microsoft.com/office/drawing/2014/main" id="{28062F87-4CA3-954B-BE8A-63FD05CFE1E0}"/>
                </a:ext>
              </a:extLst>
            </p:cNvPr>
            <p:cNvSpPr/>
            <p:nvPr/>
          </p:nvSpPr>
          <p:spPr>
            <a:xfrm>
              <a:off x="3552370" y="2794000"/>
              <a:ext cx="540661" cy="254000"/>
            </a:xfrm>
            <a:prstGeom prst="bracketPair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272C22-3CA3-CF41-A7F9-8100D02A1BA7}"/>
                </a:ext>
              </a:extLst>
            </p:cNvPr>
            <p:cNvSpPr txBox="1"/>
            <p:nvPr/>
          </p:nvSpPr>
          <p:spPr>
            <a:xfrm>
              <a:off x="3220963" y="2424668"/>
              <a:ext cx="1363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Cycle Time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D4FA7D1-0F6D-5545-AB0C-F4627D009ECE}"/>
                </a:ext>
              </a:extLst>
            </p:cNvPr>
            <p:cNvCxnSpPr>
              <a:stCxn id="17" idx="1"/>
              <a:endCxn id="17" idx="3"/>
            </p:cNvCxnSpPr>
            <p:nvPr/>
          </p:nvCxnSpPr>
          <p:spPr>
            <a:xfrm>
              <a:off x="3552370" y="2921000"/>
              <a:ext cx="540661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4C17AF-C30A-3E40-BC35-207F99A677E7}"/>
              </a:ext>
            </a:extLst>
          </p:cNvPr>
          <p:cNvGrpSpPr/>
          <p:nvPr/>
        </p:nvGrpSpPr>
        <p:grpSpPr>
          <a:xfrm>
            <a:off x="5437414" y="2424668"/>
            <a:ext cx="1363130" cy="623332"/>
            <a:chOff x="3220963" y="2424668"/>
            <a:chExt cx="1363130" cy="623332"/>
          </a:xfrm>
        </p:grpSpPr>
        <p:sp>
          <p:nvSpPr>
            <p:cNvPr id="23" name="Double Bracket 22">
              <a:extLst>
                <a:ext uri="{FF2B5EF4-FFF2-40B4-BE49-F238E27FC236}">
                  <a16:creationId xmlns:a16="http://schemas.microsoft.com/office/drawing/2014/main" id="{CE72B529-D0A7-7544-B6CE-80D8CFC1EE1C}"/>
                </a:ext>
              </a:extLst>
            </p:cNvPr>
            <p:cNvSpPr/>
            <p:nvPr/>
          </p:nvSpPr>
          <p:spPr>
            <a:xfrm>
              <a:off x="3552370" y="2794000"/>
              <a:ext cx="540661" cy="254000"/>
            </a:xfrm>
            <a:prstGeom prst="bracketPair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5BDBFC-35E9-A742-88C7-2E869A85C415}"/>
                </a:ext>
              </a:extLst>
            </p:cNvPr>
            <p:cNvSpPr txBox="1"/>
            <p:nvPr/>
          </p:nvSpPr>
          <p:spPr>
            <a:xfrm>
              <a:off x="3220963" y="2424668"/>
              <a:ext cx="1363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Cycle Time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7CAA26C-4AAF-9140-A55A-0C59836E51CD}"/>
                </a:ext>
              </a:extLst>
            </p:cNvPr>
            <p:cNvCxnSpPr>
              <a:stCxn id="23" idx="1"/>
              <a:endCxn id="23" idx="3"/>
            </p:cNvCxnSpPr>
            <p:nvPr/>
          </p:nvCxnSpPr>
          <p:spPr>
            <a:xfrm>
              <a:off x="3552370" y="2921000"/>
              <a:ext cx="540661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EC2275-C16E-B34A-AD1D-F7E1FB5EF171}"/>
              </a:ext>
            </a:extLst>
          </p:cNvPr>
          <p:cNvGrpSpPr/>
          <p:nvPr/>
        </p:nvGrpSpPr>
        <p:grpSpPr>
          <a:xfrm>
            <a:off x="7689550" y="2426874"/>
            <a:ext cx="1363130" cy="623332"/>
            <a:chOff x="3220963" y="2424668"/>
            <a:chExt cx="1363130" cy="623332"/>
          </a:xfrm>
        </p:grpSpPr>
        <p:sp>
          <p:nvSpPr>
            <p:cNvPr id="27" name="Double Bracket 26">
              <a:extLst>
                <a:ext uri="{FF2B5EF4-FFF2-40B4-BE49-F238E27FC236}">
                  <a16:creationId xmlns:a16="http://schemas.microsoft.com/office/drawing/2014/main" id="{46D488B6-E0E1-2940-BCD6-5875459C018E}"/>
                </a:ext>
              </a:extLst>
            </p:cNvPr>
            <p:cNvSpPr/>
            <p:nvPr/>
          </p:nvSpPr>
          <p:spPr>
            <a:xfrm>
              <a:off x="3552370" y="2794000"/>
              <a:ext cx="540661" cy="254000"/>
            </a:xfrm>
            <a:prstGeom prst="bracketPair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BE6F5A-533E-EF4A-8969-72DA568C1753}"/>
                </a:ext>
              </a:extLst>
            </p:cNvPr>
            <p:cNvSpPr txBox="1"/>
            <p:nvPr/>
          </p:nvSpPr>
          <p:spPr>
            <a:xfrm>
              <a:off x="3220963" y="2424668"/>
              <a:ext cx="1363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Cycle Time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D9F69EC-7497-5A40-9F11-7F0C15612286}"/>
                </a:ext>
              </a:extLst>
            </p:cNvPr>
            <p:cNvCxnSpPr>
              <a:stCxn id="27" idx="1"/>
              <a:endCxn id="27" idx="3"/>
            </p:cNvCxnSpPr>
            <p:nvPr/>
          </p:nvCxnSpPr>
          <p:spPr>
            <a:xfrm>
              <a:off x="3552370" y="2921000"/>
              <a:ext cx="540661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610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58D2F0-3F93-7145-BC90-9B410258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199" y="2142066"/>
            <a:ext cx="2573867" cy="2573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38D8ED-E5C0-6141-A3EA-8B8988567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2142066"/>
            <a:ext cx="2573867" cy="257386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DF5E30-90C4-964D-A7C8-E9DBF420D90F}"/>
              </a:ext>
            </a:extLst>
          </p:cNvPr>
          <p:cNvCxnSpPr/>
          <p:nvPr/>
        </p:nvCxnSpPr>
        <p:spPr>
          <a:xfrm>
            <a:off x="2997200" y="3428999"/>
            <a:ext cx="660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be 6">
            <a:extLst>
              <a:ext uri="{FF2B5EF4-FFF2-40B4-BE49-F238E27FC236}">
                <a16:creationId xmlns:a16="http://schemas.microsoft.com/office/drawing/2014/main" id="{25AFF2AA-F99A-5A4E-BAD3-9F4E1EDE6CEE}"/>
              </a:ext>
            </a:extLst>
          </p:cNvPr>
          <p:cNvSpPr/>
          <p:nvPr/>
        </p:nvSpPr>
        <p:spPr>
          <a:xfrm>
            <a:off x="3058884" y="3209471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FAF2F8CD-37BA-D542-9062-1C46930BB0F3}"/>
              </a:ext>
            </a:extLst>
          </p:cNvPr>
          <p:cNvSpPr/>
          <p:nvPr/>
        </p:nvSpPr>
        <p:spPr>
          <a:xfrm>
            <a:off x="4093031" y="3209471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69161559-D4D6-E24B-9207-001E1537CD81}"/>
              </a:ext>
            </a:extLst>
          </p:cNvPr>
          <p:cNvSpPr/>
          <p:nvPr/>
        </p:nvSpPr>
        <p:spPr>
          <a:xfrm>
            <a:off x="5190671" y="3209471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F16EAEAD-BE2C-AD49-B2A8-1F7870D27F69}"/>
              </a:ext>
            </a:extLst>
          </p:cNvPr>
          <p:cNvSpPr/>
          <p:nvPr/>
        </p:nvSpPr>
        <p:spPr>
          <a:xfrm>
            <a:off x="7447037" y="3209471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B161D181-D96E-1C41-8415-DB0D35274F26}"/>
              </a:ext>
            </a:extLst>
          </p:cNvPr>
          <p:cNvSpPr/>
          <p:nvPr/>
        </p:nvSpPr>
        <p:spPr>
          <a:xfrm>
            <a:off x="8588830" y="3209471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0C94A4-F106-4445-8CBC-55966257C8BD}"/>
              </a:ext>
            </a:extLst>
          </p:cNvPr>
          <p:cNvGrpSpPr/>
          <p:nvPr/>
        </p:nvGrpSpPr>
        <p:grpSpPr>
          <a:xfrm>
            <a:off x="3220963" y="2424668"/>
            <a:ext cx="1363130" cy="623332"/>
            <a:chOff x="3220963" y="2424668"/>
            <a:chExt cx="1363130" cy="623332"/>
          </a:xfrm>
        </p:grpSpPr>
        <p:sp>
          <p:nvSpPr>
            <p:cNvPr id="14" name="Double Bracket 13">
              <a:extLst>
                <a:ext uri="{FF2B5EF4-FFF2-40B4-BE49-F238E27FC236}">
                  <a16:creationId xmlns:a16="http://schemas.microsoft.com/office/drawing/2014/main" id="{D54487F7-48D6-B644-978B-A7AE5ADC82C6}"/>
                </a:ext>
              </a:extLst>
            </p:cNvPr>
            <p:cNvSpPr/>
            <p:nvPr/>
          </p:nvSpPr>
          <p:spPr>
            <a:xfrm>
              <a:off x="3552370" y="2794000"/>
              <a:ext cx="540661" cy="254000"/>
            </a:xfrm>
            <a:prstGeom prst="bracketPair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6594F1-980B-F84B-A8D0-71ECF2663838}"/>
                </a:ext>
              </a:extLst>
            </p:cNvPr>
            <p:cNvSpPr txBox="1"/>
            <p:nvPr/>
          </p:nvSpPr>
          <p:spPr>
            <a:xfrm>
              <a:off x="3220963" y="2424668"/>
              <a:ext cx="1363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Cycle Time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739B504-49E5-324F-B6AC-F1ABB7FC5967}"/>
                </a:ext>
              </a:extLst>
            </p:cNvPr>
            <p:cNvCxnSpPr>
              <a:stCxn id="14" idx="1"/>
              <a:endCxn id="14" idx="3"/>
            </p:cNvCxnSpPr>
            <p:nvPr/>
          </p:nvCxnSpPr>
          <p:spPr>
            <a:xfrm>
              <a:off x="3552370" y="2921000"/>
              <a:ext cx="540661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5C353F11-28A9-F84A-9C0C-74A73ADA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Delay one packet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AACDA8-18A9-D94D-858A-0F53A2651DF2}"/>
              </a:ext>
            </a:extLst>
          </p:cNvPr>
          <p:cNvGrpSpPr/>
          <p:nvPr/>
        </p:nvGrpSpPr>
        <p:grpSpPr>
          <a:xfrm>
            <a:off x="5610332" y="2429178"/>
            <a:ext cx="2395720" cy="618822"/>
            <a:chOff x="3413396" y="2429178"/>
            <a:chExt cx="2395720" cy="618822"/>
          </a:xfrm>
        </p:grpSpPr>
        <p:sp>
          <p:nvSpPr>
            <p:cNvPr id="27" name="Double Bracket 26">
              <a:extLst>
                <a:ext uri="{FF2B5EF4-FFF2-40B4-BE49-F238E27FC236}">
                  <a16:creationId xmlns:a16="http://schemas.microsoft.com/office/drawing/2014/main" id="{164E3427-AB84-3A4C-99C3-7E6C3CD1CFF0}"/>
                </a:ext>
              </a:extLst>
            </p:cNvPr>
            <p:cNvSpPr/>
            <p:nvPr/>
          </p:nvSpPr>
          <p:spPr>
            <a:xfrm>
              <a:off x="3552370" y="2794000"/>
              <a:ext cx="1697731" cy="254000"/>
            </a:xfrm>
            <a:prstGeom prst="bracketPair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E7E5B60-10A4-B74D-862D-3DE364F6F8BF}"/>
                </a:ext>
              </a:extLst>
            </p:cNvPr>
            <p:cNvSpPr txBox="1"/>
            <p:nvPr/>
          </p:nvSpPr>
          <p:spPr>
            <a:xfrm>
              <a:off x="3413396" y="2429178"/>
              <a:ext cx="2395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Abnormal Time Interval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BBA4BDE-7858-AF44-9BEA-8BDDB4E2F3FF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>
              <a:off x="3552370" y="2921000"/>
              <a:ext cx="1697731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Graphic 32" descr="Research">
            <a:extLst>
              <a:ext uri="{FF2B5EF4-FFF2-40B4-BE49-F238E27FC236}">
                <a16:creationId xmlns:a16="http://schemas.microsoft.com/office/drawing/2014/main" id="{1A169461-565A-7244-BB47-471A68D97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2915" y="4334933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219B464-86D6-D244-A07C-A9BF5867916C}"/>
              </a:ext>
            </a:extLst>
          </p:cNvPr>
          <p:cNvSpPr txBox="1"/>
          <p:nvPr/>
        </p:nvSpPr>
        <p:spPr>
          <a:xfrm>
            <a:off x="5958718" y="5386839"/>
            <a:ext cx="176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 will throw a warning</a:t>
            </a:r>
          </a:p>
        </p:txBody>
      </p:sp>
      <p:sp>
        <p:nvSpPr>
          <p:cNvPr id="35" name="Up Arrow 34">
            <a:extLst>
              <a:ext uri="{FF2B5EF4-FFF2-40B4-BE49-F238E27FC236}">
                <a16:creationId xmlns:a16="http://schemas.microsoft.com/office/drawing/2014/main" id="{93122809-E081-E34B-BE2E-E1193558C4F0}"/>
              </a:ext>
            </a:extLst>
          </p:cNvPr>
          <p:cNvSpPr/>
          <p:nvPr/>
        </p:nvSpPr>
        <p:spPr>
          <a:xfrm>
            <a:off x="6448685" y="3699934"/>
            <a:ext cx="298971" cy="5079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8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392A416-0B44-9A45-B5DD-39BA83064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2" y="1184126"/>
            <a:ext cx="2573867" cy="25738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63F565A-5DA2-A040-93C6-4F4F7F742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3989" y="1184126"/>
            <a:ext cx="2573867" cy="257386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89A5AF-952F-8F4E-BB94-BEA04054CC19}"/>
              </a:ext>
            </a:extLst>
          </p:cNvPr>
          <p:cNvCxnSpPr>
            <a:cxnSpLocks/>
          </p:cNvCxnSpPr>
          <p:nvPr/>
        </p:nvCxnSpPr>
        <p:spPr>
          <a:xfrm>
            <a:off x="1915886" y="2471059"/>
            <a:ext cx="818605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be 25">
            <a:extLst>
              <a:ext uri="{FF2B5EF4-FFF2-40B4-BE49-F238E27FC236}">
                <a16:creationId xmlns:a16="http://schemas.microsoft.com/office/drawing/2014/main" id="{E75C0421-9C38-9E40-BA19-E807CE8163A4}"/>
              </a:ext>
            </a:extLst>
          </p:cNvPr>
          <p:cNvSpPr/>
          <p:nvPr/>
        </p:nvSpPr>
        <p:spPr>
          <a:xfrm>
            <a:off x="1978469" y="2251531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E7925279-10BD-E340-8771-72A0D1AAF2ED}"/>
              </a:ext>
            </a:extLst>
          </p:cNvPr>
          <p:cNvSpPr/>
          <p:nvPr/>
        </p:nvSpPr>
        <p:spPr>
          <a:xfrm>
            <a:off x="2539391" y="2251531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FD4EA854-7CAC-4B4D-949A-AC9C95540225}"/>
              </a:ext>
            </a:extLst>
          </p:cNvPr>
          <p:cNvSpPr/>
          <p:nvPr/>
        </p:nvSpPr>
        <p:spPr>
          <a:xfrm>
            <a:off x="3119041" y="2251531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2DC8D866-3765-D941-B4C1-3FE0B7BE3D63}"/>
              </a:ext>
            </a:extLst>
          </p:cNvPr>
          <p:cNvSpPr/>
          <p:nvPr/>
        </p:nvSpPr>
        <p:spPr>
          <a:xfrm>
            <a:off x="3721078" y="2251531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A3689322-C6C2-534F-84AF-756E374FD7E2}"/>
              </a:ext>
            </a:extLst>
          </p:cNvPr>
          <p:cNvSpPr/>
          <p:nvPr/>
        </p:nvSpPr>
        <p:spPr>
          <a:xfrm>
            <a:off x="4323115" y="2266648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F3AFC01E-0C14-544B-9147-FDD068BDF986}"/>
              </a:ext>
            </a:extLst>
          </p:cNvPr>
          <p:cNvSpPr/>
          <p:nvPr/>
        </p:nvSpPr>
        <p:spPr>
          <a:xfrm>
            <a:off x="5045225" y="2266648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7A38250-20C5-4A4A-ACCB-C7E81C68E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551" y="4399639"/>
            <a:ext cx="1651000" cy="1778000"/>
          </a:xfrm>
          <a:prstGeom prst="rect">
            <a:avLst/>
          </a:prstGeom>
        </p:spPr>
      </p:pic>
      <p:sp>
        <p:nvSpPr>
          <p:cNvPr id="47" name="Left Brace 46">
            <a:extLst>
              <a:ext uri="{FF2B5EF4-FFF2-40B4-BE49-F238E27FC236}">
                <a16:creationId xmlns:a16="http://schemas.microsoft.com/office/drawing/2014/main" id="{AE630958-420A-D94A-B74E-8969BEF6D32E}"/>
              </a:ext>
            </a:extLst>
          </p:cNvPr>
          <p:cNvSpPr/>
          <p:nvPr/>
        </p:nvSpPr>
        <p:spPr>
          <a:xfrm rot="16200000">
            <a:off x="3897081" y="1649793"/>
            <a:ext cx="237062" cy="257386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F3A84B1-EC37-9D40-8D25-82F3495034A5}"/>
              </a:ext>
            </a:extLst>
          </p:cNvPr>
          <p:cNvGrpSpPr/>
          <p:nvPr/>
        </p:nvGrpSpPr>
        <p:grpSpPr>
          <a:xfrm>
            <a:off x="2905281" y="3950434"/>
            <a:ext cx="2139944" cy="409424"/>
            <a:chOff x="2727770" y="3583213"/>
            <a:chExt cx="2526087" cy="44087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AF1CA71-A8F2-D048-B589-FCD9F320CB1D}"/>
                </a:ext>
              </a:extLst>
            </p:cNvPr>
            <p:cNvSpPr/>
            <p:nvPr/>
          </p:nvSpPr>
          <p:spPr>
            <a:xfrm>
              <a:off x="2727770" y="3585029"/>
              <a:ext cx="493486" cy="4390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BA70E0C-B60B-2B40-8561-60067F2BC0A0}"/>
                </a:ext>
              </a:extLst>
            </p:cNvPr>
            <p:cNvSpPr/>
            <p:nvPr/>
          </p:nvSpPr>
          <p:spPr>
            <a:xfrm>
              <a:off x="3239992" y="3583214"/>
              <a:ext cx="493486" cy="4390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2D5D6F2-4998-0F4D-A830-0BF56902E285}"/>
                </a:ext>
              </a:extLst>
            </p:cNvPr>
            <p:cNvSpPr/>
            <p:nvPr/>
          </p:nvSpPr>
          <p:spPr>
            <a:xfrm>
              <a:off x="3733478" y="3585028"/>
              <a:ext cx="493486" cy="4390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8CCEDE3-E635-8C48-8DB9-85749DE853DC}"/>
                </a:ext>
              </a:extLst>
            </p:cNvPr>
            <p:cNvSpPr/>
            <p:nvPr/>
          </p:nvSpPr>
          <p:spPr>
            <a:xfrm>
              <a:off x="4245700" y="3583214"/>
              <a:ext cx="493486" cy="4390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B1C273E-1A93-D544-8BE3-069A0291BC36}"/>
                </a:ext>
              </a:extLst>
            </p:cNvPr>
            <p:cNvSpPr/>
            <p:nvPr/>
          </p:nvSpPr>
          <p:spPr>
            <a:xfrm>
              <a:off x="4760371" y="3583213"/>
              <a:ext cx="493486" cy="4390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  <p:sp>
        <p:nvSpPr>
          <p:cNvPr id="57" name="Down Arrow 56">
            <a:extLst>
              <a:ext uri="{FF2B5EF4-FFF2-40B4-BE49-F238E27FC236}">
                <a16:creationId xmlns:a16="http://schemas.microsoft.com/office/drawing/2014/main" id="{0355E999-0F49-9F40-A9A5-9EC778F56181}"/>
              </a:ext>
            </a:extLst>
          </p:cNvPr>
          <p:cNvSpPr/>
          <p:nvPr/>
        </p:nvSpPr>
        <p:spPr>
          <a:xfrm>
            <a:off x="3860800" y="3182866"/>
            <a:ext cx="353764" cy="575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11AA89-3F63-3D40-A207-E7145A71E6E9}"/>
              </a:ext>
            </a:extLst>
          </p:cNvPr>
          <p:cNvSpPr txBox="1"/>
          <p:nvPr/>
        </p:nvSpPr>
        <p:spPr>
          <a:xfrm>
            <a:off x="1855975" y="3178839"/>
            <a:ext cx="1860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the packets </a:t>
            </a:r>
          </a:p>
          <a:p>
            <a:r>
              <a:rPr lang="en-US" dirty="0"/>
              <a:t>Into buffer</a:t>
            </a:r>
          </a:p>
        </p:txBody>
      </p:sp>
    </p:spTree>
    <p:extLst>
      <p:ext uri="{BB962C8B-B14F-4D97-AF65-F5344CB8AC3E}">
        <p14:creationId xmlns:p14="http://schemas.microsoft.com/office/powerpoint/2010/main" val="38275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7EA85E-7203-1A46-8393-5A0998808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2" y="1184126"/>
            <a:ext cx="2573867" cy="2573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50E1B6-4B15-9647-B92F-788831336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3989" y="1184126"/>
            <a:ext cx="2573867" cy="257386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C5CA5-5FE7-E24F-9AF4-CB50399E5A99}"/>
              </a:ext>
            </a:extLst>
          </p:cNvPr>
          <p:cNvCxnSpPr>
            <a:cxnSpLocks/>
          </p:cNvCxnSpPr>
          <p:nvPr/>
        </p:nvCxnSpPr>
        <p:spPr>
          <a:xfrm>
            <a:off x="1915886" y="2471059"/>
            <a:ext cx="818605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be 6">
            <a:extLst>
              <a:ext uri="{FF2B5EF4-FFF2-40B4-BE49-F238E27FC236}">
                <a16:creationId xmlns:a16="http://schemas.microsoft.com/office/drawing/2014/main" id="{D5A25081-CA47-434E-BD31-5A6C4C187423}"/>
              </a:ext>
            </a:extLst>
          </p:cNvPr>
          <p:cNvSpPr/>
          <p:nvPr/>
        </p:nvSpPr>
        <p:spPr>
          <a:xfrm>
            <a:off x="1978469" y="2251531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6E5A0EB2-FC9D-034B-AB58-3C19669CD743}"/>
              </a:ext>
            </a:extLst>
          </p:cNvPr>
          <p:cNvSpPr/>
          <p:nvPr/>
        </p:nvSpPr>
        <p:spPr>
          <a:xfrm>
            <a:off x="2539391" y="2251531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67A23769-D03C-CE47-8C87-4D289E1EA076}"/>
              </a:ext>
            </a:extLst>
          </p:cNvPr>
          <p:cNvSpPr/>
          <p:nvPr/>
        </p:nvSpPr>
        <p:spPr>
          <a:xfrm>
            <a:off x="3119041" y="2251531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7101F43E-DD48-804A-BE05-02B404AD930F}"/>
              </a:ext>
            </a:extLst>
          </p:cNvPr>
          <p:cNvSpPr/>
          <p:nvPr/>
        </p:nvSpPr>
        <p:spPr>
          <a:xfrm>
            <a:off x="3721078" y="2251531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6FA23404-C2A1-3F47-9EB7-583BFCF69E7D}"/>
              </a:ext>
            </a:extLst>
          </p:cNvPr>
          <p:cNvSpPr/>
          <p:nvPr/>
        </p:nvSpPr>
        <p:spPr>
          <a:xfrm>
            <a:off x="4323115" y="2266648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A272F6D1-573F-A047-A770-2420AEEC87AD}"/>
              </a:ext>
            </a:extLst>
          </p:cNvPr>
          <p:cNvSpPr/>
          <p:nvPr/>
        </p:nvSpPr>
        <p:spPr>
          <a:xfrm>
            <a:off x="4972655" y="2266648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09AB23-ACF8-DA48-BEA8-B53385927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551" y="4399639"/>
            <a:ext cx="1651000" cy="177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B4C7634-E3EB-1646-955F-022FE1EE9BED}"/>
              </a:ext>
            </a:extLst>
          </p:cNvPr>
          <p:cNvGrpSpPr/>
          <p:nvPr/>
        </p:nvGrpSpPr>
        <p:grpSpPr>
          <a:xfrm>
            <a:off x="2905281" y="3950434"/>
            <a:ext cx="2139944" cy="409424"/>
            <a:chOff x="2727770" y="3583213"/>
            <a:chExt cx="2526087" cy="44087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6329AC-DC2F-EE4F-A084-AF4F5BCFD33B}"/>
                </a:ext>
              </a:extLst>
            </p:cNvPr>
            <p:cNvSpPr/>
            <p:nvPr/>
          </p:nvSpPr>
          <p:spPr>
            <a:xfrm>
              <a:off x="2727770" y="3585029"/>
              <a:ext cx="493486" cy="4390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F8A1C9-665E-164C-9CF3-4F2B880E34D1}"/>
                </a:ext>
              </a:extLst>
            </p:cNvPr>
            <p:cNvSpPr/>
            <p:nvPr/>
          </p:nvSpPr>
          <p:spPr>
            <a:xfrm>
              <a:off x="3239992" y="3583214"/>
              <a:ext cx="493486" cy="4390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DEAD57F-F49B-ED42-AC07-E5035CA8B3AD}"/>
                </a:ext>
              </a:extLst>
            </p:cNvPr>
            <p:cNvSpPr/>
            <p:nvPr/>
          </p:nvSpPr>
          <p:spPr>
            <a:xfrm>
              <a:off x="3733478" y="3585028"/>
              <a:ext cx="493486" cy="4390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776ADA-0E78-7C4E-8BDA-9A51ADE5C55F}"/>
                </a:ext>
              </a:extLst>
            </p:cNvPr>
            <p:cNvSpPr/>
            <p:nvPr/>
          </p:nvSpPr>
          <p:spPr>
            <a:xfrm>
              <a:off x="4245700" y="3583214"/>
              <a:ext cx="493486" cy="4390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B2A6DFE-2FAF-8544-B00E-8E97E3ED5D03}"/>
                </a:ext>
              </a:extLst>
            </p:cNvPr>
            <p:cNvSpPr/>
            <p:nvPr/>
          </p:nvSpPr>
          <p:spPr>
            <a:xfrm>
              <a:off x="4760371" y="3583213"/>
              <a:ext cx="493486" cy="4390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45F1570-F503-DA42-8D1A-5679E16F5CAE}"/>
              </a:ext>
            </a:extLst>
          </p:cNvPr>
          <p:cNvSpPr txBox="1"/>
          <p:nvPr/>
        </p:nvSpPr>
        <p:spPr>
          <a:xfrm>
            <a:off x="2025989" y="3927216"/>
            <a:ext cx="7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Buffer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A8A8325A-9A73-8746-A7BA-37F89137D1FB}"/>
              </a:ext>
            </a:extLst>
          </p:cNvPr>
          <p:cNvSpPr/>
          <p:nvPr/>
        </p:nvSpPr>
        <p:spPr>
          <a:xfrm>
            <a:off x="5538711" y="1538514"/>
            <a:ext cx="310546" cy="537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059A41-CD89-3E4C-8FD5-965D2339BBA2}"/>
              </a:ext>
            </a:extLst>
          </p:cNvPr>
          <p:cNvSpPr txBox="1"/>
          <p:nvPr/>
        </p:nvSpPr>
        <p:spPr>
          <a:xfrm>
            <a:off x="4888226" y="857974"/>
            <a:ext cx="168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Introduce Time </a:t>
            </a:r>
          </a:p>
          <a:p>
            <a:pPr algn="ctr"/>
            <a:r>
              <a:rPr lang="en-US" b="1" dirty="0"/>
              <a:t>Delay Attack</a:t>
            </a:r>
          </a:p>
        </p:txBody>
      </p:sp>
      <p:sp>
        <p:nvSpPr>
          <p:cNvPr id="27" name="Bent Arrow 26">
            <a:extLst>
              <a:ext uri="{FF2B5EF4-FFF2-40B4-BE49-F238E27FC236}">
                <a16:creationId xmlns:a16="http://schemas.microsoft.com/office/drawing/2014/main" id="{295FD131-3475-2149-A91C-91519F0F4594}"/>
              </a:ext>
            </a:extLst>
          </p:cNvPr>
          <p:cNvSpPr/>
          <p:nvPr/>
        </p:nvSpPr>
        <p:spPr>
          <a:xfrm rot="5400000" flipH="1">
            <a:off x="4878284" y="3036371"/>
            <a:ext cx="1504041" cy="1016313"/>
          </a:xfrm>
          <a:prstGeom prst="bentArrow">
            <a:avLst>
              <a:gd name="adj1" fmla="val 16409"/>
              <a:gd name="adj2" fmla="val 2786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D3A58E3C-10B5-6741-908F-BEF3F7DC7B80}"/>
              </a:ext>
            </a:extLst>
          </p:cNvPr>
          <p:cNvSpPr/>
          <p:nvPr/>
        </p:nvSpPr>
        <p:spPr>
          <a:xfrm>
            <a:off x="5651949" y="2280559"/>
            <a:ext cx="493486" cy="439056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C8E42CD8-6F06-3440-AFAC-D6A58CBC5357}"/>
              </a:ext>
            </a:extLst>
          </p:cNvPr>
          <p:cNvSpPr/>
          <p:nvPr/>
        </p:nvSpPr>
        <p:spPr>
          <a:xfrm>
            <a:off x="6231599" y="2280559"/>
            <a:ext cx="493486" cy="439056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3CB06FBB-C66D-7540-B1EF-FCFEE25971BF}"/>
              </a:ext>
            </a:extLst>
          </p:cNvPr>
          <p:cNvSpPr/>
          <p:nvPr/>
        </p:nvSpPr>
        <p:spPr>
          <a:xfrm>
            <a:off x="6833636" y="2280559"/>
            <a:ext cx="493486" cy="439056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28C5F2E1-16B6-C840-B4B3-2F0C9612978F}"/>
              </a:ext>
            </a:extLst>
          </p:cNvPr>
          <p:cNvSpPr/>
          <p:nvPr/>
        </p:nvSpPr>
        <p:spPr>
          <a:xfrm>
            <a:off x="7435673" y="2295676"/>
            <a:ext cx="493486" cy="439056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3D3BB9FD-459D-144F-BB94-C6892CC1B1BB}"/>
              </a:ext>
            </a:extLst>
          </p:cNvPr>
          <p:cNvSpPr/>
          <p:nvPr/>
        </p:nvSpPr>
        <p:spPr>
          <a:xfrm>
            <a:off x="8128755" y="2295676"/>
            <a:ext cx="493486" cy="439056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A95FD328-970E-DC4B-8E38-1BDE42A61077}"/>
              </a:ext>
            </a:extLst>
          </p:cNvPr>
          <p:cNvSpPr/>
          <p:nvPr/>
        </p:nvSpPr>
        <p:spPr>
          <a:xfrm>
            <a:off x="8871105" y="2295676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8BCA762D-2466-1D42-A11E-A3F240EDBE66}"/>
              </a:ext>
            </a:extLst>
          </p:cNvPr>
          <p:cNvSpPr/>
          <p:nvPr/>
        </p:nvSpPr>
        <p:spPr>
          <a:xfrm>
            <a:off x="9550399" y="2280559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7651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7EA85E-7203-1A46-8393-5A0998808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2" y="1184126"/>
            <a:ext cx="2573867" cy="2573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50E1B6-4B15-9647-B92F-788831336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3989" y="1184126"/>
            <a:ext cx="2573867" cy="257386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C5CA5-5FE7-E24F-9AF4-CB50399E5A99}"/>
              </a:ext>
            </a:extLst>
          </p:cNvPr>
          <p:cNvCxnSpPr>
            <a:cxnSpLocks/>
          </p:cNvCxnSpPr>
          <p:nvPr/>
        </p:nvCxnSpPr>
        <p:spPr>
          <a:xfrm>
            <a:off x="1915886" y="2471059"/>
            <a:ext cx="818605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be 6">
            <a:extLst>
              <a:ext uri="{FF2B5EF4-FFF2-40B4-BE49-F238E27FC236}">
                <a16:creationId xmlns:a16="http://schemas.microsoft.com/office/drawing/2014/main" id="{D5A25081-CA47-434E-BD31-5A6C4C187423}"/>
              </a:ext>
            </a:extLst>
          </p:cNvPr>
          <p:cNvSpPr/>
          <p:nvPr/>
        </p:nvSpPr>
        <p:spPr>
          <a:xfrm>
            <a:off x="1978469" y="2251531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6E5A0EB2-FC9D-034B-AB58-3C19669CD743}"/>
              </a:ext>
            </a:extLst>
          </p:cNvPr>
          <p:cNvSpPr/>
          <p:nvPr/>
        </p:nvSpPr>
        <p:spPr>
          <a:xfrm>
            <a:off x="2539391" y="2251531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67A23769-D03C-CE47-8C87-4D289E1EA076}"/>
              </a:ext>
            </a:extLst>
          </p:cNvPr>
          <p:cNvSpPr/>
          <p:nvPr/>
        </p:nvSpPr>
        <p:spPr>
          <a:xfrm>
            <a:off x="3119041" y="2251531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7101F43E-DD48-804A-BE05-02B404AD930F}"/>
              </a:ext>
            </a:extLst>
          </p:cNvPr>
          <p:cNvSpPr/>
          <p:nvPr/>
        </p:nvSpPr>
        <p:spPr>
          <a:xfrm>
            <a:off x="3721078" y="2251531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6FA23404-C2A1-3F47-9EB7-583BFCF69E7D}"/>
              </a:ext>
            </a:extLst>
          </p:cNvPr>
          <p:cNvSpPr/>
          <p:nvPr/>
        </p:nvSpPr>
        <p:spPr>
          <a:xfrm>
            <a:off x="4323115" y="2266648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A272F6D1-573F-A047-A770-2420AEEC87AD}"/>
              </a:ext>
            </a:extLst>
          </p:cNvPr>
          <p:cNvSpPr/>
          <p:nvPr/>
        </p:nvSpPr>
        <p:spPr>
          <a:xfrm>
            <a:off x="4972655" y="2266648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09AB23-ACF8-DA48-BEA8-B53385927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551" y="4399639"/>
            <a:ext cx="1651000" cy="177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B4C7634-E3EB-1646-955F-022FE1EE9BED}"/>
              </a:ext>
            </a:extLst>
          </p:cNvPr>
          <p:cNvGrpSpPr/>
          <p:nvPr/>
        </p:nvGrpSpPr>
        <p:grpSpPr>
          <a:xfrm>
            <a:off x="2905281" y="3950434"/>
            <a:ext cx="2139944" cy="409424"/>
            <a:chOff x="2727770" y="3583213"/>
            <a:chExt cx="2526087" cy="44087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6329AC-DC2F-EE4F-A084-AF4F5BCFD33B}"/>
                </a:ext>
              </a:extLst>
            </p:cNvPr>
            <p:cNvSpPr/>
            <p:nvPr/>
          </p:nvSpPr>
          <p:spPr>
            <a:xfrm>
              <a:off x="2727770" y="3585029"/>
              <a:ext cx="493486" cy="4390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F8A1C9-665E-164C-9CF3-4F2B880E34D1}"/>
                </a:ext>
              </a:extLst>
            </p:cNvPr>
            <p:cNvSpPr/>
            <p:nvPr/>
          </p:nvSpPr>
          <p:spPr>
            <a:xfrm>
              <a:off x="3239992" y="3583214"/>
              <a:ext cx="493486" cy="4390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DEAD57F-F49B-ED42-AC07-E5035CA8B3AD}"/>
                </a:ext>
              </a:extLst>
            </p:cNvPr>
            <p:cNvSpPr/>
            <p:nvPr/>
          </p:nvSpPr>
          <p:spPr>
            <a:xfrm>
              <a:off x="3733478" y="3585028"/>
              <a:ext cx="493486" cy="4390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776ADA-0E78-7C4E-8BDA-9A51ADE5C55F}"/>
                </a:ext>
              </a:extLst>
            </p:cNvPr>
            <p:cNvSpPr/>
            <p:nvPr/>
          </p:nvSpPr>
          <p:spPr>
            <a:xfrm>
              <a:off x="4245700" y="3583214"/>
              <a:ext cx="493486" cy="4390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B2A6DFE-2FAF-8544-B00E-8E97E3ED5D03}"/>
                </a:ext>
              </a:extLst>
            </p:cNvPr>
            <p:cNvSpPr/>
            <p:nvPr/>
          </p:nvSpPr>
          <p:spPr>
            <a:xfrm>
              <a:off x="4760371" y="3583213"/>
              <a:ext cx="493486" cy="4390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45F1570-F503-DA42-8D1A-5679E16F5CAE}"/>
              </a:ext>
            </a:extLst>
          </p:cNvPr>
          <p:cNvSpPr txBox="1"/>
          <p:nvPr/>
        </p:nvSpPr>
        <p:spPr>
          <a:xfrm>
            <a:off x="2025989" y="3927216"/>
            <a:ext cx="7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Buffer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A8A8325A-9A73-8746-A7BA-37F89137D1FB}"/>
              </a:ext>
            </a:extLst>
          </p:cNvPr>
          <p:cNvSpPr/>
          <p:nvPr/>
        </p:nvSpPr>
        <p:spPr>
          <a:xfrm>
            <a:off x="5538711" y="1538514"/>
            <a:ext cx="310546" cy="537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059A41-CD89-3E4C-8FD5-965D2339BBA2}"/>
              </a:ext>
            </a:extLst>
          </p:cNvPr>
          <p:cNvSpPr txBox="1"/>
          <p:nvPr/>
        </p:nvSpPr>
        <p:spPr>
          <a:xfrm>
            <a:off x="4888226" y="857974"/>
            <a:ext cx="168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Introduce Time </a:t>
            </a:r>
          </a:p>
          <a:p>
            <a:pPr algn="ctr"/>
            <a:r>
              <a:rPr lang="en-US" b="1" dirty="0"/>
              <a:t>Delay Attack</a:t>
            </a:r>
          </a:p>
        </p:txBody>
      </p:sp>
      <p:sp>
        <p:nvSpPr>
          <p:cNvPr id="27" name="Bent Arrow 26">
            <a:extLst>
              <a:ext uri="{FF2B5EF4-FFF2-40B4-BE49-F238E27FC236}">
                <a16:creationId xmlns:a16="http://schemas.microsoft.com/office/drawing/2014/main" id="{295FD131-3475-2149-A91C-91519F0F4594}"/>
              </a:ext>
            </a:extLst>
          </p:cNvPr>
          <p:cNvSpPr/>
          <p:nvPr/>
        </p:nvSpPr>
        <p:spPr>
          <a:xfrm rot="5400000" flipH="1">
            <a:off x="4878284" y="3036371"/>
            <a:ext cx="1504041" cy="1016313"/>
          </a:xfrm>
          <a:prstGeom prst="bentArrow">
            <a:avLst>
              <a:gd name="adj1" fmla="val 16409"/>
              <a:gd name="adj2" fmla="val 2786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D3A58E3C-10B5-6741-908F-BEF3F7DC7B80}"/>
              </a:ext>
            </a:extLst>
          </p:cNvPr>
          <p:cNvSpPr/>
          <p:nvPr/>
        </p:nvSpPr>
        <p:spPr>
          <a:xfrm>
            <a:off x="5651949" y="2280559"/>
            <a:ext cx="493486" cy="439056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C8E42CD8-6F06-3440-AFAC-D6A58CBC5357}"/>
              </a:ext>
            </a:extLst>
          </p:cNvPr>
          <p:cNvSpPr/>
          <p:nvPr/>
        </p:nvSpPr>
        <p:spPr>
          <a:xfrm>
            <a:off x="6231599" y="2280559"/>
            <a:ext cx="493486" cy="439056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3CB06FBB-C66D-7540-B1EF-FCFEE25971BF}"/>
              </a:ext>
            </a:extLst>
          </p:cNvPr>
          <p:cNvSpPr/>
          <p:nvPr/>
        </p:nvSpPr>
        <p:spPr>
          <a:xfrm>
            <a:off x="6833636" y="2280559"/>
            <a:ext cx="493486" cy="439056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28C5F2E1-16B6-C840-B4B3-2F0C9612978F}"/>
              </a:ext>
            </a:extLst>
          </p:cNvPr>
          <p:cNvSpPr/>
          <p:nvPr/>
        </p:nvSpPr>
        <p:spPr>
          <a:xfrm>
            <a:off x="7435673" y="2295676"/>
            <a:ext cx="493486" cy="439056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3D3BB9FD-459D-144F-BB94-C6892CC1B1BB}"/>
              </a:ext>
            </a:extLst>
          </p:cNvPr>
          <p:cNvSpPr/>
          <p:nvPr/>
        </p:nvSpPr>
        <p:spPr>
          <a:xfrm>
            <a:off x="8128755" y="2295676"/>
            <a:ext cx="493486" cy="439056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A95FD328-970E-DC4B-8E38-1BDE42A61077}"/>
              </a:ext>
            </a:extLst>
          </p:cNvPr>
          <p:cNvSpPr/>
          <p:nvPr/>
        </p:nvSpPr>
        <p:spPr>
          <a:xfrm>
            <a:off x="8871105" y="2295676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8BCA762D-2466-1D42-A11E-A3F240EDBE66}"/>
              </a:ext>
            </a:extLst>
          </p:cNvPr>
          <p:cNvSpPr/>
          <p:nvPr/>
        </p:nvSpPr>
        <p:spPr>
          <a:xfrm>
            <a:off x="9550399" y="2280559"/>
            <a:ext cx="493486" cy="43905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6463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99</Words>
  <Application>Microsoft Macintosh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Delay Attack Demo</vt:lpstr>
      <vt:lpstr>PowerPoint Presentation</vt:lpstr>
      <vt:lpstr>Delay one packet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Delay Attack Demo</dc:title>
  <dc:creator>Zeng Yifan</dc:creator>
  <cp:lastModifiedBy>Zeng Yifan</cp:lastModifiedBy>
  <cp:revision>4</cp:revision>
  <dcterms:created xsi:type="dcterms:W3CDTF">2019-08-24T06:15:03Z</dcterms:created>
  <dcterms:modified xsi:type="dcterms:W3CDTF">2019-08-24T06:46:27Z</dcterms:modified>
</cp:coreProperties>
</file>