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036AC-7BF5-431F-99EC-03063A06CCCA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</dgm:pt>
    <dgm:pt modelId="{B67251FD-CF6D-41BD-8362-7F2E29A0ABFB}">
      <dgm:prSet phldrT="[Text]"/>
      <dgm:spPr/>
      <dgm:t>
        <a:bodyPr/>
        <a:lstStyle/>
        <a:p>
          <a:r>
            <a:rPr lang="es-MX" dirty="0" err="1"/>
            <a:t>check</a:t>
          </a:r>
          <a:endParaRPr lang="en-IE" dirty="0"/>
        </a:p>
      </dgm:t>
    </dgm:pt>
    <dgm:pt modelId="{2FA62780-2AED-49BC-9FD5-4ACE3F88F113}" cxnId="{8BDF4F39-FEB2-4A1D-9394-717931526D29}" type="parTrans">
      <dgm:prSet/>
      <dgm:spPr/>
      <dgm:t>
        <a:bodyPr/>
        <a:lstStyle/>
        <a:p>
          <a:endParaRPr lang="en-IE"/>
        </a:p>
      </dgm:t>
    </dgm:pt>
    <dgm:pt modelId="{98579EBF-96F8-4632-A51F-F04AD59C46AF}" cxnId="{8BDF4F39-FEB2-4A1D-9394-717931526D29}" type="sibTrans">
      <dgm:prSet/>
      <dgm:spPr/>
      <dgm:t>
        <a:bodyPr/>
        <a:lstStyle/>
        <a:p>
          <a:endParaRPr lang="en-IE"/>
        </a:p>
      </dgm:t>
    </dgm:pt>
    <dgm:pt modelId="{FC812F3C-864C-4EF1-A97B-8C968261F8A0}">
      <dgm:prSet phldrT="[Text]"/>
      <dgm:spPr/>
      <dgm:t>
        <a:bodyPr/>
        <a:lstStyle/>
        <a:p>
          <a:r>
            <a:rPr lang="es-MX" dirty="0" err="1"/>
            <a:t>umiextract</a:t>
          </a:r>
          <a:endParaRPr lang="en-IE" dirty="0"/>
        </a:p>
      </dgm:t>
    </dgm:pt>
    <dgm:pt modelId="{21F62B90-B478-4E74-BA38-982DF1FBE161}" cxnId="{FC65D939-B0C8-4626-AA5D-DA8CF88E3EDE}" type="parTrans">
      <dgm:prSet/>
      <dgm:spPr/>
      <dgm:t>
        <a:bodyPr/>
        <a:lstStyle/>
        <a:p>
          <a:endParaRPr lang="en-IE"/>
        </a:p>
      </dgm:t>
    </dgm:pt>
    <dgm:pt modelId="{5C999083-19FD-4D3B-81C6-1002AA447BE9}" cxnId="{FC65D939-B0C8-4626-AA5D-DA8CF88E3EDE}" type="sibTrans">
      <dgm:prSet/>
      <dgm:spPr/>
      <dgm:t>
        <a:bodyPr/>
        <a:lstStyle/>
        <a:p>
          <a:endParaRPr lang="en-IE"/>
        </a:p>
      </dgm:t>
    </dgm:pt>
    <dgm:pt modelId="{FCC27F3E-961B-46D9-AA32-DB9F05406CF1}">
      <dgm:prSet phldrT="[Text]"/>
      <dgm:spPr/>
      <dgm:t>
        <a:bodyPr/>
        <a:lstStyle/>
        <a:p>
          <a:r>
            <a:rPr lang="es-MX" dirty="0" err="1"/>
            <a:t>indexing</a:t>
          </a:r>
          <a:endParaRPr lang="en-IE" dirty="0"/>
        </a:p>
      </dgm:t>
    </dgm:pt>
    <dgm:pt modelId="{42D66BA3-BB16-4343-907A-8BD97CCA3B8D}" cxnId="{C91E5B6A-2D56-41B6-BE95-4D360B7F3F1B}" type="parTrans">
      <dgm:prSet/>
      <dgm:spPr/>
      <dgm:t>
        <a:bodyPr/>
        <a:lstStyle/>
        <a:p>
          <a:endParaRPr lang="en-IE"/>
        </a:p>
      </dgm:t>
    </dgm:pt>
    <dgm:pt modelId="{A511C0C2-E62C-4350-B71E-A3BD38D56E9A}" cxnId="{C91E5B6A-2D56-41B6-BE95-4D360B7F3F1B}" type="sibTrans">
      <dgm:prSet/>
      <dgm:spPr/>
      <dgm:t>
        <a:bodyPr/>
        <a:lstStyle/>
        <a:p>
          <a:endParaRPr lang="en-IE"/>
        </a:p>
      </dgm:t>
    </dgm:pt>
    <dgm:pt modelId="{B0154E86-0B21-4433-8961-8B7D32B2FFBD}">
      <dgm:prSet phldrT="[Text]"/>
      <dgm:spPr/>
      <dgm:t>
        <a:bodyPr/>
        <a:lstStyle/>
        <a:p>
          <a:r>
            <a:rPr lang="es-MX" dirty="0" err="1"/>
            <a:t>qc</a:t>
          </a:r>
          <a:endParaRPr lang="en-IE" dirty="0"/>
        </a:p>
      </dgm:t>
    </dgm:pt>
    <dgm:pt modelId="{50271E12-DA24-4F30-B27C-2B827EB6FF79}" cxnId="{950470E7-D99B-4D5C-90BC-EAA8841ACB67}" type="parTrans">
      <dgm:prSet/>
      <dgm:spPr/>
      <dgm:t>
        <a:bodyPr/>
        <a:lstStyle/>
        <a:p>
          <a:endParaRPr lang="en-IE"/>
        </a:p>
      </dgm:t>
    </dgm:pt>
    <dgm:pt modelId="{2C59980D-75A5-4EEF-91B6-6B9982518E8F}" cxnId="{950470E7-D99B-4D5C-90BC-EAA8841ACB67}" type="sibTrans">
      <dgm:prSet/>
      <dgm:spPr/>
      <dgm:t>
        <a:bodyPr/>
        <a:lstStyle/>
        <a:p>
          <a:endParaRPr lang="en-IE"/>
        </a:p>
      </dgm:t>
    </dgm:pt>
    <dgm:pt modelId="{1FD87964-C6B4-4034-9C68-3B1861CD5021}">
      <dgm:prSet phldrT="[Text]"/>
      <dgm:spPr/>
      <dgm:t>
        <a:bodyPr/>
        <a:lstStyle/>
        <a:p>
          <a:r>
            <a:rPr lang="es-MX" dirty="0" err="1"/>
            <a:t>trim</a:t>
          </a:r>
          <a:endParaRPr lang="en-IE" dirty="0"/>
        </a:p>
      </dgm:t>
    </dgm:pt>
    <dgm:pt modelId="{BD91FF47-D192-4D2B-B23C-C4F7C84B9E09}" cxnId="{D4A95176-013D-42BB-8D15-75EBAA6CDAC7}" type="parTrans">
      <dgm:prSet/>
      <dgm:spPr/>
      <dgm:t>
        <a:bodyPr/>
        <a:lstStyle/>
        <a:p>
          <a:endParaRPr lang="en-IE"/>
        </a:p>
      </dgm:t>
    </dgm:pt>
    <dgm:pt modelId="{D5527D60-910E-45F9-B0CC-4318DC6985DA}" cxnId="{D4A95176-013D-42BB-8D15-75EBAA6CDAC7}" type="sibTrans">
      <dgm:prSet/>
      <dgm:spPr/>
      <dgm:t>
        <a:bodyPr/>
        <a:lstStyle/>
        <a:p>
          <a:endParaRPr lang="en-IE"/>
        </a:p>
      </dgm:t>
    </dgm:pt>
    <dgm:pt modelId="{08935BF1-4A8E-4368-AA9F-69D97E3DF88F}">
      <dgm:prSet phldrT="[Text]"/>
      <dgm:spPr/>
      <dgm:t>
        <a:bodyPr/>
        <a:lstStyle/>
        <a:p>
          <a:r>
            <a:rPr lang="es-MX" dirty="0" err="1"/>
            <a:t>map</a:t>
          </a:r>
          <a:endParaRPr lang="en-IE" dirty="0"/>
        </a:p>
      </dgm:t>
    </dgm:pt>
    <dgm:pt modelId="{7BDB8EA9-7149-40B9-8B8A-366785BF27BD}" cxnId="{360B456B-AD5D-4F86-83A7-1EEBB382E871}" type="parTrans">
      <dgm:prSet/>
      <dgm:spPr/>
      <dgm:t>
        <a:bodyPr/>
        <a:lstStyle/>
        <a:p>
          <a:endParaRPr lang="en-IE"/>
        </a:p>
      </dgm:t>
    </dgm:pt>
    <dgm:pt modelId="{BDE1E501-75AA-4FE7-A8A8-28740A8E0323}" cxnId="{360B456B-AD5D-4F86-83A7-1EEBB382E871}" type="sibTrans">
      <dgm:prSet/>
      <dgm:spPr/>
      <dgm:t>
        <a:bodyPr/>
        <a:lstStyle/>
        <a:p>
          <a:endParaRPr lang="en-IE"/>
        </a:p>
      </dgm:t>
    </dgm:pt>
    <dgm:pt modelId="{9565DE71-A484-4DBA-939C-EA10DBA4BD96}">
      <dgm:prSet phldrT="[Text]"/>
      <dgm:spPr/>
      <dgm:t>
        <a:bodyPr/>
        <a:lstStyle/>
        <a:p>
          <a:r>
            <a:rPr lang="es-MX" dirty="0"/>
            <a:t>test</a:t>
          </a:r>
          <a:endParaRPr lang="en-IE" dirty="0"/>
        </a:p>
      </dgm:t>
    </dgm:pt>
    <dgm:pt modelId="{BF77036D-BDD1-4628-90CE-2E4E986BB302}" cxnId="{3348C6D2-0DFE-43A3-A6BF-5786808FFE41}" type="parTrans">
      <dgm:prSet/>
      <dgm:spPr/>
      <dgm:t>
        <a:bodyPr/>
        <a:lstStyle/>
        <a:p>
          <a:endParaRPr lang="en-IE"/>
        </a:p>
      </dgm:t>
    </dgm:pt>
    <dgm:pt modelId="{27F290DF-547D-47BA-8438-A24B01388908}" cxnId="{3348C6D2-0DFE-43A3-A6BF-5786808FFE41}" type="sibTrans">
      <dgm:prSet/>
      <dgm:spPr/>
      <dgm:t>
        <a:bodyPr/>
        <a:lstStyle/>
        <a:p>
          <a:endParaRPr lang="en-IE"/>
        </a:p>
      </dgm:t>
    </dgm:pt>
    <dgm:pt modelId="{57BB98E3-20D1-4649-AA04-978F2F69516E}" type="pres">
      <dgm:prSet presAssocID="{7E9036AC-7BF5-431F-99EC-03063A06CCCA}" presName="linearFlow" presStyleCnt="0">
        <dgm:presLayoutVars>
          <dgm:resizeHandles val="exact"/>
        </dgm:presLayoutVars>
      </dgm:prSet>
      <dgm:spPr/>
    </dgm:pt>
    <dgm:pt modelId="{F00329B6-97A4-45AD-80B9-C7B9FE93D60B}" type="pres">
      <dgm:prSet presAssocID="{B67251FD-CF6D-41BD-8362-7F2E29A0ABFB}" presName="node" presStyleLbl="node1" presStyleIdx="0" presStyleCnt="7">
        <dgm:presLayoutVars>
          <dgm:bulletEnabled val="1"/>
        </dgm:presLayoutVars>
      </dgm:prSet>
      <dgm:spPr/>
    </dgm:pt>
    <dgm:pt modelId="{E1C70876-0C22-44E7-A521-2B99A25C61D8}" type="pres">
      <dgm:prSet presAssocID="{98579EBF-96F8-4632-A51F-F04AD59C46AF}" presName="sibTrans" presStyleLbl="sibTrans2D1" presStyleIdx="0" presStyleCnt="6"/>
      <dgm:spPr/>
    </dgm:pt>
    <dgm:pt modelId="{3EAB77C5-983E-4559-A89C-9A05E2C61DBA}" type="pres">
      <dgm:prSet presAssocID="{98579EBF-96F8-4632-A51F-F04AD59C46AF}" presName="connectorText" presStyleLbl="sibTrans2D1" presStyleIdx="0" presStyleCnt="6"/>
      <dgm:spPr/>
    </dgm:pt>
    <dgm:pt modelId="{C2D9B2D4-AA01-41BC-9586-253C6A015D2E}" type="pres">
      <dgm:prSet presAssocID="{FC812F3C-864C-4EF1-A97B-8C968261F8A0}" presName="node" presStyleLbl="node1" presStyleIdx="1" presStyleCnt="7">
        <dgm:presLayoutVars>
          <dgm:bulletEnabled val="1"/>
        </dgm:presLayoutVars>
      </dgm:prSet>
      <dgm:spPr/>
    </dgm:pt>
    <dgm:pt modelId="{D9112619-6A96-436A-AD6A-120FEFB5239B}" type="pres">
      <dgm:prSet presAssocID="{5C999083-19FD-4D3B-81C6-1002AA447BE9}" presName="sibTrans" presStyleLbl="sibTrans2D1" presStyleIdx="1" presStyleCnt="6"/>
      <dgm:spPr/>
    </dgm:pt>
    <dgm:pt modelId="{500D35B4-5DAC-43FC-AEB5-40EE5809D2DA}" type="pres">
      <dgm:prSet presAssocID="{5C999083-19FD-4D3B-81C6-1002AA447BE9}" presName="connectorText" presStyleLbl="sibTrans2D1" presStyleIdx="1" presStyleCnt="6"/>
      <dgm:spPr/>
    </dgm:pt>
    <dgm:pt modelId="{CE6EFCBC-4F97-4542-8FE0-206C7BBAA35E}" type="pres">
      <dgm:prSet presAssocID="{FCC27F3E-961B-46D9-AA32-DB9F05406CF1}" presName="node" presStyleLbl="node1" presStyleIdx="2" presStyleCnt="7">
        <dgm:presLayoutVars>
          <dgm:bulletEnabled val="1"/>
        </dgm:presLayoutVars>
      </dgm:prSet>
      <dgm:spPr/>
    </dgm:pt>
    <dgm:pt modelId="{F5CAFFF2-5255-4151-B811-5CDA932EF070}" type="pres">
      <dgm:prSet presAssocID="{A511C0C2-E62C-4350-B71E-A3BD38D56E9A}" presName="sibTrans" presStyleLbl="sibTrans2D1" presStyleIdx="2" presStyleCnt="6"/>
      <dgm:spPr/>
    </dgm:pt>
    <dgm:pt modelId="{B5C9F78D-7D04-4433-A39F-5F5893544B44}" type="pres">
      <dgm:prSet presAssocID="{A511C0C2-E62C-4350-B71E-A3BD38D56E9A}" presName="connectorText" presStyleLbl="sibTrans2D1" presStyleIdx="2" presStyleCnt="6"/>
      <dgm:spPr/>
    </dgm:pt>
    <dgm:pt modelId="{156FDB68-E64D-42E7-8A19-A4B1A93E2CDD}" type="pres">
      <dgm:prSet presAssocID="{B0154E86-0B21-4433-8961-8B7D32B2FFBD}" presName="node" presStyleLbl="node1" presStyleIdx="3" presStyleCnt="7">
        <dgm:presLayoutVars>
          <dgm:bulletEnabled val="1"/>
        </dgm:presLayoutVars>
      </dgm:prSet>
      <dgm:spPr/>
    </dgm:pt>
    <dgm:pt modelId="{FB92DF36-7EFE-401E-B602-496F08B49182}" type="pres">
      <dgm:prSet presAssocID="{2C59980D-75A5-4EEF-91B6-6B9982518E8F}" presName="sibTrans" presStyleLbl="sibTrans2D1" presStyleIdx="3" presStyleCnt="6"/>
      <dgm:spPr/>
    </dgm:pt>
    <dgm:pt modelId="{DBEE60B8-4746-49D7-9C2C-C2A57A428150}" type="pres">
      <dgm:prSet presAssocID="{2C59980D-75A5-4EEF-91B6-6B9982518E8F}" presName="connectorText" presStyleLbl="sibTrans2D1" presStyleIdx="3" presStyleCnt="6"/>
      <dgm:spPr/>
    </dgm:pt>
    <dgm:pt modelId="{65760EDA-3D21-477A-9D95-510EB349C235}" type="pres">
      <dgm:prSet presAssocID="{1FD87964-C6B4-4034-9C68-3B1861CD5021}" presName="node" presStyleLbl="node1" presStyleIdx="4" presStyleCnt="7">
        <dgm:presLayoutVars>
          <dgm:bulletEnabled val="1"/>
        </dgm:presLayoutVars>
      </dgm:prSet>
      <dgm:spPr/>
    </dgm:pt>
    <dgm:pt modelId="{6219F4D5-EB41-4492-86BB-7ADD7431AB97}" type="pres">
      <dgm:prSet presAssocID="{D5527D60-910E-45F9-B0CC-4318DC6985DA}" presName="sibTrans" presStyleLbl="sibTrans2D1" presStyleIdx="4" presStyleCnt="6"/>
      <dgm:spPr/>
    </dgm:pt>
    <dgm:pt modelId="{A20C640A-ACC9-4551-9006-C8A411746648}" type="pres">
      <dgm:prSet presAssocID="{D5527D60-910E-45F9-B0CC-4318DC6985DA}" presName="connectorText" presStyleLbl="sibTrans2D1" presStyleIdx="4" presStyleCnt="6"/>
      <dgm:spPr/>
    </dgm:pt>
    <dgm:pt modelId="{FA99918D-BA07-4C42-B9D7-6148E83F2E3F}" type="pres">
      <dgm:prSet presAssocID="{08935BF1-4A8E-4368-AA9F-69D97E3DF88F}" presName="node" presStyleLbl="node1" presStyleIdx="5" presStyleCnt="7">
        <dgm:presLayoutVars>
          <dgm:bulletEnabled val="1"/>
        </dgm:presLayoutVars>
      </dgm:prSet>
      <dgm:spPr/>
    </dgm:pt>
    <dgm:pt modelId="{93CD067A-AE89-4597-AC6B-1D185143ADF2}" type="pres">
      <dgm:prSet presAssocID="{BDE1E501-75AA-4FE7-A8A8-28740A8E0323}" presName="sibTrans" presStyleLbl="sibTrans2D1" presStyleIdx="5" presStyleCnt="6"/>
      <dgm:spPr/>
    </dgm:pt>
    <dgm:pt modelId="{F234E115-9DD5-4FB9-A4A9-04435B8DF913}" type="pres">
      <dgm:prSet presAssocID="{BDE1E501-75AA-4FE7-A8A8-28740A8E0323}" presName="connectorText" presStyleLbl="sibTrans2D1" presStyleIdx="5" presStyleCnt="6"/>
      <dgm:spPr/>
    </dgm:pt>
    <dgm:pt modelId="{76F985F4-E0ED-424D-B929-50E328555D5B}" type="pres">
      <dgm:prSet presAssocID="{9565DE71-A484-4DBA-939C-EA10DBA4BD96}" presName="node" presStyleLbl="node1" presStyleIdx="6" presStyleCnt="7">
        <dgm:presLayoutVars>
          <dgm:bulletEnabled val="1"/>
        </dgm:presLayoutVars>
      </dgm:prSet>
      <dgm:spPr/>
    </dgm:pt>
  </dgm:ptLst>
  <dgm:cxnLst>
    <dgm:cxn modelId="{B2AEA806-AA4D-4018-9B3F-9F01562F0831}" type="presOf" srcId="{BDE1E501-75AA-4FE7-A8A8-28740A8E0323}" destId="{93CD067A-AE89-4597-AC6B-1D185143ADF2}" srcOrd="0" destOrd="0" presId="urn:microsoft.com/office/officeart/2005/8/layout/process2"/>
    <dgm:cxn modelId="{D387D007-61EB-40EB-BB96-31C46DA047E1}" type="presOf" srcId="{B0154E86-0B21-4433-8961-8B7D32B2FFBD}" destId="{156FDB68-E64D-42E7-8A19-A4B1A93E2CDD}" srcOrd="0" destOrd="0" presId="urn:microsoft.com/office/officeart/2005/8/layout/process2"/>
    <dgm:cxn modelId="{74B6220E-7FA5-4035-BECC-45748F0023CE}" type="presOf" srcId="{FC812F3C-864C-4EF1-A97B-8C968261F8A0}" destId="{C2D9B2D4-AA01-41BC-9586-253C6A015D2E}" srcOrd="0" destOrd="0" presId="urn:microsoft.com/office/officeart/2005/8/layout/process2"/>
    <dgm:cxn modelId="{9CF8310F-B652-44E9-907F-461C926D7627}" type="presOf" srcId="{B67251FD-CF6D-41BD-8362-7F2E29A0ABFB}" destId="{F00329B6-97A4-45AD-80B9-C7B9FE93D60B}" srcOrd="0" destOrd="0" presId="urn:microsoft.com/office/officeart/2005/8/layout/process2"/>
    <dgm:cxn modelId="{91B40116-6A0C-4FF9-98E6-D05F8DA33033}" type="presOf" srcId="{98579EBF-96F8-4632-A51F-F04AD59C46AF}" destId="{E1C70876-0C22-44E7-A521-2B99A25C61D8}" srcOrd="0" destOrd="0" presId="urn:microsoft.com/office/officeart/2005/8/layout/process2"/>
    <dgm:cxn modelId="{1A403424-241D-40D2-89FE-B533F2052757}" type="presOf" srcId="{7E9036AC-7BF5-431F-99EC-03063A06CCCA}" destId="{57BB98E3-20D1-4649-AA04-978F2F69516E}" srcOrd="0" destOrd="0" presId="urn:microsoft.com/office/officeart/2005/8/layout/process2"/>
    <dgm:cxn modelId="{B241E32C-15F6-4BCE-A23D-649968C5BC4B}" type="presOf" srcId="{FCC27F3E-961B-46D9-AA32-DB9F05406CF1}" destId="{CE6EFCBC-4F97-4542-8FE0-206C7BBAA35E}" srcOrd="0" destOrd="0" presId="urn:microsoft.com/office/officeart/2005/8/layout/process2"/>
    <dgm:cxn modelId="{8BDF4F39-FEB2-4A1D-9394-717931526D29}" srcId="{7E9036AC-7BF5-431F-99EC-03063A06CCCA}" destId="{B67251FD-CF6D-41BD-8362-7F2E29A0ABFB}" srcOrd="0" destOrd="0" parTransId="{2FA62780-2AED-49BC-9FD5-4ACE3F88F113}" sibTransId="{98579EBF-96F8-4632-A51F-F04AD59C46AF}"/>
    <dgm:cxn modelId="{FC65D939-B0C8-4626-AA5D-DA8CF88E3EDE}" srcId="{7E9036AC-7BF5-431F-99EC-03063A06CCCA}" destId="{FC812F3C-864C-4EF1-A97B-8C968261F8A0}" srcOrd="1" destOrd="0" parTransId="{21F62B90-B478-4E74-BA38-982DF1FBE161}" sibTransId="{5C999083-19FD-4D3B-81C6-1002AA447BE9}"/>
    <dgm:cxn modelId="{6D47C142-9B34-42A9-A445-47AC957D1FDA}" type="presOf" srcId="{5C999083-19FD-4D3B-81C6-1002AA447BE9}" destId="{500D35B4-5DAC-43FC-AEB5-40EE5809D2DA}" srcOrd="1" destOrd="0" presId="urn:microsoft.com/office/officeart/2005/8/layout/process2"/>
    <dgm:cxn modelId="{2775DA44-2749-4A1E-BFF5-F98DC7D011F2}" type="presOf" srcId="{A511C0C2-E62C-4350-B71E-A3BD38D56E9A}" destId="{B5C9F78D-7D04-4433-A39F-5F5893544B44}" srcOrd="1" destOrd="0" presId="urn:microsoft.com/office/officeart/2005/8/layout/process2"/>
    <dgm:cxn modelId="{C91E5B6A-2D56-41B6-BE95-4D360B7F3F1B}" srcId="{7E9036AC-7BF5-431F-99EC-03063A06CCCA}" destId="{FCC27F3E-961B-46D9-AA32-DB9F05406CF1}" srcOrd="2" destOrd="0" parTransId="{42D66BA3-BB16-4343-907A-8BD97CCA3B8D}" sibTransId="{A511C0C2-E62C-4350-B71E-A3BD38D56E9A}"/>
    <dgm:cxn modelId="{360B456B-AD5D-4F86-83A7-1EEBB382E871}" srcId="{7E9036AC-7BF5-431F-99EC-03063A06CCCA}" destId="{08935BF1-4A8E-4368-AA9F-69D97E3DF88F}" srcOrd="5" destOrd="0" parTransId="{7BDB8EA9-7149-40B9-8B8A-366785BF27BD}" sibTransId="{BDE1E501-75AA-4FE7-A8A8-28740A8E0323}"/>
    <dgm:cxn modelId="{4005826E-D305-43AA-ABC3-0D9C80C7F344}" type="presOf" srcId="{98579EBF-96F8-4632-A51F-F04AD59C46AF}" destId="{3EAB77C5-983E-4559-A89C-9A05E2C61DBA}" srcOrd="1" destOrd="0" presId="urn:microsoft.com/office/officeart/2005/8/layout/process2"/>
    <dgm:cxn modelId="{009F4953-9204-4509-A381-6F4D63CAFA19}" type="presOf" srcId="{D5527D60-910E-45F9-B0CC-4318DC6985DA}" destId="{6219F4D5-EB41-4492-86BB-7ADD7431AB97}" srcOrd="0" destOrd="0" presId="urn:microsoft.com/office/officeart/2005/8/layout/process2"/>
    <dgm:cxn modelId="{5CBD3775-934E-4AA2-9C2F-E336E6B40BCF}" type="presOf" srcId="{5C999083-19FD-4D3B-81C6-1002AA447BE9}" destId="{D9112619-6A96-436A-AD6A-120FEFB5239B}" srcOrd="0" destOrd="0" presId="urn:microsoft.com/office/officeart/2005/8/layout/process2"/>
    <dgm:cxn modelId="{43AA3B56-8A30-4B34-99BD-03CF3561DFED}" type="presOf" srcId="{D5527D60-910E-45F9-B0CC-4318DC6985DA}" destId="{A20C640A-ACC9-4551-9006-C8A411746648}" srcOrd="1" destOrd="0" presId="urn:microsoft.com/office/officeart/2005/8/layout/process2"/>
    <dgm:cxn modelId="{D4A95176-013D-42BB-8D15-75EBAA6CDAC7}" srcId="{7E9036AC-7BF5-431F-99EC-03063A06CCCA}" destId="{1FD87964-C6B4-4034-9C68-3B1861CD5021}" srcOrd="4" destOrd="0" parTransId="{BD91FF47-D192-4D2B-B23C-C4F7C84B9E09}" sibTransId="{D5527D60-910E-45F9-B0CC-4318DC6985DA}"/>
    <dgm:cxn modelId="{E8F4C794-DEED-4103-AE58-91A9098008F3}" type="presOf" srcId="{A511C0C2-E62C-4350-B71E-A3BD38D56E9A}" destId="{F5CAFFF2-5255-4151-B811-5CDA932EF070}" srcOrd="0" destOrd="0" presId="urn:microsoft.com/office/officeart/2005/8/layout/process2"/>
    <dgm:cxn modelId="{B57BFE9F-6BB9-4C30-BAB3-D4AC1A258F57}" type="presOf" srcId="{1FD87964-C6B4-4034-9C68-3B1861CD5021}" destId="{65760EDA-3D21-477A-9D95-510EB349C235}" srcOrd="0" destOrd="0" presId="urn:microsoft.com/office/officeart/2005/8/layout/process2"/>
    <dgm:cxn modelId="{2B6F89B3-807B-4238-AA8F-6027441AA705}" type="presOf" srcId="{2C59980D-75A5-4EEF-91B6-6B9982518E8F}" destId="{FB92DF36-7EFE-401E-B602-496F08B49182}" srcOrd="0" destOrd="0" presId="urn:microsoft.com/office/officeart/2005/8/layout/process2"/>
    <dgm:cxn modelId="{9D5872BF-BCE1-4993-81CE-5B932257F8D4}" type="presOf" srcId="{9565DE71-A484-4DBA-939C-EA10DBA4BD96}" destId="{76F985F4-E0ED-424D-B929-50E328555D5B}" srcOrd="0" destOrd="0" presId="urn:microsoft.com/office/officeart/2005/8/layout/process2"/>
    <dgm:cxn modelId="{3348C6D2-0DFE-43A3-A6BF-5786808FFE41}" srcId="{7E9036AC-7BF5-431F-99EC-03063A06CCCA}" destId="{9565DE71-A484-4DBA-939C-EA10DBA4BD96}" srcOrd="6" destOrd="0" parTransId="{BF77036D-BDD1-4628-90CE-2E4E986BB302}" sibTransId="{27F290DF-547D-47BA-8438-A24B01388908}"/>
    <dgm:cxn modelId="{950470E7-D99B-4D5C-90BC-EAA8841ACB67}" srcId="{7E9036AC-7BF5-431F-99EC-03063A06CCCA}" destId="{B0154E86-0B21-4433-8961-8B7D32B2FFBD}" srcOrd="3" destOrd="0" parTransId="{50271E12-DA24-4F30-B27C-2B827EB6FF79}" sibTransId="{2C59980D-75A5-4EEF-91B6-6B9982518E8F}"/>
    <dgm:cxn modelId="{408ED3F8-1974-4BFB-91F6-53D20454659B}" type="presOf" srcId="{08935BF1-4A8E-4368-AA9F-69D97E3DF88F}" destId="{FA99918D-BA07-4C42-B9D7-6148E83F2E3F}" srcOrd="0" destOrd="0" presId="urn:microsoft.com/office/officeart/2005/8/layout/process2"/>
    <dgm:cxn modelId="{7AE39AFA-7FA9-4B38-8BE1-A07A1711F4AF}" type="presOf" srcId="{BDE1E501-75AA-4FE7-A8A8-28740A8E0323}" destId="{F234E115-9DD5-4FB9-A4A9-04435B8DF913}" srcOrd="1" destOrd="0" presId="urn:microsoft.com/office/officeart/2005/8/layout/process2"/>
    <dgm:cxn modelId="{0B8B49FC-52D9-4848-AA6E-44C95467B923}" type="presOf" srcId="{2C59980D-75A5-4EEF-91B6-6B9982518E8F}" destId="{DBEE60B8-4746-49D7-9C2C-C2A57A428150}" srcOrd="1" destOrd="0" presId="urn:microsoft.com/office/officeart/2005/8/layout/process2"/>
    <dgm:cxn modelId="{91EEC0F6-3B8C-4F37-AE20-DDC54F79FEAF}" type="presParOf" srcId="{57BB98E3-20D1-4649-AA04-978F2F69516E}" destId="{F00329B6-97A4-45AD-80B9-C7B9FE93D60B}" srcOrd="0" destOrd="0" presId="urn:microsoft.com/office/officeart/2005/8/layout/process2"/>
    <dgm:cxn modelId="{46452A57-EE20-4951-B1D4-8948E1E4273E}" type="presParOf" srcId="{57BB98E3-20D1-4649-AA04-978F2F69516E}" destId="{E1C70876-0C22-44E7-A521-2B99A25C61D8}" srcOrd="1" destOrd="0" presId="urn:microsoft.com/office/officeart/2005/8/layout/process2"/>
    <dgm:cxn modelId="{9E83F180-D93B-461F-A5E5-B57D34597CAA}" type="presParOf" srcId="{E1C70876-0C22-44E7-A521-2B99A25C61D8}" destId="{3EAB77C5-983E-4559-A89C-9A05E2C61DBA}" srcOrd="0" destOrd="0" presId="urn:microsoft.com/office/officeart/2005/8/layout/process2"/>
    <dgm:cxn modelId="{051214E5-7496-4276-ADF8-3ACB2EC31108}" type="presParOf" srcId="{57BB98E3-20D1-4649-AA04-978F2F69516E}" destId="{C2D9B2D4-AA01-41BC-9586-253C6A015D2E}" srcOrd="2" destOrd="0" presId="urn:microsoft.com/office/officeart/2005/8/layout/process2"/>
    <dgm:cxn modelId="{831A27D3-71C4-408F-8DE4-20333D795C63}" type="presParOf" srcId="{57BB98E3-20D1-4649-AA04-978F2F69516E}" destId="{D9112619-6A96-436A-AD6A-120FEFB5239B}" srcOrd="3" destOrd="0" presId="urn:microsoft.com/office/officeart/2005/8/layout/process2"/>
    <dgm:cxn modelId="{B7B47254-ED66-4A66-B5F1-6E0D9BDBA963}" type="presParOf" srcId="{D9112619-6A96-436A-AD6A-120FEFB5239B}" destId="{500D35B4-5DAC-43FC-AEB5-40EE5809D2DA}" srcOrd="0" destOrd="0" presId="urn:microsoft.com/office/officeart/2005/8/layout/process2"/>
    <dgm:cxn modelId="{6753E1EC-2682-4D19-A23C-C7C3979AD7BA}" type="presParOf" srcId="{57BB98E3-20D1-4649-AA04-978F2F69516E}" destId="{CE6EFCBC-4F97-4542-8FE0-206C7BBAA35E}" srcOrd="4" destOrd="0" presId="urn:microsoft.com/office/officeart/2005/8/layout/process2"/>
    <dgm:cxn modelId="{C61586D7-C46C-4587-A0B2-E5A69A7C6EA4}" type="presParOf" srcId="{57BB98E3-20D1-4649-AA04-978F2F69516E}" destId="{F5CAFFF2-5255-4151-B811-5CDA932EF070}" srcOrd="5" destOrd="0" presId="urn:microsoft.com/office/officeart/2005/8/layout/process2"/>
    <dgm:cxn modelId="{1ACE2DFB-8D66-4B22-AD0D-3955407A52B4}" type="presParOf" srcId="{F5CAFFF2-5255-4151-B811-5CDA932EF070}" destId="{B5C9F78D-7D04-4433-A39F-5F5893544B44}" srcOrd="0" destOrd="0" presId="urn:microsoft.com/office/officeart/2005/8/layout/process2"/>
    <dgm:cxn modelId="{E628FE23-75B4-417D-B681-3AD2377E6FEE}" type="presParOf" srcId="{57BB98E3-20D1-4649-AA04-978F2F69516E}" destId="{156FDB68-E64D-42E7-8A19-A4B1A93E2CDD}" srcOrd="6" destOrd="0" presId="urn:microsoft.com/office/officeart/2005/8/layout/process2"/>
    <dgm:cxn modelId="{B5BFA765-1A00-469B-AD52-0182B59C7EFC}" type="presParOf" srcId="{57BB98E3-20D1-4649-AA04-978F2F69516E}" destId="{FB92DF36-7EFE-401E-B602-496F08B49182}" srcOrd="7" destOrd="0" presId="urn:microsoft.com/office/officeart/2005/8/layout/process2"/>
    <dgm:cxn modelId="{66CBDCAD-A410-46D2-A660-2C39BC94B90B}" type="presParOf" srcId="{FB92DF36-7EFE-401E-B602-496F08B49182}" destId="{DBEE60B8-4746-49D7-9C2C-C2A57A428150}" srcOrd="0" destOrd="0" presId="urn:microsoft.com/office/officeart/2005/8/layout/process2"/>
    <dgm:cxn modelId="{AB048631-ABDA-4472-A65C-F6A6FFD64EBA}" type="presParOf" srcId="{57BB98E3-20D1-4649-AA04-978F2F69516E}" destId="{65760EDA-3D21-477A-9D95-510EB349C235}" srcOrd="8" destOrd="0" presId="urn:microsoft.com/office/officeart/2005/8/layout/process2"/>
    <dgm:cxn modelId="{68C551CD-5034-4881-B954-E56845F049C2}" type="presParOf" srcId="{57BB98E3-20D1-4649-AA04-978F2F69516E}" destId="{6219F4D5-EB41-4492-86BB-7ADD7431AB97}" srcOrd="9" destOrd="0" presId="urn:microsoft.com/office/officeart/2005/8/layout/process2"/>
    <dgm:cxn modelId="{6B4253FC-1827-4CCF-8036-D66AE3454046}" type="presParOf" srcId="{6219F4D5-EB41-4492-86BB-7ADD7431AB97}" destId="{A20C640A-ACC9-4551-9006-C8A411746648}" srcOrd="0" destOrd="0" presId="urn:microsoft.com/office/officeart/2005/8/layout/process2"/>
    <dgm:cxn modelId="{7EB4A8C2-BDEE-4A52-A230-6DFC7A841191}" type="presParOf" srcId="{57BB98E3-20D1-4649-AA04-978F2F69516E}" destId="{FA99918D-BA07-4C42-B9D7-6148E83F2E3F}" srcOrd="10" destOrd="0" presId="urn:microsoft.com/office/officeart/2005/8/layout/process2"/>
    <dgm:cxn modelId="{A066F96A-6780-4E72-AE58-716280C53ABA}" type="presParOf" srcId="{57BB98E3-20D1-4649-AA04-978F2F69516E}" destId="{93CD067A-AE89-4597-AC6B-1D185143ADF2}" srcOrd="11" destOrd="0" presId="urn:microsoft.com/office/officeart/2005/8/layout/process2"/>
    <dgm:cxn modelId="{3822E1FA-74D8-4CE0-BD8B-FDEFB718E9B1}" type="presParOf" srcId="{93CD067A-AE89-4597-AC6B-1D185143ADF2}" destId="{F234E115-9DD5-4FB9-A4A9-04435B8DF913}" srcOrd="0" destOrd="0" presId="urn:microsoft.com/office/officeart/2005/8/layout/process2"/>
    <dgm:cxn modelId="{3B4ED328-3AA3-46E8-B2F0-8F5A1C8D6D57}" type="presParOf" srcId="{57BB98E3-20D1-4649-AA04-978F2F69516E}" destId="{76F985F4-E0ED-424D-B929-50E328555D5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329B6-97A4-45AD-80B9-C7B9FE93D60B}">
      <dsp:nvSpPr>
        <dsp:cNvPr id="0" name=""/>
        <dsp:cNvSpPr/>
      </dsp:nvSpPr>
      <dsp:spPr>
        <a:xfrm>
          <a:off x="660931" y="954"/>
          <a:ext cx="1407145" cy="781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 err="1"/>
            <a:t>check</a:t>
          </a:r>
          <a:endParaRPr lang="en-IE" sz="2100" kern="1200" dirty="0"/>
        </a:p>
      </dsp:txBody>
      <dsp:txXfrm>
        <a:off x="683828" y="23851"/>
        <a:ext cx="1361351" cy="735953"/>
      </dsp:txXfrm>
    </dsp:sp>
    <dsp:sp modelId="{E1C70876-0C22-44E7-A521-2B99A25C61D8}">
      <dsp:nvSpPr>
        <dsp:cNvPr id="0" name=""/>
        <dsp:cNvSpPr/>
      </dsp:nvSpPr>
      <dsp:spPr>
        <a:xfrm rot="5400000">
          <a:off x="1217926" y="802245"/>
          <a:ext cx="293155" cy="351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400" kern="1200"/>
        </a:p>
      </dsp:txBody>
      <dsp:txXfrm rot="-5400000">
        <a:off x="1258968" y="831560"/>
        <a:ext cx="211072" cy="205209"/>
      </dsp:txXfrm>
    </dsp:sp>
    <dsp:sp modelId="{C2D9B2D4-AA01-41BC-9586-253C6A015D2E}">
      <dsp:nvSpPr>
        <dsp:cNvPr id="0" name=""/>
        <dsp:cNvSpPr/>
      </dsp:nvSpPr>
      <dsp:spPr>
        <a:xfrm>
          <a:off x="660931" y="1173575"/>
          <a:ext cx="1407145" cy="781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 err="1"/>
            <a:t>umiextract</a:t>
          </a:r>
          <a:endParaRPr lang="en-IE" sz="2100" kern="1200" dirty="0"/>
        </a:p>
      </dsp:txBody>
      <dsp:txXfrm>
        <a:off x="683828" y="1196472"/>
        <a:ext cx="1361351" cy="735953"/>
      </dsp:txXfrm>
    </dsp:sp>
    <dsp:sp modelId="{D9112619-6A96-436A-AD6A-120FEFB5239B}">
      <dsp:nvSpPr>
        <dsp:cNvPr id="0" name=""/>
        <dsp:cNvSpPr/>
      </dsp:nvSpPr>
      <dsp:spPr>
        <a:xfrm rot="5400000">
          <a:off x="1217926" y="1974867"/>
          <a:ext cx="293155" cy="351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400" kern="1200"/>
        </a:p>
      </dsp:txBody>
      <dsp:txXfrm rot="-5400000">
        <a:off x="1258968" y="2004182"/>
        <a:ext cx="211072" cy="205209"/>
      </dsp:txXfrm>
    </dsp:sp>
    <dsp:sp modelId="{CE6EFCBC-4F97-4542-8FE0-206C7BBAA35E}">
      <dsp:nvSpPr>
        <dsp:cNvPr id="0" name=""/>
        <dsp:cNvSpPr/>
      </dsp:nvSpPr>
      <dsp:spPr>
        <a:xfrm>
          <a:off x="660931" y="2346197"/>
          <a:ext cx="1407145" cy="781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 err="1"/>
            <a:t>indexing</a:t>
          </a:r>
          <a:endParaRPr lang="en-IE" sz="2100" kern="1200" dirty="0"/>
        </a:p>
      </dsp:txBody>
      <dsp:txXfrm>
        <a:off x="683828" y="2369094"/>
        <a:ext cx="1361351" cy="735953"/>
      </dsp:txXfrm>
    </dsp:sp>
    <dsp:sp modelId="{F5CAFFF2-5255-4151-B811-5CDA932EF070}">
      <dsp:nvSpPr>
        <dsp:cNvPr id="0" name=""/>
        <dsp:cNvSpPr/>
      </dsp:nvSpPr>
      <dsp:spPr>
        <a:xfrm rot="5400000">
          <a:off x="1217926" y="3147488"/>
          <a:ext cx="293155" cy="351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400" kern="1200"/>
        </a:p>
      </dsp:txBody>
      <dsp:txXfrm rot="-5400000">
        <a:off x="1258968" y="3176803"/>
        <a:ext cx="211072" cy="205209"/>
      </dsp:txXfrm>
    </dsp:sp>
    <dsp:sp modelId="{156FDB68-E64D-42E7-8A19-A4B1A93E2CDD}">
      <dsp:nvSpPr>
        <dsp:cNvPr id="0" name=""/>
        <dsp:cNvSpPr/>
      </dsp:nvSpPr>
      <dsp:spPr>
        <a:xfrm>
          <a:off x="660931" y="3518818"/>
          <a:ext cx="1407145" cy="781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 err="1"/>
            <a:t>qc</a:t>
          </a:r>
          <a:endParaRPr lang="en-IE" sz="2100" kern="1200" dirty="0"/>
        </a:p>
      </dsp:txBody>
      <dsp:txXfrm>
        <a:off x="683828" y="3541715"/>
        <a:ext cx="1361351" cy="735953"/>
      </dsp:txXfrm>
    </dsp:sp>
    <dsp:sp modelId="{FB92DF36-7EFE-401E-B602-496F08B49182}">
      <dsp:nvSpPr>
        <dsp:cNvPr id="0" name=""/>
        <dsp:cNvSpPr/>
      </dsp:nvSpPr>
      <dsp:spPr>
        <a:xfrm rot="5400000">
          <a:off x="1217926" y="4320109"/>
          <a:ext cx="293155" cy="351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400" kern="1200"/>
        </a:p>
      </dsp:txBody>
      <dsp:txXfrm rot="-5400000">
        <a:off x="1258968" y="4349424"/>
        <a:ext cx="211072" cy="205209"/>
      </dsp:txXfrm>
    </dsp:sp>
    <dsp:sp modelId="{65760EDA-3D21-477A-9D95-510EB349C235}">
      <dsp:nvSpPr>
        <dsp:cNvPr id="0" name=""/>
        <dsp:cNvSpPr/>
      </dsp:nvSpPr>
      <dsp:spPr>
        <a:xfrm>
          <a:off x="660931" y="4691440"/>
          <a:ext cx="1407145" cy="781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 err="1"/>
            <a:t>trim</a:t>
          </a:r>
          <a:endParaRPr lang="en-IE" sz="2100" kern="1200" dirty="0"/>
        </a:p>
      </dsp:txBody>
      <dsp:txXfrm>
        <a:off x="683828" y="4714337"/>
        <a:ext cx="1361351" cy="735953"/>
      </dsp:txXfrm>
    </dsp:sp>
    <dsp:sp modelId="{6219F4D5-EB41-4492-86BB-7ADD7431AB97}">
      <dsp:nvSpPr>
        <dsp:cNvPr id="0" name=""/>
        <dsp:cNvSpPr/>
      </dsp:nvSpPr>
      <dsp:spPr>
        <a:xfrm rot="5400000">
          <a:off x="1217926" y="5492731"/>
          <a:ext cx="293155" cy="351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400" kern="1200"/>
        </a:p>
      </dsp:txBody>
      <dsp:txXfrm rot="-5400000">
        <a:off x="1258968" y="5522046"/>
        <a:ext cx="211072" cy="205209"/>
      </dsp:txXfrm>
    </dsp:sp>
    <dsp:sp modelId="{FA99918D-BA07-4C42-B9D7-6148E83F2E3F}">
      <dsp:nvSpPr>
        <dsp:cNvPr id="0" name=""/>
        <dsp:cNvSpPr/>
      </dsp:nvSpPr>
      <dsp:spPr>
        <a:xfrm>
          <a:off x="660931" y="5864061"/>
          <a:ext cx="1407145" cy="781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 err="1"/>
            <a:t>map</a:t>
          </a:r>
          <a:endParaRPr lang="en-IE" sz="2100" kern="1200" dirty="0"/>
        </a:p>
      </dsp:txBody>
      <dsp:txXfrm>
        <a:off x="683828" y="5886958"/>
        <a:ext cx="1361351" cy="735953"/>
      </dsp:txXfrm>
    </dsp:sp>
    <dsp:sp modelId="{93CD067A-AE89-4597-AC6B-1D185143ADF2}">
      <dsp:nvSpPr>
        <dsp:cNvPr id="0" name=""/>
        <dsp:cNvSpPr/>
      </dsp:nvSpPr>
      <dsp:spPr>
        <a:xfrm rot="5400000">
          <a:off x="1217926" y="6665352"/>
          <a:ext cx="293155" cy="351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400" kern="1200"/>
        </a:p>
      </dsp:txBody>
      <dsp:txXfrm rot="-5400000">
        <a:off x="1258968" y="6694667"/>
        <a:ext cx="211072" cy="205209"/>
      </dsp:txXfrm>
    </dsp:sp>
    <dsp:sp modelId="{76F985F4-E0ED-424D-B929-50E328555D5B}">
      <dsp:nvSpPr>
        <dsp:cNvPr id="0" name=""/>
        <dsp:cNvSpPr/>
      </dsp:nvSpPr>
      <dsp:spPr>
        <a:xfrm>
          <a:off x="660931" y="7036682"/>
          <a:ext cx="1407145" cy="781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test</a:t>
          </a:r>
          <a:endParaRPr lang="en-IE" sz="2100" kern="1200" dirty="0"/>
        </a:p>
      </dsp:txBody>
      <dsp:txXfrm>
        <a:off x="683828" y="7059579"/>
        <a:ext cx="1361351" cy="735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C05EF-D030-4B8A-B508-53C7E6CC12D4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A7B9-AEF5-407B-A6DD-6A66C071B510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61373" y="539750"/>
            <a:ext cx="6980968" cy="10029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4" name="Diagram 3"/>
          <p:cNvGraphicFramePr/>
          <p:nvPr/>
        </p:nvGraphicFramePr>
        <p:xfrm>
          <a:off x="242792" y="1644655"/>
          <a:ext cx="2729008" cy="781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397" y="697468"/>
            <a:ext cx="86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--mode</a:t>
            </a:r>
            <a:endParaRPr lang="en-IE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18326" y="2576751"/>
            <a:ext cx="0" cy="1044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51531" y="1107162"/>
            <a:ext cx="78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classic</a:t>
            </a:r>
            <a:endParaRPr lang="en-I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8985" y="1108948"/>
            <a:ext cx="7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pgrna</a:t>
            </a:r>
            <a:endParaRPr lang="en-I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96894" y="1661160"/>
            <a:ext cx="340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Checks that programs are installed and also prepares environment variables.</a:t>
            </a:r>
            <a:endParaRPr lang="en-I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27224" y="2929637"/>
            <a:ext cx="189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rgbClr val="FF0000"/>
                </a:solidFill>
              </a:rPr>
              <a:t>N/A</a:t>
            </a:r>
            <a:endParaRPr lang="en-IE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8402" y="2560305"/>
            <a:ext cx="2549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Prepares raw </a:t>
            </a:r>
            <a:r>
              <a:rPr lang="en-IE" sz="1600" dirty="0" err="1"/>
              <a:t>fastq</a:t>
            </a:r>
            <a:r>
              <a:rPr lang="en-IE" sz="1600" dirty="0"/>
              <a:t> files for trimming by extracting UMIs and putting them into the read header</a:t>
            </a:r>
            <a:endParaRPr lang="en-IE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6894" y="4067502"/>
            <a:ext cx="340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Creates fake genome from the library file</a:t>
            </a:r>
            <a:endParaRPr lang="en-IE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696894" y="5293072"/>
            <a:ext cx="340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Computes QC for </a:t>
            </a:r>
            <a:r>
              <a:rPr lang="en-IE" sz="1600" dirty="0" err="1"/>
              <a:t>fastq</a:t>
            </a:r>
            <a:r>
              <a:rPr lang="en-IE" sz="1600" dirty="0"/>
              <a:t> files</a:t>
            </a:r>
            <a:endParaRPr lang="en-I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6894" y="6509831"/>
            <a:ext cx="340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Trims </a:t>
            </a:r>
            <a:r>
              <a:rPr lang="en-IE" sz="1600" dirty="0" err="1"/>
              <a:t>fastq</a:t>
            </a:r>
            <a:r>
              <a:rPr lang="en-IE" sz="1600" dirty="0"/>
              <a:t> files</a:t>
            </a:r>
            <a:endParaRPr lang="en-IE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18326" y="7439457"/>
            <a:ext cx="0" cy="1044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8326" y="7053679"/>
            <a:ext cx="2554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Map reads to fake genome to create count table. Additionally, creates two more count tables – raw pgRNA-UMI count and count of UMIs per pgRNA.</a:t>
            </a:r>
            <a:endParaRPr lang="en-IE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1999" y="7546122"/>
            <a:ext cx="1906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Map reads to fake genome to create count table</a:t>
            </a:r>
            <a:endParaRPr lang="en-IE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318326" y="8730541"/>
            <a:ext cx="0" cy="1044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03092" y="8667185"/>
            <a:ext cx="2554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Runs 4 different tests of MAGeCK for the FDR threshold for each group in the experimental design</a:t>
            </a:r>
            <a:endParaRPr lang="en-I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411991" y="8590985"/>
            <a:ext cx="1906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Runs MAGeCK for the FDR threshold for each group in the experimental design</a:t>
            </a:r>
            <a:endParaRPr lang="en-IE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12940" y="1107162"/>
            <a:ext cx="158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--start/--pause</a:t>
            </a:r>
            <a:endParaRPr lang="en-I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649</Words>
  <Application>WPS Presentation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Helvetica Neue</vt:lpstr>
      <vt:lpstr>微软雅黑</vt:lpstr>
      <vt:lpstr>汉仪旗黑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Guillen</dc:creator>
  <cp:lastModifiedBy>yifanyu</cp:lastModifiedBy>
  <cp:revision>3</cp:revision>
  <dcterms:created xsi:type="dcterms:W3CDTF">2022-10-04T09:27:36Z</dcterms:created>
  <dcterms:modified xsi:type="dcterms:W3CDTF">2022-10-04T09:27:36Z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1033-3.8.1.6116</vt:lpwstr>
  </property>
</Properties>
</file>