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69" r:id="rId4"/>
    <p:sldId id="271" r:id="rId5"/>
    <p:sldId id="272" r:id="rId6"/>
    <p:sldId id="273" r:id="rId7"/>
    <p:sldId id="274" r:id="rId8"/>
    <p:sldId id="278" r:id="rId9"/>
    <p:sldId id="285" r:id="rId10"/>
    <p:sldId id="280" r:id="rId11"/>
    <p:sldId id="282" r:id="rId12"/>
    <p:sldId id="279" r:id="rId13"/>
    <p:sldId id="291" r:id="rId14"/>
    <p:sldId id="292" r:id="rId15"/>
    <p:sldId id="293" r:id="rId16"/>
    <p:sldId id="294" r:id="rId17"/>
    <p:sldId id="289" r:id="rId18"/>
    <p:sldId id="295" r:id="rId19"/>
    <p:sldId id="296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/>
    <p:restoredTop sz="94318"/>
  </p:normalViewPr>
  <p:slideViewPr>
    <p:cSldViewPr snapToGrid="0">
      <p:cViewPr>
        <p:scale>
          <a:sx n="86" d="100"/>
          <a:sy n="86" d="100"/>
        </p:scale>
        <p:origin x="651" y="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Thurecht" userId="59217006253063cd" providerId="LiveId" clId="{13DBADDC-7F1B-48D3-BEB1-8BD4D8127D17}"/>
    <pc:docChg chg="custSel addSld delSld modSld">
      <pc:chgData name="Jamie Thurecht" userId="59217006253063cd" providerId="LiveId" clId="{13DBADDC-7F1B-48D3-BEB1-8BD4D8127D17}" dt="2018-10-21T05:11:48.228" v="707" actId="20577"/>
      <pc:docMkLst>
        <pc:docMk/>
      </pc:docMkLst>
      <pc:sldChg chg="modSp">
        <pc:chgData name="Jamie Thurecht" userId="59217006253063cd" providerId="LiveId" clId="{13DBADDC-7F1B-48D3-BEB1-8BD4D8127D17}" dt="2018-10-21T02:50:57.707" v="641" actId="20577"/>
        <pc:sldMkLst>
          <pc:docMk/>
          <pc:sldMk cId="1853576009" sldId="269"/>
        </pc:sldMkLst>
        <pc:spChg chg="mod">
          <ac:chgData name="Jamie Thurecht" userId="59217006253063cd" providerId="LiveId" clId="{13DBADDC-7F1B-48D3-BEB1-8BD4D8127D17}" dt="2018-10-21T02:50:57.707" v="641" actId="20577"/>
          <ac:spMkLst>
            <pc:docMk/>
            <pc:sldMk cId="1853576009" sldId="269"/>
            <ac:spMk id="11" creationId="{00000000-0000-0000-0000-000000000000}"/>
          </ac:spMkLst>
        </pc:spChg>
        <pc:spChg chg="mod">
          <ac:chgData name="Jamie Thurecht" userId="59217006253063cd" providerId="LiveId" clId="{13DBADDC-7F1B-48D3-BEB1-8BD4D8127D17}" dt="2018-10-14T04:55:39.011" v="246" actId="6549"/>
          <ac:spMkLst>
            <pc:docMk/>
            <pc:sldMk cId="1853576009" sldId="269"/>
            <ac:spMk id="13" creationId="{00000000-0000-0000-0000-000000000000}"/>
          </ac:spMkLst>
        </pc:spChg>
      </pc:sldChg>
      <pc:sldChg chg="modSp">
        <pc:chgData name="Jamie Thurecht" userId="59217006253063cd" providerId="LiveId" clId="{13DBADDC-7F1B-48D3-BEB1-8BD4D8127D17}" dt="2018-10-21T03:37:03.764" v="645" actId="20577"/>
        <pc:sldMkLst>
          <pc:docMk/>
          <pc:sldMk cId="3878688426" sldId="271"/>
        </pc:sldMkLst>
        <pc:spChg chg="mod">
          <ac:chgData name="Jamie Thurecht" userId="59217006253063cd" providerId="LiveId" clId="{13DBADDC-7F1B-48D3-BEB1-8BD4D8127D17}" dt="2018-10-21T03:37:03.764" v="645" actId="20577"/>
          <ac:spMkLst>
            <pc:docMk/>
            <pc:sldMk cId="3878688426" sldId="271"/>
            <ac:spMk id="11" creationId="{00000000-0000-0000-0000-000000000000}"/>
          </ac:spMkLst>
        </pc:spChg>
      </pc:sldChg>
      <pc:sldChg chg="modSp">
        <pc:chgData name="Jamie Thurecht" userId="59217006253063cd" providerId="LiveId" clId="{13DBADDC-7F1B-48D3-BEB1-8BD4D8127D17}" dt="2018-10-21T03:37:49.841" v="654" actId="20577"/>
        <pc:sldMkLst>
          <pc:docMk/>
          <pc:sldMk cId="3027822956" sldId="272"/>
        </pc:sldMkLst>
        <pc:spChg chg="mod">
          <ac:chgData name="Jamie Thurecht" userId="59217006253063cd" providerId="LiveId" clId="{13DBADDC-7F1B-48D3-BEB1-8BD4D8127D17}" dt="2018-10-21T03:37:49.841" v="654" actId="20577"/>
          <ac:spMkLst>
            <pc:docMk/>
            <pc:sldMk cId="3027822956" sldId="272"/>
            <ac:spMk id="7" creationId="{00000000-0000-0000-0000-000000000000}"/>
          </ac:spMkLst>
        </pc:spChg>
        <pc:spChg chg="mod">
          <ac:chgData name="Jamie Thurecht" userId="59217006253063cd" providerId="LiveId" clId="{13DBADDC-7F1B-48D3-BEB1-8BD4D8127D17}" dt="2018-10-21T03:37:41.526" v="648" actId="20577"/>
          <ac:spMkLst>
            <pc:docMk/>
            <pc:sldMk cId="3027822956" sldId="272"/>
            <ac:spMk id="11" creationId="{00000000-0000-0000-0000-000000000000}"/>
          </ac:spMkLst>
        </pc:spChg>
      </pc:sldChg>
      <pc:sldChg chg="modSp">
        <pc:chgData name="Jamie Thurecht" userId="59217006253063cd" providerId="LiveId" clId="{13DBADDC-7F1B-48D3-BEB1-8BD4D8127D17}" dt="2018-10-21T03:38:21.483" v="665" actId="20577"/>
        <pc:sldMkLst>
          <pc:docMk/>
          <pc:sldMk cId="2175807544" sldId="273"/>
        </pc:sldMkLst>
        <pc:spChg chg="mod">
          <ac:chgData name="Jamie Thurecht" userId="59217006253063cd" providerId="LiveId" clId="{13DBADDC-7F1B-48D3-BEB1-8BD4D8127D17}" dt="2018-10-21T03:38:06.972" v="662" actId="20577"/>
          <ac:spMkLst>
            <pc:docMk/>
            <pc:sldMk cId="2175807544" sldId="273"/>
            <ac:spMk id="6" creationId="{00000000-0000-0000-0000-000000000000}"/>
          </ac:spMkLst>
        </pc:spChg>
        <pc:spChg chg="mod">
          <ac:chgData name="Jamie Thurecht" userId="59217006253063cd" providerId="LiveId" clId="{13DBADDC-7F1B-48D3-BEB1-8BD4D8127D17}" dt="2018-10-21T03:38:21.483" v="665" actId="20577"/>
          <ac:spMkLst>
            <pc:docMk/>
            <pc:sldMk cId="2175807544" sldId="273"/>
            <ac:spMk id="11" creationId="{00000000-0000-0000-0000-000000000000}"/>
          </ac:spMkLst>
        </pc:spChg>
      </pc:sldChg>
      <pc:sldChg chg="modSp">
        <pc:chgData name="Jamie Thurecht" userId="59217006253063cd" providerId="LiveId" clId="{13DBADDC-7F1B-48D3-BEB1-8BD4D8127D17}" dt="2018-10-14T04:47:07.485" v="157" actId="20577"/>
        <pc:sldMkLst>
          <pc:docMk/>
          <pc:sldMk cId="1592832385" sldId="274"/>
        </pc:sldMkLst>
        <pc:spChg chg="mod">
          <ac:chgData name="Jamie Thurecht" userId="59217006253063cd" providerId="LiveId" clId="{13DBADDC-7F1B-48D3-BEB1-8BD4D8127D17}" dt="2018-10-14T04:47:07.485" v="157" actId="20577"/>
          <ac:spMkLst>
            <pc:docMk/>
            <pc:sldMk cId="1592832385" sldId="274"/>
            <ac:spMk id="12" creationId="{00000000-0000-0000-0000-000000000000}"/>
          </ac:spMkLst>
        </pc:spChg>
      </pc:sldChg>
      <pc:sldChg chg="modSp">
        <pc:chgData name="Jamie Thurecht" userId="59217006253063cd" providerId="LiveId" clId="{13DBADDC-7F1B-48D3-BEB1-8BD4D8127D17}" dt="2018-10-21T05:08:52.387" v="704" actId="20577"/>
        <pc:sldMkLst>
          <pc:docMk/>
          <pc:sldMk cId="326988379" sldId="278"/>
        </pc:sldMkLst>
        <pc:spChg chg="mod">
          <ac:chgData name="Jamie Thurecht" userId="59217006253063cd" providerId="LiveId" clId="{13DBADDC-7F1B-48D3-BEB1-8BD4D8127D17}" dt="2018-10-14T05:03:13.725" v="261" actId="20577"/>
          <ac:spMkLst>
            <pc:docMk/>
            <pc:sldMk cId="326988379" sldId="278"/>
            <ac:spMk id="6" creationId="{00000000-0000-0000-0000-000000000000}"/>
          </ac:spMkLst>
        </pc:spChg>
        <pc:spChg chg="mod">
          <ac:chgData name="Jamie Thurecht" userId="59217006253063cd" providerId="LiveId" clId="{13DBADDC-7F1B-48D3-BEB1-8BD4D8127D17}" dt="2018-10-21T05:08:52.387" v="704" actId="20577"/>
          <ac:spMkLst>
            <pc:docMk/>
            <pc:sldMk cId="326988379" sldId="278"/>
            <ac:spMk id="11" creationId="{00000000-0000-0000-0000-000000000000}"/>
          </ac:spMkLst>
        </pc:spChg>
      </pc:sldChg>
      <pc:sldChg chg="modSp">
        <pc:chgData name="Jamie Thurecht" userId="59217006253063cd" providerId="LiveId" clId="{13DBADDC-7F1B-48D3-BEB1-8BD4D8127D17}" dt="2018-10-21T03:40:59.889" v="678" actId="20577"/>
        <pc:sldMkLst>
          <pc:docMk/>
          <pc:sldMk cId="1860298478" sldId="279"/>
        </pc:sldMkLst>
        <pc:spChg chg="mod">
          <ac:chgData name="Jamie Thurecht" userId="59217006253063cd" providerId="LiveId" clId="{13DBADDC-7F1B-48D3-BEB1-8BD4D8127D17}" dt="2018-10-21T03:40:59.889" v="678" actId="20577"/>
          <ac:spMkLst>
            <pc:docMk/>
            <pc:sldMk cId="1860298478" sldId="279"/>
            <ac:spMk id="11" creationId="{00000000-0000-0000-0000-000000000000}"/>
          </ac:spMkLst>
        </pc:spChg>
      </pc:sldChg>
      <pc:sldChg chg="addSp modSp">
        <pc:chgData name="Jamie Thurecht" userId="59217006253063cd" providerId="LiveId" clId="{13DBADDC-7F1B-48D3-BEB1-8BD4D8127D17}" dt="2018-10-14T04:55:15.505" v="224" actId="20577"/>
        <pc:sldMkLst>
          <pc:docMk/>
          <pc:sldMk cId="3600830454" sldId="281"/>
        </pc:sldMkLst>
        <pc:spChg chg="mod">
          <ac:chgData name="Jamie Thurecht" userId="59217006253063cd" providerId="LiveId" clId="{13DBADDC-7F1B-48D3-BEB1-8BD4D8127D17}" dt="2018-10-14T04:41:44.591" v="153" actId="14100"/>
          <ac:spMkLst>
            <pc:docMk/>
            <pc:sldMk cId="3600830454" sldId="281"/>
            <ac:spMk id="7" creationId="{00000000-0000-0000-0000-000000000000}"/>
          </ac:spMkLst>
        </pc:spChg>
        <pc:spChg chg="mod">
          <ac:chgData name="Jamie Thurecht" userId="59217006253063cd" providerId="LiveId" clId="{13DBADDC-7F1B-48D3-BEB1-8BD4D8127D17}" dt="2018-10-14T04:55:15.505" v="224" actId="20577"/>
          <ac:spMkLst>
            <pc:docMk/>
            <pc:sldMk cId="3600830454" sldId="281"/>
            <ac:spMk id="8" creationId="{00000000-0000-0000-0000-000000000000}"/>
          </ac:spMkLst>
        </pc:spChg>
        <pc:spChg chg="add mod">
          <ac:chgData name="Jamie Thurecht" userId="59217006253063cd" providerId="LiveId" clId="{13DBADDC-7F1B-48D3-BEB1-8BD4D8127D17}" dt="2018-10-14T04:40:57.084" v="12" actId="14100"/>
          <ac:spMkLst>
            <pc:docMk/>
            <pc:sldMk cId="3600830454" sldId="281"/>
            <ac:spMk id="9" creationId="{27848B9C-9906-4C88-9386-B88EDEFB1CB6}"/>
          </ac:spMkLst>
        </pc:spChg>
      </pc:sldChg>
      <pc:sldChg chg="modSp">
        <pc:chgData name="Jamie Thurecht" userId="59217006253063cd" providerId="LiveId" clId="{13DBADDC-7F1B-48D3-BEB1-8BD4D8127D17}" dt="2018-10-21T03:41:07.770" v="682" actId="20577"/>
        <pc:sldMkLst>
          <pc:docMk/>
          <pc:sldMk cId="509047674" sldId="282"/>
        </pc:sldMkLst>
        <pc:spChg chg="mod">
          <ac:chgData name="Jamie Thurecht" userId="59217006253063cd" providerId="LiveId" clId="{13DBADDC-7F1B-48D3-BEB1-8BD4D8127D17}" dt="2018-10-21T03:41:07.770" v="682" actId="20577"/>
          <ac:spMkLst>
            <pc:docMk/>
            <pc:sldMk cId="509047674" sldId="282"/>
            <ac:spMk id="11" creationId="{00000000-0000-0000-0000-000000000000}"/>
          </ac:spMkLst>
        </pc:spChg>
      </pc:sldChg>
      <pc:sldChg chg="modSp">
        <pc:chgData name="Jamie Thurecht" userId="59217006253063cd" providerId="LiveId" clId="{13DBADDC-7F1B-48D3-BEB1-8BD4D8127D17}" dt="2018-10-21T03:39:45.060" v="670" actId="20577"/>
        <pc:sldMkLst>
          <pc:docMk/>
          <pc:sldMk cId="1904517795" sldId="285"/>
        </pc:sldMkLst>
        <pc:spChg chg="mod">
          <ac:chgData name="Jamie Thurecht" userId="59217006253063cd" providerId="LiveId" clId="{13DBADDC-7F1B-48D3-BEB1-8BD4D8127D17}" dt="2018-10-21T03:39:45.060" v="670" actId="20577"/>
          <ac:spMkLst>
            <pc:docMk/>
            <pc:sldMk cId="1904517795" sldId="285"/>
            <ac:spMk id="11" creationId="{00000000-0000-0000-0000-000000000000}"/>
          </ac:spMkLst>
        </pc:spChg>
      </pc:sldChg>
      <pc:sldChg chg="del">
        <pc:chgData name="Jamie Thurecht" userId="59217006253063cd" providerId="LiveId" clId="{13DBADDC-7F1B-48D3-BEB1-8BD4D8127D17}" dt="2018-10-14T04:41:57.993" v="155" actId="2696"/>
        <pc:sldMkLst>
          <pc:docMk/>
          <pc:sldMk cId="1880822468" sldId="290"/>
        </pc:sldMkLst>
      </pc:sldChg>
      <pc:sldChg chg="modSp">
        <pc:chgData name="Jamie Thurecht" userId="59217006253063cd" providerId="LiveId" clId="{13DBADDC-7F1B-48D3-BEB1-8BD4D8127D17}" dt="2018-10-21T03:40:54.350" v="675" actId="20577"/>
        <pc:sldMkLst>
          <pc:docMk/>
          <pc:sldMk cId="2113413387" sldId="291"/>
        </pc:sldMkLst>
        <pc:spChg chg="mod">
          <ac:chgData name="Jamie Thurecht" userId="59217006253063cd" providerId="LiveId" clId="{13DBADDC-7F1B-48D3-BEB1-8BD4D8127D17}" dt="2018-10-21T03:40:54.350" v="675" actId="20577"/>
          <ac:spMkLst>
            <pc:docMk/>
            <pc:sldMk cId="2113413387" sldId="291"/>
            <ac:spMk id="11" creationId="{00000000-0000-0000-0000-000000000000}"/>
          </ac:spMkLst>
        </pc:spChg>
      </pc:sldChg>
      <pc:sldChg chg="modSp">
        <pc:chgData name="Jamie Thurecht" userId="59217006253063cd" providerId="LiveId" clId="{13DBADDC-7F1B-48D3-BEB1-8BD4D8127D17}" dt="2018-10-21T03:40:42.078" v="672" actId="20577"/>
        <pc:sldMkLst>
          <pc:docMk/>
          <pc:sldMk cId="2092072066" sldId="292"/>
        </pc:sldMkLst>
        <pc:spChg chg="mod">
          <ac:chgData name="Jamie Thurecht" userId="59217006253063cd" providerId="LiveId" clId="{13DBADDC-7F1B-48D3-BEB1-8BD4D8127D17}" dt="2018-10-21T03:40:42.078" v="672" actId="20577"/>
          <ac:spMkLst>
            <pc:docMk/>
            <pc:sldMk cId="2092072066" sldId="292"/>
            <ac:spMk id="11" creationId="{00000000-0000-0000-0000-000000000000}"/>
          </ac:spMkLst>
        </pc:spChg>
      </pc:sldChg>
      <pc:sldChg chg="modSp">
        <pc:chgData name="Jamie Thurecht" userId="59217006253063cd" providerId="LiveId" clId="{13DBADDC-7F1B-48D3-BEB1-8BD4D8127D17}" dt="2018-10-21T03:41:31.579" v="688" actId="20577"/>
        <pc:sldMkLst>
          <pc:docMk/>
          <pc:sldMk cId="1625324156" sldId="293"/>
        </pc:sldMkLst>
        <pc:spChg chg="mod">
          <ac:chgData name="Jamie Thurecht" userId="59217006253063cd" providerId="LiveId" clId="{13DBADDC-7F1B-48D3-BEB1-8BD4D8127D17}" dt="2018-10-21T03:41:31.579" v="688" actId="20577"/>
          <ac:spMkLst>
            <pc:docMk/>
            <pc:sldMk cId="1625324156" sldId="293"/>
            <ac:spMk id="11" creationId="{00000000-0000-0000-0000-000000000000}"/>
          </ac:spMkLst>
        </pc:spChg>
      </pc:sldChg>
      <pc:sldChg chg="modSp add">
        <pc:chgData name="Jamie Thurecht" userId="59217006253063cd" providerId="LiveId" clId="{13DBADDC-7F1B-48D3-BEB1-8BD4D8127D17}" dt="2018-10-21T03:41:51.692" v="693" actId="20577"/>
        <pc:sldMkLst>
          <pc:docMk/>
          <pc:sldMk cId="2121687151" sldId="294"/>
        </pc:sldMkLst>
        <pc:spChg chg="mod">
          <ac:chgData name="Jamie Thurecht" userId="59217006253063cd" providerId="LiveId" clId="{13DBADDC-7F1B-48D3-BEB1-8BD4D8127D17}" dt="2018-10-14T05:09:42.634" v="264" actId="20577"/>
          <ac:spMkLst>
            <pc:docMk/>
            <pc:sldMk cId="2121687151" sldId="294"/>
            <ac:spMk id="4" creationId="{00000000-0000-0000-0000-000000000000}"/>
          </ac:spMkLst>
        </pc:spChg>
        <pc:spChg chg="mod">
          <ac:chgData name="Jamie Thurecht" userId="59217006253063cd" providerId="LiveId" clId="{13DBADDC-7F1B-48D3-BEB1-8BD4D8127D17}" dt="2018-10-14T05:09:54.314" v="306" actId="20577"/>
          <ac:spMkLst>
            <pc:docMk/>
            <pc:sldMk cId="2121687151" sldId="294"/>
            <ac:spMk id="6" creationId="{00000000-0000-0000-0000-000000000000}"/>
          </ac:spMkLst>
        </pc:spChg>
        <pc:spChg chg="mod">
          <ac:chgData name="Jamie Thurecht" userId="59217006253063cd" providerId="LiveId" clId="{13DBADDC-7F1B-48D3-BEB1-8BD4D8127D17}" dt="2018-10-14T05:10:34.970" v="459" actId="20577"/>
          <ac:spMkLst>
            <pc:docMk/>
            <pc:sldMk cId="2121687151" sldId="294"/>
            <ac:spMk id="7" creationId="{00000000-0000-0000-0000-000000000000}"/>
          </ac:spMkLst>
        </pc:spChg>
        <pc:spChg chg="mod">
          <ac:chgData name="Jamie Thurecht" userId="59217006253063cd" providerId="LiveId" clId="{13DBADDC-7F1B-48D3-BEB1-8BD4D8127D17}" dt="2018-10-14T05:11:31.632" v="638" actId="5793"/>
          <ac:spMkLst>
            <pc:docMk/>
            <pc:sldMk cId="2121687151" sldId="294"/>
            <ac:spMk id="8" creationId="{00000000-0000-0000-0000-000000000000}"/>
          </ac:spMkLst>
        </pc:spChg>
        <pc:spChg chg="mod">
          <ac:chgData name="Jamie Thurecht" userId="59217006253063cd" providerId="LiveId" clId="{13DBADDC-7F1B-48D3-BEB1-8BD4D8127D17}" dt="2018-10-21T03:41:51.692" v="693" actId="20577"/>
          <ac:spMkLst>
            <pc:docMk/>
            <pc:sldMk cId="2121687151" sldId="294"/>
            <ac:spMk id="11" creationId="{00000000-0000-0000-0000-000000000000}"/>
          </ac:spMkLst>
        </pc:spChg>
        <pc:spChg chg="mod">
          <ac:chgData name="Jamie Thurecht" userId="59217006253063cd" providerId="LiveId" clId="{13DBADDC-7F1B-48D3-BEB1-8BD4D8127D17}" dt="2018-10-14T05:10:41.603" v="464" actId="20577"/>
          <ac:spMkLst>
            <pc:docMk/>
            <pc:sldMk cId="2121687151" sldId="294"/>
            <ac:spMk id="12" creationId="{00000000-0000-0000-0000-000000000000}"/>
          </ac:spMkLst>
        </pc:spChg>
      </pc:sldChg>
      <pc:sldChg chg="modSp add">
        <pc:chgData name="Jamie Thurecht" userId="59217006253063cd" providerId="LiveId" clId="{13DBADDC-7F1B-48D3-BEB1-8BD4D8127D17}" dt="2018-10-21T05:11:48.228" v="707" actId="20577"/>
        <pc:sldMkLst>
          <pc:docMk/>
          <pc:sldMk cId="2158086641" sldId="295"/>
        </pc:sldMkLst>
        <pc:spChg chg="mod">
          <ac:chgData name="Jamie Thurecht" userId="59217006253063cd" providerId="LiveId" clId="{13DBADDC-7F1B-48D3-BEB1-8BD4D8127D17}" dt="2018-10-21T03:42:30.844" v="696" actId="20577"/>
          <ac:spMkLst>
            <pc:docMk/>
            <pc:sldMk cId="2158086641" sldId="295"/>
            <ac:spMk id="4" creationId="{00000000-0000-0000-0000-000000000000}"/>
          </ac:spMkLst>
        </pc:spChg>
        <pc:spChg chg="mod">
          <ac:chgData name="Jamie Thurecht" userId="59217006253063cd" providerId="LiveId" clId="{13DBADDC-7F1B-48D3-BEB1-8BD4D8127D17}" dt="2018-10-21T05:11:48.228" v="707" actId="20577"/>
          <ac:spMkLst>
            <pc:docMk/>
            <pc:sldMk cId="2158086641" sldId="295"/>
            <ac:spMk id="11" creationId="{00000000-0000-0000-0000-000000000000}"/>
          </ac:spMkLst>
        </pc:spChg>
      </pc:sldChg>
      <pc:sldChg chg="modSp add">
        <pc:chgData name="Jamie Thurecht" userId="59217006253063cd" providerId="LiveId" clId="{13DBADDC-7F1B-48D3-BEB1-8BD4D8127D17}" dt="2018-10-21T03:42:34.917" v="700" actId="20577"/>
        <pc:sldMkLst>
          <pc:docMk/>
          <pc:sldMk cId="405468671" sldId="296"/>
        </pc:sldMkLst>
        <pc:spChg chg="mod">
          <ac:chgData name="Jamie Thurecht" userId="59217006253063cd" providerId="LiveId" clId="{13DBADDC-7F1B-48D3-BEB1-8BD4D8127D17}" dt="2018-10-21T03:42:34.917" v="700" actId="20577"/>
          <ac:spMkLst>
            <pc:docMk/>
            <pc:sldMk cId="405468671" sldId="296"/>
            <ac:spMk id="4" creationId="{00000000-0000-0000-0000-000000000000}"/>
          </ac:spMkLst>
        </pc:spChg>
      </pc:sldChg>
    </pc:docChg>
  </pc:docChgLst>
  <pc:docChgLst>
    <pc:chgData name="Jamie Thurecht" userId="59217006253063cd" providerId="LiveId" clId="{91C8FB08-88BF-486A-BECD-C7C2D4B2F9A4}"/>
    <pc:docChg chg="custSel modSld">
      <pc:chgData name="Jamie Thurecht" userId="59217006253063cd" providerId="LiveId" clId="{91C8FB08-88BF-486A-BECD-C7C2D4B2F9A4}" dt="2018-08-23T09:12:37.197" v="905" actId="20577"/>
      <pc:docMkLst>
        <pc:docMk/>
      </pc:docMkLst>
      <pc:sldChg chg="modSp">
        <pc:chgData name="Jamie Thurecht" userId="59217006253063cd" providerId="LiveId" clId="{91C8FB08-88BF-486A-BECD-C7C2D4B2F9A4}" dt="2018-08-23T09:09:28.815" v="852" actId="20577"/>
        <pc:sldMkLst>
          <pc:docMk/>
          <pc:sldMk cId="0" sldId="256"/>
        </pc:sldMkLst>
        <pc:spChg chg="mod">
          <ac:chgData name="Jamie Thurecht" userId="59217006253063cd" providerId="LiveId" clId="{91C8FB08-88BF-486A-BECD-C7C2D4B2F9A4}" dt="2018-08-23T09:09:07.627" v="78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Jamie Thurecht" userId="59217006253063cd" providerId="LiveId" clId="{91C8FB08-88BF-486A-BECD-C7C2D4B2F9A4}" dt="2018-08-23T09:09:28.815" v="852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Jamie Thurecht" userId="59217006253063cd" providerId="LiveId" clId="{91C8FB08-88BF-486A-BECD-C7C2D4B2F9A4}" dt="2018-08-23T05:42:58.612" v="308" actId="20577"/>
        <pc:sldMkLst>
          <pc:docMk/>
          <pc:sldMk cId="1853576009" sldId="269"/>
        </pc:sldMkLst>
        <pc:spChg chg="mod">
          <ac:chgData name="Jamie Thurecht" userId="59217006253063cd" providerId="LiveId" clId="{91C8FB08-88BF-486A-BECD-C7C2D4B2F9A4}" dt="2018-08-23T05:42:58.612" v="308" actId="20577"/>
          <ac:spMkLst>
            <pc:docMk/>
            <pc:sldMk cId="1853576009" sldId="269"/>
            <ac:spMk id="8" creationId="{00000000-0000-0000-0000-000000000000}"/>
          </ac:spMkLst>
        </pc:spChg>
      </pc:sldChg>
      <pc:sldChg chg="modSp">
        <pc:chgData name="Jamie Thurecht" userId="59217006253063cd" providerId="LiveId" clId="{91C8FB08-88BF-486A-BECD-C7C2D4B2F9A4}" dt="2018-08-23T05:45:40.673" v="556" actId="20577"/>
        <pc:sldMkLst>
          <pc:docMk/>
          <pc:sldMk cId="3027822956" sldId="272"/>
        </pc:sldMkLst>
        <pc:spChg chg="mod">
          <ac:chgData name="Jamie Thurecht" userId="59217006253063cd" providerId="LiveId" clId="{91C8FB08-88BF-486A-BECD-C7C2D4B2F9A4}" dt="2018-08-23T05:45:40.673" v="556" actId="20577"/>
          <ac:spMkLst>
            <pc:docMk/>
            <pc:sldMk cId="3027822956" sldId="272"/>
            <ac:spMk id="8" creationId="{00000000-0000-0000-0000-000000000000}"/>
          </ac:spMkLst>
        </pc:spChg>
      </pc:sldChg>
      <pc:sldChg chg="modSp">
        <pc:chgData name="Jamie Thurecht" userId="59217006253063cd" providerId="LiveId" clId="{91C8FB08-88BF-486A-BECD-C7C2D4B2F9A4}" dt="2018-08-23T05:49:01.026" v="690" actId="20577"/>
        <pc:sldMkLst>
          <pc:docMk/>
          <pc:sldMk cId="326988379" sldId="278"/>
        </pc:sldMkLst>
        <pc:spChg chg="mod">
          <ac:chgData name="Jamie Thurecht" userId="59217006253063cd" providerId="LiveId" clId="{91C8FB08-88BF-486A-BECD-C7C2D4B2F9A4}" dt="2018-08-23T05:49:01.026" v="690" actId="20577"/>
          <ac:spMkLst>
            <pc:docMk/>
            <pc:sldMk cId="326988379" sldId="278"/>
            <ac:spMk id="8" creationId="{00000000-0000-0000-0000-000000000000}"/>
          </ac:spMkLst>
        </pc:spChg>
        <pc:spChg chg="mod">
          <ac:chgData name="Jamie Thurecht" userId="59217006253063cd" providerId="LiveId" clId="{91C8FB08-88BF-486A-BECD-C7C2D4B2F9A4}" dt="2018-08-23T05:48:27.009" v="593" actId="14100"/>
          <ac:spMkLst>
            <pc:docMk/>
            <pc:sldMk cId="326988379" sldId="278"/>
            <ac:spMk id="9" creationId="{D9303495-9F72-BF42-B26B-679445F5FABB}"/>
          </ac:spMkLst>
        </pc:spChg>
      </pc:sldChg>
      <pc:sldChg chg="modSp">
        <pc:chgData name="Jamie Thurecht" userId="59217006253063cd" providerId="LiveId" clId="{91C8FB08-88BF-486A-BECD-C7C2D4B2F9A4}" dt="2018-08-23T09:11:53.377" v="869" actId="20577"/>
        <pc:sldMkLst>
          <pc:docMk/>
          <pc:sldMk cId="1860298478" sldId="279"/>
        </pc:sldMkLst>
        <pc:spChg chg="mod">
          <ac:chgData name="Jamie Thurecht" userId="59217006253063cd" providerId="LiveId" clId="{91C8FB08-88BF-486A-BECD-C7C2D4B2F9A4}" dt="2018-08-23T09:11:53.377" v="869" actId="20577"/>
          <ac:spMkLst>
            <pc:docMk/>
            <pc:sldMk cId="1860298478" sldId="279"/>
            <ac:spMk id="7" creationId="{00000000-0000-0000-0000-000000000000}"/>
          </ac:spMkLst>
        </pc:spChg>
        <pc:spChg chg="mod">
          <ac:chgData name="Jamie Thurecht" userId="59217006253063cd" providerId="LiveId" clId="{91C8FB08-88BF-486A-BECD-C7C2D4B2F9A4}" dt="2018-08-23T05:50:36.552" v="734" actId="20577"/>
          <ac:spMkLst>
            <pc:docMk/>
            <pc:sldMk cId="1860298478" sldId="279"/>
            <ac:spMk id="8" creationId="{00000000-0000-0000-0000-000000000000}"/>
          </ac:spMkLst>
        </pc:spChg>
      </pc:sldChg>
      <pc:sldChg chg="modSp">
        <pc:chgData name="Jamie Thurecht" userId="59217006253063cd" providerId="LiveId" clId="{91C8FB08-88BF-486A-BECD-C7C2D4B2F9A4}" dt="2018-08-23T05:40:00.836" v="160" actId="20577"/>
        <pc:sldMkLst>
          <pc:docMk/>
          <pc:sldMk cId="3600830454" sldId="281"/>
        </pc:sldMkLst>
        <pc:spChg chg="mod">
          <ac:chgData name="Jamie Thurecht" userId="59217006253063cd" providerId="LiveId" clId="{91C8FB08-88BF-486A-BECD-C7C2D4B2F9A4}" dt="2018-08-23T05:40:00.836" v="160" actId="20577"/>
          <ac:spMkLst>
            <pc:docMk/>
            <pc:sldMk cId="3600830454" sldId="281"/>
            <ac:spMk id="8" creationId="{00000000-0000-0000-0000-000000000000}"/>
          </ac:spMkLst>
        </pc:spChg>
      </pc:sldChg>
      <pc:sldChg chg="modSp">
        <pc:chgData name="Jamie Thurecht" userId="59217006253063cd" providerId="LiveId" clId="{91C8FB08-88BF-486A-BECD-C7C2D4B2F9A4}" dt="2018-08-23T09:11:30.331" v="855" actId="20577"/>
        <pc:sldMkLst>
          <pc:docMk/>
          <pc:sldMk cId="509047674" sldId="282"/>
        </pc:sldMkLst>
        <pc:spChg chg="mod">
          <ac:chgData name="Jamie Thurecht" userId="59217006253063cd" providerId="LiveId" clId="{91C8FB08-88BF-486A-BECD-C7C2D4B2F9A4}" dt="2018-08-23T09:11:30.331" v="855" actId="20577"/>
          <ac:spMkLst>
            <pc:docMk/>
            <pc:sldMk cId="509047674" sldId="282"/>
            <ac:spMk id="7" creationId="{00000000-0000-0000-0000-000000000000}"/>
          </ac:spMkLst>
        </pc:spChg>
      </pc:sldChg>
      <pc:sldChg chg="modSp">
        <pc:chgData name="Jamie Thurecht" userId="59217006253063cd" providerId="LiveId" clId="{91C8FB08-88BF-486A-BECD-C7C2D4B2F9A4}" dt="2018-08-23T05:51:18.324" v="767" actId="20577"/>
        <pc:sldMkLst>
          <pc:docMk/>
          <pc:sldMk cId="2113129236" sldId="289"/>
        </pc:sldMkLst>
        <pc:spChg chg="mod">
          <ac:chgData name="Jamie Thurecht" userId="59217006253063cd" providerId="LiveId" clId="{91C8FB08-88BF-486A-BECD-C7C2D4B2F9A4}" dt="2018-08-23T05:51:04.818" v="765" actId="20577"/>
          <ac:spMkLst>
            <pc:docMk/>
            <pc:sldMk cId="2113129236" sldId="289"/>
            <ac:spMk id="7" creationId="{00000000-0000-0000-0000-000000000000}"/>
          </ac:spMkLst>
        </pc:spChg>
        <pc:spChg chg="mod">
          <ac:chgData name="Jamie Thurecht" userId="59217006253063cd" providerId="LiveId" clId="{91C8FB08-88BF-486A-BECD-C7C2D4B2F9A4}" dt="2018-08-23T05:51:15.318" v="766" actId="20577"/>
          <ac:spMkLst>
            <pc:docMk/>
            <pc:sldMk cId="2113129236" sldId="289"/>
            <ac:spMk id="8" creationId="{00000000-0000-0000-0000-000000000000}"/>
          </ac:spMkLst>
        </pc:spChg>
        <pc:spChg chg="mod">
          <ac:chgData name="Jamie Thurecht" userId="59217006253063cd" providerId="LiveId" clId="{91C8FB08-88BF-486A-BECD-C7C2D4B2F9A4}" dt="2018-08-23T05:51:18.324" v="767" actId="20577"/>
          <ac:spMkLst>
            <pc:docMk/>
            <pc:sldMk cId="2113129236" sldId="289"/>
            <ac:spMk id="13" creationId="{00000000-0000-0000-0000-000000000000}"/>
          </ac:spMkLst>
        </pc:spChg>
      </pc:sldChg>
      <pc:sldChg chg="modSp">
        <pc:chgData name="Jamie Thurecht" userId="59217006253063cd" providerId="LiveId" clId="{91C8FB08-88BF-486A-BECD-C7C2D4B2F9A4}" dt="2018-08-23T05:42:17.323" v="269" actId="20577"/>
        <pc:sldMkLst>
          <pc:docMk/>
          <pc:sldMk cId="1880822468" sldId="290"/>
        </pc:sldMkLst>
        <pc:spChg chg="mod">
          <ac:chgData name="Jamie Thurecht" userId="59217006253063cd" providerId="LiveId" clId="{91C8FB08-88BF-486A-BECD-C7C2D4B2F9A4}" dt="2018-08-23T05:40:39.211" v="182" actId="6549"/>
          <ac:spMkLst>
            <pc:docMk/>
            <pc:sldMk cId="1880822468" sldId="290"/>
            <ac:spMk id="7" creationId="{00000000-0000-0000-0000-000000000000}"/>
          </ac:spMkLst>
        </pc:spChg>
        <pc:spChg chg="mod">
          <ac:chgData name="Jamie Thurecht" userId="59217006253063cd" providerId="LiveId" clId="{91C8FB08-88BF-486A-BECD-C7C2D4B2F9A4}" dt="2018-08-23T05:41:17.212" v="195" actId="20577"/>
          <ac:spMkLst>
            <pc:docMk/>
            <pc:sldMk cId="1880822468" sldId="290"/>
            <ac:spMk id="8" creationId="{00000000-0000-0000-0000-000000000000}"/>
          </ac:spMkLst>
        </pc:spChg>
        <pc:spChg chg="mod">
          <ac:chgData name="Jamie Thurecht" userId="59217006253063cd" providerId="LiveId" clId="{91C8FB08-88BF-486A-BECD-C7C2D4B2F9A4}" dt="2018-08-23T05:42:17.323" v="269" actId="20577"/>
          <ac:spMkLst>
            <pc:docMk/>
            <pc:sldMk cId="1880822468" sldId="290"/>
            <ac:spMk id="13" creationId="{00000000-0000-0000-0000-000000000000}"/>
          </ac:spMkLst>
        </pc:spChg>
      </pc:sldChg>
      <pc:sldChg chg="modSp">
        <pc:chgData name="Jamie Thurecht" userId="59217006253063cd" providerId="LiveId" clId="{91C8FB08-88BF-486A-BECD-C7C2D4B2F9A4}" dt="2018-08-23T09:12:37.197" v="905" actId="20577"/>
        <pc:sldMkLst>
          <pc:docMk/>
          <pc:sldMk cId="2113413387" sldId="291"/>
        </pc:sldMkLst>
        <pc:spChg chg="mod">
          <ac:chgData name="Jamie Thurecht" userId="59217006253063cd" providerId="LiveId" clId="{91C8FB08-88BF-486A-BECD-C7C2D4B2F9A4}" dt="2018-08-23T09:12:05.568" v="874" actId="20577"/>
          <ac:spMkLst>
            <pc:docMk/>
            <pc:sldMk cId="2113413387" sldId="291"/>
            <ac:spMk id="7" creationId="{00000000-0000-0000-0000-000000000000}"/>
          </ac:spMkLst>
        </pc:spChg>
        <pc:spChg chg="mod">
          <ac:chgData name="Jamie Thurecht" userId="59217006253063cd" providerId="LiveId" clId="{91C8FB08-88BF-486A-BECD-C7C2D4B2F9A4}" dt="2018-08-23T09:12:37.197" v="905" actId="20577"/>
          <ac:spMkLst>
            <pc:docMk/>
            <pc:sldMk cId="2113413387" sldId="291"/>
            <ac:spMk id="8" creationId="{00000000-0000-0000-0000-000000000000}"/>
          </ac:spMkLst>
        </pc:spChg>
      </pc:sldChg>
      <pc:sldChg chg="modSp">
        <pc:chgData name="Jamie Thurecht" userId="59217006253063cd" providerId="LiveId" clId="{91C8FB08-88BF-486A-BECD-C7C2D4B2F9A4}" dt="2018-08-23T05:52:30.285" v="788" actId="20577"/>
        <pc:sldMkLst>
          <pc:docMk/>
          <pc:sldMk cId="2092072066" sldId="292"/>
        </pc:sldMkLst>
        <pc:spChg chg="mod">
          <ac:chgData name="Jamie Thurecht" userId="59217006253063cd" providerId="LiveId" clId="{91C8FB08-88BF-486A-BECD-C7C2D4B2F9A4}" dt="2018-08-23T05:52:23.750" v="785" actId="20577"/>
          <ac:spMkLst>
            <pc:docMk/>
            <pc:sldMk cId="2092072066" sldId="292"/>
            <ac:spMk id="7" creationId="{00000000-0000-0000-0000-000000000000}"/>
          </ac:spMkLst>
        </pc:spChg>
        <pc:spChg chg="mod">
          <ac:chgData name="Jamie Thurecht" userId="59217006253063cd" providerId="LiveId" clId="{91C8FB08-88BF-486A-BECD-C7C2D4B2F9A4}" dt="2018-08-23T05:52:30.285" v="788" actId="20577"/>
          <ac:spMkLst>
            <pc:docMk/>
            <pc:sldMk cId="2092072066" sldId="292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8E1FF-7ADA-4397-BA6E-489663055EC1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EDBCA-722B-4EC7-B82C-E57C96ED9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8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EDBCA-722B-4EC7-B82C-E57C96ED901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11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Home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zh-CN" sz="2400" dirty="0">
                <a:solidFill>
                  <a:schemeClr val="tx1"/>
                </a:solidFill>
              </a:rPr>
              <a:t>As a CRC employee, I want to have a home page to show special deals so that we can attract more customers to rent a car from our store.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864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altLang="zh-CN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Special deal information is displayed in a central place on the homepage so it is immediately visible upon opening the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The buttons have been implemented and indicate the function (buttons: account creation, login, tutorial walkthrough, contact IT support, car listings).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Buttons displayed on the top of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buttons and information can exist independently of their linked features (i.e. account creation link can exist without account creation function being deployed)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Special deals not necessary for home page functionality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11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Contact </a:t>
            </a:r>
            <a:r>
              <a:rPr kumimoji="0" lang="en-AU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Service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As a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customer</a:t>
            </a:r>
            <a:r>
              <a:rPr kumimoji="0" lang="en-AU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I want to be able to contact customer service, so that I can solve my query about the car that l want to rent or other enquiries.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297260"/>
            <a:ext cx="9828000" cy="2738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Customer service’s phone number + email is displayed on home page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Notification is sent to relevant employee alerting them that a query has been sent to the email address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“ok” button exits this notification so employee can then go to their email and reply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Email contact has mandatory field of store location (elected by customer) so the correct store is notified of query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phone number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links to a centralized call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centre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and is then transferred to relevant store if necessary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</a:rPr>
              <a:t>3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S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249371"/>
            <a:ext cx="9828000" cy="499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10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12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Free information browsing</a:t>
            </a:r>
            <a:endParaRPr kumimoji="0" lang="en-AU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zh-CN" sz="2400" dirty="0">
                <a:solidFill>
                  <a:schemeClr val="tx1"/>
                </a:solidFill>
              </a:rPr>
              <a:t>As a customer I want to browse and review car status and store information without logging in, so that I can check if there is any car I like before creating an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297261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altLang="zh-CN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Create a button in home page link to the car status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Show the latest information about cars on car status page whether user has logged in or not.</a:t>
            </a:r>
            <a:endParaRPr lang="en-AU" altLang="zh-CN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altLang="zh-CN" sz="2000" dirty="0">
                <a:solidFill>
                  <a:schemeClr val="tx1"/>
                </a:solidFill>
              </a:rPr>
              <a:t>User can not book the car online if they haven’t logged in.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13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M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04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13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Adding reviews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As a customer, I want to </a:t>
            </a:r>
            <a:r>
              <a:rPr lang="en-AU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see other customer’s experience </a:t>
            </a:r>
            <a:r>
              <a:rPr kumimoji="0" lang="en-AU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about the car they rented, so that I can select an appropriate car efficiently.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Customers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need to login before adding a review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Customer’s comment will be recorded in DB (once car is returned) and displayed on car detail page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textbox (showing comment) is at the bottom of each car’s detail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S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029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alibri"/>
              </a:rPr>
              <a:t>4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Staff</a:t>
            </a:r>
            <a:r>
              <a:rPr lang="zh-CN" altLang="en-US" sz="2800" noProof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noProof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notification</a:t>
            </a:r>
            <a:endParaRPr kumimoji="0" lang="en-AU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56892"/>
            <a:ext cx="9828000" cy="2223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AU" altLang="zh-CN" sz="2400" dirty="0">
                <a:solidFill>
                  <a:schemeClr val="tx1"/>
                </a:solidFill>
              </a:rPr>
              <a:t>As a CRC </a:t>
            </a:r>
            <a:r>
              <a:rPr lang="en-US" altLang="zh-CN" sz="2400" dirty="0">
                <a:solidFill>
                  <a:schemeClr val="tx1"/>
                </a:solidFill>
              </a:rPr>
              <a:t>manager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notifications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to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selected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staff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members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that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they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can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receive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announcements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like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latest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news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in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company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at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any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time.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2510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altLang="zh-CN" sz="2000" noProof="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</a:t>
            </a:r>
            <a:r>
              <a:rPr lang="en-US" altLang="zh-CN" sz="2000" noProof="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licking</a:t>
            </a:r>
            <a:r>
              <a:rPr lang="zh-CN" altLang="en-US" sz="2000" noProof="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noProof="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lang="zh-CN" altLang="en-US" sz="2000" noProof="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‘announcement’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button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menu will allow for staff to be selected and an announcement to be written (selections can be divided into store location, employee type)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Only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manager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with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authority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(CEO,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manager)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is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able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send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an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announcement.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sender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will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click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‘new’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button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edit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announcement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and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then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click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‘send’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button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send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it.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Every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announcement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will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displayed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on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home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page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AU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of selected </a:t>
            </a:r>
            <a:r>
              <a:rPr lang="en-AU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recepients</a:t>
            </a:r>
            <a:r>
              <a:rPr lang="en-AU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with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time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and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sender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09"/>
            <a:ext cx="720000" cy="565487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13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65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056026"/>
            <a:ext cx="9828000" cy="6925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41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alibri"/>
              </a:rPr>
              <a:t>6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Intellig</a:t>
            </a:r>
            <a:r>
              <a:rPr lang="en-AU" altLang="zh-CN" sz="28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ent analysis</a:t>
            </a:r>
            <a:endParaRPr kumimoji="0" lang="en-AU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56892"/>
            <a:ext cx="9828000" cy="2223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an employee, I want to be able to use the system to analyse data automatically and intelligently generate monthly accounting and logistic statistics.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2510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Profits/expenses/equity/etc. automatically inputted into spreadsheet and calculations made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May be interfaced with existing accounting software (xero, etc.)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</a:t>
            </a:r>
            <a:r>
              <a:rPr lang="en-AU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ogistical</a:t>
            </a:r>
            <a:r>
              <a:rPr lang="en-AU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statistics automatically generated to recommend whether/when/where new cars/increased staff numbers can be implemented to meet demand with correct supply</a:t>
            </a:r>
            <a:endParaRPr kumimoji="0" lang="en-AU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09"/>
            <a:ext cx="720000" cy="565487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65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056026"/>
            <a:ext cx="9828000" cy="6925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extension of project yet to be detailed</a:t>
            </a:r>
          </a:p>
        </p:txBody>
      </p:sp>
    </p:spTree>
    <p:extLst>
      <p:ext uri="{BB962C8B-B14F-4D97-AF65-F5344CB8AC3E}">
        <p14:creationId xmlns:p14="http://schemas.microsoft.com/office/powerpoint/2010/main" val="209207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17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Data Printing</a:t>
            </a:r>
            <a:endParaRPr kumimoji="0" lang="en-AU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56892"/>
            <a:ext cx="9828000" cy="2223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AU" altLang="zh-CN" sz="2400" dirty="0">
                <a:solidFill>
                  <a:schemeClr val="tx1"/>
                </a:solidFill>
              </a:rPr>
              <a:t>As a CRC staff member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 wan</a:t>
            </a:r>
            <a:r>
              <a:rPr lang="en-AU" sz="2400" dirty="0">
                <a:solidFill>
                  <a:prstClr val="black"/>
                </a:solidFill>
                <a:latin typeface="Calibri"/>
              </a:rPr>
              <a:t>t to be able to select specific data fields and print to a PDF.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2022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Select data by years/months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Generated document is a PDF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09"/>
            <a:ext cx="720000" cy="565487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  <a:endParaRPr lang="en-AU" sz="20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65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591236"/>
            <a:ext cx="9828000" cy="11573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32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18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Persistent Menu 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56892"/>
            <a:ext cx="9828000" cy="2223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AU" altLang="zh-CN" sz="2400" dirty="0">
                <a:solidFill>
                  <a:schemeClr val="tx1"/>
                </a:solidFill>
              </a:rPr>
              <a:t>As a site user, I want to have a persistent menu bar so that I can access all major parts of the website from any other major part.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2022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Persistent menu bar can be visible without having each linked part working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09"/>
            <a:ext cx="720000" cy="565487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5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65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591236"/>
            <a:ext cx="9828000" cy="11573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68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15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Mobile App</a:t>
            </a:r>
            <a:endParaRPr kumimoji="0" lang="en-AU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56892"/>
            <a:ext cx="9828000" cy="2223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AU" altLang="zh-CN" sz="2400" dirty="0">
                <a:solidFill>
                  <a:schemeClr val="tx1"/>
                </a:solidFill>
              </a:rPr>
              <a:t>As a CRC staff member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 wan</a:t>
            </a:r>
            <a:r>
              <a:rPr lang="en-AU" sz="2400" dirty="0">
                <a:solidFill>
                  <a:prstClr val="black"/>
                </a:solidFill>
                <a:latin typeface="Calibri"/>
              </a:rPr>
              <a:t>t to be able to use the web application on my mobile device so that I can analyse the data and check the car information anywhere by using a mobile device.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2022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he format that data displayed on the screen might differ to ordinary web application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Optimization must be carried out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09"/>
            <a:ext cx="720000" cy="565487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</a:rPr>
              <a:t>34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65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591236"/>
            <a:ext cx="9828000" cy="11573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This is extension of project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12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19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153" y="109409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Role Authority</a:t>
            </a:r>
            <a:endParaRPr lang="en-AU" altLang="zh-CN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56892"/>
            <a:ext cx="9828000" cy="2223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AU" altLang="zh-CN" sz="2400" dirty="0">
                <a:solidFill>
                  <a:schemeClr val="tx1"/>
                </a:solidFill>
              </a:rPr>
              <a:t>As an upper management employee, I want to assign varying roles to employees so that I can give my employee authority to access relevant data (relevant to different roles).</a:t>
            </a:r>
            <a:endParaRPr lang="en-AU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24452"/>
            <a:ext cx="9828000" cy="2022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Login your account firstly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Click the “staff information” to check the all staff information </a:t>
            </a:r>
          </a:p>
          <a:p>
            <a:pPr marL="342900" lvl="0" indent="-342900">
              <a:buFont typeface="Arial" charset="0"/>
              <a:buChar char="•"/>
              <a:defRPr/>
            </a:pPr>
            <a:r>
              <a:rPr lang="en-AU" altLang="zh-CN" sz="2000" dirty="0">
                <a:solidFill>
                  <a:prstClr val="black"/>
                </a:solidFill>
              </a:rPr>
              <a:t>Manager can change position of staff input the staff’s username and select the position</a:t>
            </a:r>
          </a:p>
          <a:p>
            <a:pPr marL="342900" lvl="0" indent="-342900">
              <a:buFont typeface="Arial" charset="0"/>
              <a:buChar char="•"/>
              <a:defRPr/>
            </a:pPr>
            <a:r>
              <a:rPr lang="en-AU" altLang="zh-CN" sz="2000" dirty="0">
                <a:solidFill>
                  <a:prstClr val="black"/>
                </a:solidFill>
              </a:rPr>
              <a:t>Limit the resources that staffs can access based on their role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09"/>
            <a:ext cx="720000" cy="565487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13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65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S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591236"/>
            <a:ext cx="9828000" cy="11573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altLang="zh-CN" sz="2000" dirty="0">
                <a:solidFill>
                  <a:prstClr val="black"/>
                </a:solidFill>
              </a:rPr>
              <a:t> Roles option: Board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Employee</a:t>
            </a:r>
            <a:r>
              <a:rPr lang="en-AU" altLang="zh-CN" sz="2000" dirty="0">
                <a:solidFill>
                  <a:prstClr val="black"/>
                </a:solidFill>
              </a:rPr>
              <a:t>(additional may be added if further differentiation of roles necessary) 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808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20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095" y="109409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Create new order</a:t>
            </a:r>
            <a:endParaRPr lang="en-AU" altLang="zh-CN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56892"/>
            <a:ext cx="9828000" cy="2223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AU" altLang="zh-CN" sz="2400" dirty="0">
                <a:solidFill>
                  <a:schemeClr val="tx1"/>
                </a:solidFill>
              </a:rPr>
              <a:t>As an employee, I want to add the new order into the data system so that the upper manager can analyse the data immediately.</a:t>
            </a:r>
            <a:endParaRPr lang="en-AU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24452"/>
            <a:ext cx="9828000" cy="2022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Login your account firstly</a:t>
            </a:r>
          </a:p>
          <a:p>
            <a:pPr marL="342900" lvl="0" indent="-342900"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Click the “order overview”</a:t>
            </a:r>
            <a:r>
              <a:rPr lang="en-AU" altLang="zh-CN" sz="2000" dirty="0">
                <a:solidFill>
                  <a:prstClr val="black"/>
                </a:solidFill>
              </a:rPr>
              <a:t> page and data fields are showed on the first row</a:t>
            </a:r>
          </a:p>
          <a:p>
            <a:pPr marL="342900" lvl="0" indent="-342900">
              <a:buFont typeface="Arial" charset="0"/>
              <a:buChar char="•"/>
              <a:defRPr/>
            </a:pPr>
            <a:r>
              <a:rPr lang="en-AU" altLang="zh-CN" sz="2000" dirty="0">
                <a:solidFill>
                  <a:prstClr val="black"/>
                </a:solidFill>
              </a:rPr>
              <a:t>Input the correct order information to pass the validation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Click the “insert” button to store the data</a:t>
            </a:r>
          </a:p>
          <a:p>
            <a:pPr marL="342900" lvl="0" indent="-342900"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The data will be shown on the “order overview” page immediately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09"/>
            <a:ext cx="720000" cy="565487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5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65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S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591236"/>
            <a:ext cx="9828000" cy="11573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054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2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800" dirty="0">
                <a:solidFill>
                  <a:prstClr val="white"/>
                </a:solidFill>
                <a:latin typeface="Calibri"/>
              </a:rPr>
              <a:t>Website Account 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69"/>
            <a:ext cx="9828000" cy="9946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zh-CN" sz="2400" dirty="0">
                <a:solidFill>
                  <a:schemeClr val="tx1"/>
                </a:solidFill>
              </a:rPr>
              <a:t>As an employee / customer I want to </a:t>
            </a:r>
            <a:r>
              <a:rPr lang="en-US" altLang="zh-CN" sz="2400" dirty="0">
                <a:solidFill>
                  <a:schemeClr val="tx1"/>
                </a:solidFill>
              </a:rPr>
              <a:t>be able to signup and/or login to an account</a:t>
            </a:r>
            <a:r>
              <a:rPr lang="en-AU" altLang="zh-CN" sz="2400" dirty="0">
                <a:solidFill>
                  <a:schemeClr val="tx1"/>
                </a:solidFill>
              </a:rPr>
              <a:t>, so that I can access and manage information related to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1916163"/>
            <a:ext cx="9828000" cy="2521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altLang="zh-CN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A button on home page links to the sign up page (account creation page), although functionality of account page is not dependent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zh-CN" sz="2000" dirty="0">
                <a:solidFill>
                  <a:schemeClr val="tx1"/>
                </a:solidFill>
              </a:rPr>
              <a:t>Validate the account and password (upper management must confirm account creation before account is verified)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zh-CN" sz="2000" dirty="0">
                <a:solidFill>
                  <a:schemeClr val="tx1"/>
                </a:solidFill>
              </a:rPr>
              <a:t>employee role (and hence information availability, administrative capacities, etc.) decided by management and set for employees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zh-CN" sz="2000" dirty="0">
                <a:solidFill>
                  <a:schemeClr val="tx1"/>
                </a:solidFill>
              </a:rPr>
              <a:t>Mandatory fields for account creation: contact information (phone number, email), name,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848B9C-9906-4C88-9386-B88EDEFB1CB6}"/>
              </a:ext>
            </a:extLst>
          </p:cNvPr>
          <p:cNvSpPr/>
          <p:nvPr/>
        </p:nvSpPr>
        <p:spPr>
          <a:xfrm>
            <a:off x="0" y="4611103"/>
            <a:ext cx="9828000" cy="21374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AU" altLang="zh-CN" sz="1600" dirty="0" err="1">
                <a:solidFill>
                  <a:schemeClr val="tx1"/>
                </a:solidFill>
              </a:rPr>
              <a:t>DoB</a:t>
            </a:r>
            <a:r>
              <a:rPr lang="en-AU" altLang="zh-CN" sz="1600" dirty="0">
                <a:solidFill>
                  <a:schemeClr val="tx1"/>
                </a:solidFill>
              </a:rPr>
              <a:t>, employee number (if applicable), unique identifier (username), and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zh-CN" sz="1600" dirty="0">
                <a:solidFill>
                  <a:schemeClr val="tx1"/>
                </a:solidFill>
              </a:rPr>
              <a:t>After clicking ’signup’ button, the page will be turned to login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zh-CN" sz="1600" dirty="0">
                <a:solidFill>
                  <a:schemeClr val="tx1"/>
                </a:solidFill>
              </a:rPr>
              <a:t>Login page has 2 fields (account number and password)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zh-CN" sz="1600" dirty="0">
                <a:solidFill>
                  <a:schemeClr val="tx1"/>
                </a:solidFill>
              </a:rPr>
              <a:t>If correct details are supplied (checked against DB), login is achieved, else error message “login failed, try again” appears and fields are returned to blank status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zh-CN" sz="1600" dirty="0">
                <a:solidFill>
                  <a:schemeClr val="tx1"/>
                </a:solidFill>
              </a:rPr>
              <a:t>(once logged in) Internal system has page indicating the following buttons: logout, car hire, car return, access database information (access database information allows employee to use commands to retrieve certain data)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8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Car 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CRC store manager I want car return information to be updated so that I can ensure car return statuses are recorded to centralised DB in customer’s name for future analytical purposes and stock management.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549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By clicking on ’Return Car’, a form with car information (car identifier, damage, return time, comments) will be displayed to employee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enter car information with car status (</a:t>
            </a:r>
            <a:r>
              <a:rPr lang="en-AU" sz="2000" dirty="0" err="1">
                <a:solidFill>
                  <a:schemeClr val="tx1"/>
                </a:solidFill>
              </a:rPr>
              <a:t>eg.</a:t>
            </a:r>
            <a:r>
              <a:rPr lang="en-AU" sz="2000" dirty="0">
                <a:solidFill>
                  <a:schemeClr val="tx1"/>
                </a:solidFill>
              </a:rPr>
              <a:t> The degree of damage, and location)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Return time accuracy recorded (late return infringements, on time, early) in DB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“Submit” button will update return status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 damage and late returns will incur penalties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940828"/>
            <a:ext cx="9828000" cy="9171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potential example: the degree of damage: 0 – No damage; 1 – slightly damaged; 2 – medium damage; 3 – extreme damage </a:t>
            </a:r>
          </a:p>
        </p:txBody>
      </p:sp>
    </p:spTree>
    <p:extLst>
      <p:ext uri="{BB962C8B-B14F-4D97-AF65-F5344CB8AC3E}">
        <p14:creationId xmlns:p14="http://schemas.microsoft.com/office/powerpoint/2010/main" val="185357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Managerial Analytics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CRC upper management (board member) I want to be able to browse the number of cars that are picked up/returned to various stores so that I can analyse traffic at different locations for analytical purposes.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3234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‘Monthly outcome’ button shows analytic data displayed as monthly statistics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 Analysis fields are selected as checkbox (customer, borrow and return location(s), borrow and return times, car type). As many as desired can be selected.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“Output” button provided, as well as display choices (chronologically, alphabetically by car type, store location)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 Output is a display of chosen fields from DB displayed chronologically by default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 Data is updated monthly (for end-of-month analysis)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endParaRPr lang="en-AU" sz="2000" dirty="0">
              <a:solidFill>
                <a:prstClr val="black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8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Customer Recommendations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CRC upper management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AU" sz="2400" dirty="0">
                <a:solidFill>
                  <a:schemeClr val="tx1"/>
                </a:solidFill>
              </a:rPr>
              <a:t> I want to make recommendations from analysed data to customers based on car type, and geography, so that customers can select the correct car efficiently.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3251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Location web application is accessed is automatically retrieved, and cars from nearest store location are recommended to customer in centre of webpage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Status of cars (availability) must be automatically updated to internal DB for real-time results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Login not required to check availability of cars. No account required as a potential customer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Customers that do login first, however, will be able to request to rent their chosen car, sending notification to CRC location that car is located 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09"/>
            <a:ext cx="720000" cy="57777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2782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Car Return Date Reminder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CRC employee I want to be able to see a list of currently rented car’s return dates so that I can issue reminders to customers of return timeframes.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3522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Clicking “Check” button will show all of the cars that haven’t been returned with respective return dates. Automatic reminder notifications issued 3 days prior to return date (1 day if the borrow time is less than 3 days) to employee, who can choose to send message to customer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Contact details of customer are automatically sent as notification to employee when return reminder is scheduled to be sent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Cars needing to be returned are listed first in order of desired return date, then as return location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Penalties are incurred if cars are returned later than approved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7580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Returning Customer Eligibility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1286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CRC staff member I want to be able to review returning customer history so that l can determine whether customer is eligible for a new rental.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2051492"/>
            <a:ext cx="9828000" cy="279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previous rental history, accident status on previous rentals, and return time accuracy, are recorded in DB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of customer history is sent as notification to staff member when processing a new rental request. “confirm” and “deny” buttons appear, and are chosen based on employee assessment of customer history.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“Confirm” button is clicked if customer is eligible to rent the car, otherwise “deny” button is clicked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Check database for whether customer is new or returning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69748-5902-4F09-9902-A71E576832A2}"/>
              </a:ext>
            </a:extLst>
          </p:cNvPr>
          <p:cNvSpPr/>
          <p:nvPr/>
        </p:nvSpPr>
        <p:spPr>
          <a:xfrm>
            <a:off x="39153" y="4906892"/>
            <a:ext cx="9828000" cy="18416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Initial credibility is 100, -20 if the customer causes damage, -10 for late return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includes which car, customer name, credibility, times he/she borrowed cars…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Payment is processed only after staff click “confirm” button. 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is based on employee decision, however, policy may dictate that anything below 70 credibility score is ineligible (can be changed)</a:t>
            </a:r>
          </a:p>
        </p:txBody>
      </p:sp>
    </p:spTree>
    <p:extLst>
      <p:ext uri="{BB962C8B-B14F-4D97-AF65-F5344CB8AC3E}">
        <p14:creationId xmlns:p14="http://schemas.microsoft.com/office/powerpoint/2010/main" val="159283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dirty="0">
                <a:solidFill>
                  <a:schemeClr val="tx1"/>
                </a:solidFill>
                <a:latin typeface="Calibri"/>
              </a:rPr>
              <a:t>9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2800" dirty="0"/>
              <a:t>Manipulate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74593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 manager, I want to be able to access and </a:t>
            </a:r>
            <a:r>
              <a:rPr lang="en-AU" sz="2400" dirty="0">
                <a:solidFill>
                  <a:prstClr val="black"/>
                </a:solidFill>
                <a:latin typeface="Calibri"/>
              </a:rPr>
              <a:t>modify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order information so that I can eliminate data which is incomplete</a:t>
            </a:r>
            <a:r>
              <a:rPr lang="en-AU" sz="2400" dirty="0">
                <a:solidFill>
                  <a:prstClr val="black"/>
                </a:solidFill>
                <a:latin typeface="Calibri"/>
              </a:rPr>
              <a:t> and make data show properly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297262"/>
            <a:ext cx="9828000" cy="248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altLang="zh-CN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Order information shows on main page as a table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Order can be selected and modified(edit button shows next to each order)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By clicking on the edit button, the order information can be edited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Order information: car location, type, date/time of pickup, customer identification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After editing, click “save” button then a message will pop up to notify if change has been saved normally.</a:t>
            </a:r>
          </a:p>
          <a:p>
            <a:pPr marL="179388" indent="-179388">
              <a:buFont typeface="Arial" pitchFamily="34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endParaRPr lang="en-US" altLang="zh-CN" sz="2000" dirty="0">
              <a:solidFill>
                <a:prstClr val="black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  <a:r>
              <a:rPr lang="en-AU" sz="2000" dirty="0">
                <a:solidFill>
                  <a:prstClr val="black"/>
                </a:solidFill>
                <a:latin typeface="Calibri"/>
              </a:rPr>
              <a:t>21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03495-9F72-BF42-B26B-679445F5FABB}"/>
              </a:ext>
            </a:extLst>
          </p:cNvPr>
          <p:cNvSpPr/>
          <p:nvPr/>
        </p:nvSpPr>
        <p:spPr>
          <a:xfrm>
            <a:off x="0" y="5957454"/>
            <a:ext cx="9828000" cy="9005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Pop up window should be displayed at conspicuous position</a:t>
            </a:r>
          </a:p>
        </p:txBody>
      </p:sp>
    </p:spTree>
    <p:extLst>
      <p:ext uri="{BB962C8B-B14F-4D97-AF65-F5344CB8AC3E}">
        <p14:creationId xmlns:p14="http://schemas.microsoft.com/office/powerpoint/2010/main" val="32698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lang="en-AU" sz="2000" noProof="0" dirty="0">
                <a:solidFill>
                  <a:schemeClr val="tx1"/>
                </a:solidFill>
                <a:latin typeface="Calibri"/>
              </a:rPr>
              <a:t>10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Online booking check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74040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an employee, I want to be notified when an order is booked online so that we can prepare the car for the customer on that day.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Acceptance Criteria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Notification sent to internal system when car is booked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Secondary notification sent 12 hours prior to pickup of car 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Button displayed on notification: “ok” (exits popup)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51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2285</Words>
  <Application>Microsoft Office PowerPoint</Application>
  <PresentationFormat>A4 Paper (210x297 mm)</PresentationFormat>
  <Paragraphs>262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Jamie Thurecht</cp:lastModifiedBy>
  <cp:revision>118</cp:revision>
  <dcterms:created xsi:type="dcterms:W3CDTF">2011-08-10T11:51:47Z</dcterms:created>
  <dcterms:modified xsi:type="dcterms:W3CDTF">2018-10-21T05:30:50Z</dcterms:modified>
</cp:coreProperties>
</file>