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Store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AF-FF4D-BB44-FA77269625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AF-FF4D-BB44-FA77269625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AF-FF4D-BB44-FA77269625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AF-FF4D-BB44-FA77269625D8}"/>
              </c:ext>
            </c:extLst>
          </c:dPt>
          <c:cat>
            <c:strRef>
              <c:f>Sheet1!$A$1:$A$4</c:f>
              <c:strCache>
                <c:ptCount val="4"/>
                <c:pt idx="0">
                  <c:v>store1</c:v>
                </c:pt>
                <c:pt idx="1">
                  <c:v>store2</c:v>
                </c:pt>
                <c:pt idx="2">
                  <c:v>store3</c:v>
                </c:pt>
                <c:pt idx="3">
                  <c:v>store4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AF-FF4D-BB44-FA7726962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F05-DA23-EF4A-8BE8-51C3B3F0C5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BDCB-03BA-A844-AEC4-B3D6C4B46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DABC3-7529-D54A-87C8-E325D9C3D9E3}"/>
              </a:ext>
            </a:extLst>
          </p:cNvPr>
          <p:cNvSpPr/>
          <p:nvPr/>
        </p:nvSpPr>
        <p:spPr>
          <a:xfrm>
            <a:off x="0" y="112846"/>
            <a:ext cx="2773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Manage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E0D629-B948-404B-BD25-1F87D0D4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9279"/>
              </p:ext>
            </p:extLst>
          </p:nvPr>
        </p:nvGraphicFramePr>
        <p:xfrm>
          <a:off x="2773742" y="93947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644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780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6502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98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40857"/>
                    </a:ext>
                  </a:extLst>
                </a:gridCol>
              </a:tblGrid>
              <a:tr h="2851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Car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Story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504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B7C7708-A4E5-D745-8DA3-4E334637DC4F}"/>
              </a:ext>
            </a:extLst>
          </p:cNvPr>
          <p:cNvSpPr/>
          <p:nvPr/>
        </p:nvSpPr>
        <p:spPr>
          <a:xfrm>
            <a:off x="1033836" y="1243781"/>
            <a:ext cx="196261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Car Information: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99C68D-61BC-614E-A561-B8D61792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3099"/>
              </p:ext>
            </p:extLst>
          </p:nvPr>
        </p:nvGraphicFramePr>
        <p:xfrm>
          <a:off x="2929302" y="1207920"/>
          <a:ext cx="612201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22019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1286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Make Name, Model, Make-Model-</a:t>
                      </a:r>
                      <a:r>
                        <a:rPr lang="en-US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Serires</a:t>
                      </a:r>
                      <a:r>
                        <a:rPr lang="en-US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, Series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14595B-C1CC-3248-B566-CDAFAB37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8823"/>
              </p:ext>
            </p:extLst>
          </p:nvPr>
        </p:nvGraphicFramePr>
        <p:xfrm>
          <a:off x="9220862" y="1204140"/>
          <a:ext cx="1205032" cy="3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5032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685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F18ADA-4132-4B4B-B5E5-5F1D22CA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46284"/>
              </p:ext>
            </p:extLst>
          </p:nvPr>
        </p:nvGraphicFramePr>
        <p:xfrm>
          <a:off x="814038" y="1962614"/>
          <a:ext cx="10838988" cy="480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>
                  <a:extLst>
                    <a:ext uri="{9D8B030D-6E8A-4147-A177-3AD203B41FA5}">
                      <a16:colId xmlns:a16="http://schemas.microsoft.com/office/drawing/2014/main" val="349522579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827868690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507697077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97903723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05468455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4222244375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25238571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78967148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398066245"/>
                    </a:ext>
                  </a:extLst>
                </a:gridCol>
              </a:tblGrid>
              <a:tr h="870362">
                <a:tc>
                  <a:txBody>
                    <a:bodyPr/>
                    <a:lstStyle/>
                    <a:p>
                      <a:r>
                        <a:rPr lang="en-US" dirty="0"/>
                        <a:t>Car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Make-Model-Series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Tank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56128"/>
                  </a:ext>
                </a:extLst>
              </a:tr>
              <a:tr h="7771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29891"/>
                  </a:ext>
                </a:extLst>
              </a:tr>
              <a:tr h="7771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637766"/>
                  </a:ext>
                </a:extLst>
              </a:tr>
              <a:tr h="7771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426"/>
                  </a:ext>
                </a:extLst>
              </a:tr>
              <a:tr h="7771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62198"/>
                  </a:ext>
                </a:extLst>
              </a:tr>
              <a:tr h="7771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9465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A478B83-C4E2-644C-B86C-CEADD548B1D7}"/>
              </a:ext>
            </a:extLst>
          </p:cNvPr>
          <p:cNvSpPr txBox="1"/>
          <p:nvPr/>
        </p:nvSpPr>
        <p:spPr>
          <a:xfrm>
            <a:off x="9335131" y="1588151"/>
            <a:ext cx="1539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195B4-6B97-D549-9058-833D58AF0C56}"/>
              </a:ext>
            </a:extLst>
          </p:cNvPr>
          <p:cNvSpPr txBox="1"/>
          <p:nvPr/>
        </p:nvSpPr>
        <p:spPr>
          <a:xfrm>
            <a:off x="10127954" y="1593282"/>
            <a:ext cx="14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B599294-A66C-4443-9F24-2815B455AEE8}"/>
              </a:ext>
            </a:extLst>
          </p:cNvPr>
          <p:cNvSpPr/>
          <p:nvPr/>
        </p:nvSpPr>
        <p:spPr>
          <a:xfrm rot="10800000">
            <a:off x="10751879" y="1682761"/>
            <a:ext cx="216793" cy="175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1F211-A14E-E442-B868-45CC75DB12F5}"/>
              </a:ext>
            </a:extLst>
          </p:cNvPr>
          <p:cNvSpPr txBox="1"/>
          <p:nvPr/>
        </p:nvSpPr>
        <p:spPr>
          <a:xfrm>
            <a:off x="11256656" y="640964"/>
            <a:ext cx="1059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Data can be sorted by Price,  Engine size, tank capacity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BEF468-30B9-7E43-B255-499EF9A58E2D}"/>
              </a:ext>
            </a:extLst>
          </p:cNvPr>
          <p:cNvCxnSpPr/>
          <p:nvPr/>
        </p:nvCxnSpPr>
        <p:spPr>
          <a:xfrm flipH="1">
            <a:off x="11044626" y="1521418"/>
            <a:ext cx="293237" cy="20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F83AF9-57DD-1944-9D92-45EDB808D43C}"/>
              </a:ext>
            </a:extLst>
          </p:cNvPr>
          <p:cNvSpPr txBox="1"/>
          <p:nvPr/>
        </p:nvSpPr>
        <p:spPr>
          <a:xfrm>
            <a:off x="74830" y="859051"/>
            <a:ext cx="388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You are here: Manage/Car Information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42423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DABC3-7529-D54A-87C8-E325D9C3D9E3}"/>
              </a:ext>
            </a:extLst>
          </p:cNvPr>
          <p:cNvSpPr/>
          <p:nvPr/>
        </p:nvSpPr>
        <p:spPr>
          <a:xfrm>
            <a:off x="0" y="112846"/>
            <a:ext cx="2773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Manage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E0D629-B948-404B-BD25-1F87D0D4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63944"/>
              </p:ext>
            </p:extLst>
          </p:nvPr>
        </p:nvGraphicFramePr>
        <p:xfrm>
          <a:off x="2773742" y="93947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644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780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6502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98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40857"/>
                    </a:ext>
                  </a:extLst>
                </a:gridCol>
              </a:tblGrid>
              <a:tr h="285194">
                <a:tc>
                  <a:txBody>
                    <a:bodyPr/>
                    <a:lstStyle/>
                    <a:p>
                      <a:r>
                        <a:rPr lang="en-US" dirty="0"/>
                        <a:t>Car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Returned Car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Story Record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5045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20C9EC-55C5-9D4D-AB3C-1E8E24A90E3A}"/>
              </a:ext>
            </a:extLst>
          </p:cNvPr>
          <p:cNvSpPr/>
          <p:nvPr/>
        </p:nvSpPr>
        <p:spPr>
          <a:xfrm>
            <a:off x="1444807" y="955287"/>
            <a:ext cx="27996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Store Number: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BD63B8-6335-0A49-A7C9-3448704F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55198"/>
              </p:ext>
            </p:extLst>
          </p:nvPr>
        </p:nvGraphicFramePr>
        <p:xfrm>
          <a:off x="4186415" y="972909"/>
          <a:ext cx="446916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9161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21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11F7F4-A1DE-D448-9AC8-E65BB053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50474"/>
              </p:ext>
            </p:extLst>
          </p:nvPr>
        </p:nvGraphicFramePr>
        <p:xfrm>
          <a:off x="9223049" y="966440"/>
          <a:ext cx="1210341" cy="3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0341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685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16F397-9D98-FF40-979B-12A9B18CDEFA}"/>
              </a:ext>
            </a:extLst>
          </p:cNvPr>
          <p:cNvSpPr/>
          <p:nvPr/>
        </p:nvSpPr>
        <p:spPr>
          <a:xfrm>
            <a:off x="3203434" y="1409389"/>
            <a:ext cx="5787484" cy="543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D3503F-E59F-DB4F-9612-A445A992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4143"/>
              </p:ext>
            </p:extLst>
          </p:nvPr>
        </p:nvGraphicFramePr>
        <p:xfrm>
          <a:off x="3203434" y="1405672"/>
          <a:ext cx="5787484" cy="539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14">
                  <a:extLst>
                    <a:ext uri="{9D8B030D-6E8A-4147-A177-3AD203B41FA5}">
                      <a16:colId xmlns:a16="http://schemas.microsoft.com/office/drawing/2014/main" val="2317007751"/>
                    </a:ext>
                  </a:extLst>
                </a:gridCol>
                <a:gridCol w="933614">
                  <a:extLst>
                    <a:ext uri="{9D8B030D-6E8A-4147-A177-3AD203B41FA5}">
                      <a16:colId xmlns:a16="http://schemas.microsoft.com/office/drawing/2014/main" val="280098772"/>
                    </a:ext>
                  </a:extLst>
                </a:gridCol>
                <a:gridCol w="933614">
                  <a:extLst>
                    <a:ext uri="{9D8B030D-6E8A-4147-A177-3AD203B41FA5}">
                      <a16:colId xmlns:a16="http://schemas.microsoft.com/office/drawing/2014/main" val="2286607382"/>
                    </a:ext>
                  </a:extLst>
                </a:gridCol>
                <a:gridCol w="1119414">
                  <a:extLst>
                    <a:ext uri="{9D8B030D-6E8A-4147-A177-3AD203B41FA5}">
                      <a16:colId xmlns:a16="http://schemas.microsoft.com/office/drawing/2014/main" val="4029626490"/>
                    </a:ext>
                  </a:extLst>
                </a:gridCol>
                <a:gridCol w="933614">
                  <a:extLst>
                    <a:ext uri="{9D8B030D-6E8A-4147-A177-3AD203B41FA5}">
                      <a16:colId xmlns:a16="http://schemas.microsoft.com/office/drawing/2014/main" val="2982278302"/>
                    </a:ext>
                  </a:extLst>
                </a:gridCol>
                <a:gridCol w="933614">
                  <a:extLst>
                    <a:ext uri="{9D8B030D-6E8A-4147-A177-3AD203B41FA5}">
                      <a16:colId xmlns:a16="http://schemas.microsoft.com/office/drawing/2014/main" val="1273813299"/>
                    </a:ext>
                  </a:extLst>
                </a:gridCol>
              </a:tblGrid>
              <a:tr h="547632">
                <a:tc gridSpan="6">
                  <a:txBody>
                    <a:bodyPr/>
                    <a:lstStyle/>
                    <a:p>
                      <a:r>
                        <a:rPr lang="en-US" dirty="0"/>
                        <a:t>Order Over </a:t>
                      </a:r>
                      <a:r>
                        <a:rPr lang="en-US" dirty="0" err="1"/>
                        <a:t>VIew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71049"/>
                  </a:ext>
                </a:extLst>
              </a:tr>
              <a:tr h="853596"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Create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Pickup</a:t>
                      </a:r>
                    </a:p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Pickup</a:t>
                      </a:r>
                    </a:p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Return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Return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468"/>
                  </a:ext>
                </a:extLst>
              </a:tr>
              <a:tr h="5575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03200"/>
                  </a:ext>
                </a:extLst>
              </a:tr>
              <a:tr h="5575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5025"/>
                  </a:ext>
                </a:extLst>
              </a:tr>
              <a:tr h="7039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34211"/>
                  </a:ext>
                </a:extLst>
              </a:tr>
              <a:tr h="7039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10903"/>
                  </a:ext>
                </a:extLst>
              </a:tr>
              <a:tr h="7039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9725"/>
                  </a:ext>
                </a:extLst>
              </a:tr>
              <a:tr h="7039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85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F2552E-398C-FF4C-9D35-A9FCACE26849}"/>
              </a:ext>
            </a:extLst>
          </p:cNvPr>
          <p:cNvSpPr txBox="1"/>
          <p:nvPr/>
        </p:nvSpPr>
        <p:spPr>
          <a:xfrm>
            <a:off x="5910147" y="6510759"/>
            <a:ext cx="22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F2578-EAC1-0D41-A908-F6EDC0825D41}"/>
              </a:ext>
            </a:extLst>
          </p:cNvPr>
          <p:cNvSpPr/>
          <p:nvPr/>
        </p:nvSpPr>
        <p:spPr>
          <a:xfrm>
            <a:off x="9087152" y="6291241"/>
            <a:ext cx="20479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Number: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A7FE-80A7-904B-8939-1282F12BC3DD}"/>
              </a:ext>
            </a:extLst>
          </p:cNvPr>
          <p:cNvSpPr txBox="1"/>
          <p:nvPr/>
        </p:nvSpPr>
        <p:spPr>
          <a:xfrm>
            <a:off x="22301" y="3557239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Store record overview, shows all store information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05B7AC-FB53-4F49-A79E-33B3AE5F972D}"/>
              </a:ext>
            </a:extLst>
          </p:cNvPr>
          <p:cNvCxnSpPr/>
          <p:nvPr/>
        </p:nvCxnSpPr>
        <p:spPr>
          <a:xfrm flipV="1">
            <a:off x="1594624" y="2977376"/>
            <a:ext cx="1516566" cy="8815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>
            <a:extLst>
              <a:ext uri="{FF2B5EF4-FFF2-40B4-BE49-F238E27FC236}">
                <a16:creationId xmlns:a16="http://schemas.microsoft.com/office/drawing/2014/main" id="{09DB877E-50A4-2544-846F-12E18E2E6A52}"/>
              </a:ext>
            </a:extLst>
          </p:cNvPr>
          <p:cNvSpPr/>
          <p:nvPr/>
        </p:nvSpPr>
        <p:spPr>
          <a:xfrm>
            <a:off x="172940" y="755412"/>
            <a:ext cx="484982" cy="343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9AEF4-EE50-F44C-8CEB-64726106F73B}"/>
              </a:ext>
            </a:extLst>
          </p:cNvPr>
          <p:cNvSpPr txBox="1"/>
          <p:nvPr/>
        </p:nvSpPr>
        <p:spPr>
          <a:xfrm>
            <a:off x="691376" y="798673"/>
            <a:ext cx="388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You are here: Manage/Store Over View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96D43B-F546-A147-958A-27CF7C7DBE7C}"/>
              </a:ext>
            </a:extLst>
          </p:cNvPr>
          <p:cNvCxnSpPr/>
          <p:nvPr/>
        </p:nvCxnSpPr>
        <p:spPr>
          <a:xfrm flipH="1" flipV="1">
            <a:off x="8831766" y="1248937"/>
            <a:ext cx="2069976" cy="122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618B6-B1EC-9A44-A62A-3EFDD090F316}"/>
              </a:ext>
            </a:extLst>
          </p:cNvPr>
          <p:cNvSpPr txBox="1"/>
          <p:nvPr/>
        </p:nvSpPr>
        <p:spPr>
          <a:xfrm>
            <a:off x="10111150" y="2458001"/>
            <a:ext cx="1962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Search which store record employee want to check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0E8A9-D592-2F4B-B8BA-D5A184C6A5AC}"/>
              </a:ext>
            </a:extLst>
          </p:cNvPr>
          <p:cNvCxnSpPr/>
          <p:nvPr/>
        </p:nvCxnSpPr>
        <p:spPr>
          <a:xfrm flipV="1">
            <a:off x="568712" y="1150696"/>
            <a:ext cx="479503" cy="9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45D595-8888-E744-8862-46D24ECBEAFF}"/>
              </a:ext>
            </a:extLst>
          </p:cNvPr>
          <p:cNvSpPr txBox="1"/>
          <p:nvPr/>
        </p:nvSpPr>
        <p:spPr>
          <a:xfrm>
            <a:off x="-31028" y="2199126"/>
            <a:ext cx="144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Show current directory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AFE0D5-F97F-2C47-9C2E-42170BAD5286}"/>
              </a:ext>
            </a:extLst>
          </p:cNvPr>
          <p:cNvSpPr txBox="1"/>
          <p:nvPr/>
        </p:nvSpPr>
        <p:spPr>
          <a:xfrm>
            <a:off x="22301" y="1150696"/>
            <a:ext cx="786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Return to lase 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3268E1-D786-FA47-BA65-FFB91CF290E4}"/>
              </a:ext>
            </a:extLst>
          </p:cNvPr>
          <p:cNvCxnSpPr>
            <a:cxnSpLocks/>
          </p:cNvCxnSpPr>
          <p:nvPr/>
        </p:nvCxnSpPr>
        <p:spPr>
          <a:xfrm flipH="1">
            <a:off x="9846527" y="5345899"/>
            <a:ext cx="769434" cy="94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501460-3765-734C-8B23-340EA3AE3929}"/>
              </a:ext>
            </a:extLst>
          </p:cNvPr>
          <p:cNvSpPr txBox="1"/>
          <p:nvPr/>
        </p:nvSpPr>
        <p:spPr>
          <a:xfrm>
            <a:off x="10493298" y="4884234"/>
            <a:ext cx="1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Show total number of record </a:t>
            </a:r>
          </a:p>
        </p:txBody>
      </p:sp>
    </p:spTree>
    <p:extLst>
      <p:ext uri="{BB962C8B-B14F-4D97-AF65-F5344CB8AC3E}">
        <p14:creationId xmlns:p14="http://schemas.microsoft.com/office/powerpoint/2010/main" val="18184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DABC3-7529-D54A-87C8-E325D9C3D9E3}"/>
              </a:ext>
            </a:extLst>
          </p:cNvPr>
          <p:cNvSpPr/>
          <p:nvPr/>
        </p:nvSpPr>
        <p:spPr>
          <a:xfrm>
            <a:off x="0" y="112846"/>
            <a:ext cx="2773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Manage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E0D629-B948-404B-BD25-1F87D0D4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42710"/>
              </p:ext>
            </p:extLst>
          </p:nvPr>
        </p:nvGraphicFramePr>
        <p:xfrm>
          <a:off x="2773742" y="93947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644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780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6502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98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40857"/>
                    </a:ext>
                  </a:extLst>
                </a:gridCol>
              </a:tblGrid>
              <a:tr h="285194">
                <a:tc>
                  <a:txBody>
                    <a:bodyPr/>
                    <a:lstStyle/>
                    <a:p>
                      <a:r>
                        <a:rPr lang="en-US" dirty="0"/>
                        <a:t>Car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Car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Story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5045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EDEFD2C-893A-4D48-B88D-D0DEA7371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204695"/>
              </p:ext>
            </p:extLst>
          </p:nvPr>
        </p:nvGraphicFramePr>
        <p:xfrm>
          <a:off x="-621835" y="2360437"/>
          <a:ext cx="54737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14731E-9D49-6B4B-B30A-D47EDC708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86183"/>
              </p:ext>
            </p:extLst>
          </p:nvPr>
        </p:nvGraphicFramePr>
        <p:xfrm>
          <a:off x="3969834" y="2196886"/>
          <a:ext cx="7431103" cy="401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56">
                  <a:extLst>
                    <a:ext uri="{9D8B030D-6E8A-4147-A177-3AD203B41FA5}">
                      <a16:colId xmlns:a16="http://schemas.microsoft.com/office/drawing/2014/main" val="2317007751"/>
                    </a:ext>
                  </a:extLst>
                </a:gridCol>
                <a:gridCol w="1198756">
                  <a:extLst>
                    <a:ext uri="{9D8B030D-6E8A-4147-A177-3AD203B41FA5}">
                      <a16:colId xmlns:a16="http://schemas.microsoft.com/office/drawing/2014/main" val="280098772"/>
                    </a:ext>
                  </a:extLst>
                </a:gridCol>
                <a:gridCol w="1198756">
                  <a:extLst>
                    <a:ext uri="{9D8B030D-6E8A-4147-A177-3AD203B41FA5}">
                      <a16:colId xmlns:a16="http://schemas.microsoft.com/office/drawing/2014/main" val="2286607382"/>
                    </a:ext>
                  </a:extLst>
                </a:gridCol>
                <a:gridCol w="1437323">
                  <a:extLst>
                    <a:ext uri="{9D8B030D-6E8A-4147-A177-3AD203B41FA5}">
                      <a16:colId xmlns:a16="http://schemas.microsoft.com/office/drawing/2014/main" val="4029626490"/>
                    </a:ext>
                  </a:extLst>
                </a:gridCol>
                <a:gridCol w="1198756">
                  <a:extLst>
                    <a:ext uri="{9D8B030D-6E8A-4147-A177-3AD203B41FA5}">
                      <a16:colId xmlns:a16="http://schemas.microsoft.com/office/drawing/2014/main" val="2982278302"/>
                    </a:ext>
                  </a:extLst>
                </a:gridCol>
                <a:gridCol w="1198756">
                  <a:extLst>
                    <a:ext uri="{9D8B030D-6E8A-4147-A177-3AD203B41FA5}">
                      <a16:colId xmlns:a16="http://schemas.microsoft.com/office/drawing/2014/main" val="1273813299"/>
                    </a:ext>
                  </a:extLst>
                </a:gridCol>
              </a:tblGrid>
              <a:tr h="717312">
                <a:tc gridSpan="6">
                  <a:txBody>
                    <a:bodyPr/>
                    <a:lstStyle/>
                    <a:p>
                      <a:r>
                        <a:rPr lang="en-US" dirty="0"/>
                        <a:t>Store 1 Returned Car record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71049"/>
                  </a:ext>
                </a:extLst>
              </a:tr>
              <a:tr h="730322"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Create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Pickup</a:t>
                      </a:r>
                    </a:p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Pickup</a:t>
                      </a:r>
                    </a:p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Return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Return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468"/>
                  </a:ext>
                </a:extLst>
              </a:tr>
              <a:tr h="73032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03200"/>
                  </a:ext>
                </a:extLst>
              </a:tr>
              <a:tr h="73032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5025"/>
                  </a:ext>
                </a:extLst>
              </a:tr>
              <a:tr h="92208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342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B7C7708-A4E5-D745-8DA3-4E334637DC4F}"/>
              </a:ext>
            </a:extLst>
          </p:cNvPr>
          <p:cNvSpPr/>
          <p:nvPr/>
        </p:nvSpPr>
        <p:spPr>
          <a:xfrm>
            <a:off x="2216778" y="1139903"/>
            <a:ext cx="27996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Store 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99C68D-61BC-614E-A561-B8D61792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77264"/>
              </p:ext>
            </p:extLst>
          </p:nvPr>
        </p:nvGraphicFramePr>
        <p:xfrm>
          <a:off x="4603161" y="1166196"/>
          <a:ext cx="446916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9161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210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126CC3-95BA-1742-AAB5-233D64AE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8039"/>
              </p:ext>
            </p:extLst>
          </p:nvPr>
        </p:nvGraphicFramePr>
        <p:xfrm>
          <a:off x="9639795" y="1159727"/>
          <a:ext cx="1210341" cy="3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0341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685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BECFE7C-4F84-4D4D-89D0-58DDA9D803A6}"/>
              </a:ext>
            </a:extLst>
          </p:cNvPr>
          <p:cNvSpPr/>
          <p:nvPr/>
        </p:nvSpPr>
        <p:spPr>
          <a:xfrm>
            <a:off x="9220966" y="6322837"/>
            <a:ext cx="20479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Number: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8FE4369A-B7E0-644B-A8BF-B6D30B7FB4E8}"/>
              </a:ext>
            </a:extLst>
          </p:cNvPr>
          <p:cNvSpPr/>
          <p:nvPr/>
        </p:nvSpPr>
        <p:spPr>
          <a:xfrm>
            <a:off x="172940" y="822319"/>
            <a:ext cx="484982" cy="343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4E5DA-9B3D-B843-94A2-E744EA50DDE4}"/>
              </a:ext>
            </a:extLst>
          </p:cNvPr>
          <p:cNvSpPr txBox="1"/>
          <p:nvPr/>
        </p:nvSpPr>
        <p:spPr>
          <a:xfrm>
            <a:off x="780585" y="832126"/>
            <a:ext cx="388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You are here: Manage/Store Record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8995DC-18F9-E240-B09B-88D47E84CC2E}"/>
              </a:ext>
            </a:extLst>
          </p:cNvPr>
          <p:cNvCxnSpPr/>
          <p:nvPr/>
        </p:nvCxnSpPr>
        <p:spPr>
          <a:xfrm flipV="1">
            <a:off x="568712" y="1150696"/>
            <a:ext cx="479503" cy="94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78BF2-9649-0044-AA02-7386AA6AAD63}"/>
              </a:ext>
            </a:extLst>
          </p:cNvPr>
          <p:cNvSpPr txBox="1"/>
          <p:nvPr/>
        </p:nvSpPr>
        <p:spPr>
          <a:xfrm>
            <a:off x="-31028" y="2199126"/>
            <a:ext cx="144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Show current 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462BC-0FE0-4C4D-99EC-F9DA9988D167}"/>
              </a:ext>
            </a:extLst>
          </p:cNvPr>
          <p:cNvSpPr txBox="1"/>
          <p:nvPr/>
        </p:nvSpPr>
        <p:spPr>
          <a:xfrm>
            <a:off x="22301" y="1150696"/>
            <a:ext cx="786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Return to lase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53C08-72E6-1841-8686-589BCA21DE41}"/>
              </a:ext>
            </a:extLst>
          </p:cNvPr>
          <p:cNvSpPr txBox="1"/>
          <p:nvPr/>
        </p:nvSpPr>
        <p:spPr>
          <a:xfrm>
            <a:off x="8971812" y="1831271"/>
            <a:ext cx="1539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41AF0-2950-8942-A503-0CD6E53142E8}"/>
              </a:ext>
            </a:extLst>
          </p:cNvPr>
          <p:cNvSpPr txBox="1"/>
          <p:nvPr/>
        </p:nvSpPr>
        <p:spPr>
          <a:xfrm>
            <a:off x="9718945" y="1820120"/>
            <a:ext cx="14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ReturnDate</a:t>
            </a:r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1435F1C-6BA3-974F-8B47-7BBB3C19C78F}"/>
              </a:ext>
            </a:extLst>
          </p:cNvPr>
          <p:cNvSpPr/>
          <p:nvPr/>
        </p:nvSpPr>
        <p:spPr>
          <a:xfrm rot="10800000">
            <a:off x="10912124" y="1943052"/>
            <a:ext cx="216793" cy="1756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A234-07CC-D942-BD54-EF6AD0B77C7D}"/>
              </a:ext>
            </a:extLst>
          </p:cNvPr>
          <p:cNvSpPr txBox="1"/>
          <p:nvPr/>
        </p:nvSpPr>
        <p:spPr>
          <a:xfrm>
            <a:off x="11205361" y="769242"/>
            <a:ext cx="1059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Data can sort by Pickup date, Return date, pick up store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49DB9-6EC1-8741-83BE-7DD5ED4289B3}"/>
              </a:ext>
            </a:extLst>
          </p:cNvPr>
          <p:cNvCxnSpPr/>
          <p:nvPr/>
        </p:nvCxnSpPr>
        <p:spPr>
          <a:xfrm flipH="1">
            <a:off x="10912124" y="1623562"/>
            <a:ext cx="293237" cy="20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999D3-E496-FD4A-86EC-13020D6E5314}"/>
              </a:ext>
            </a:extLst>
          </p:cNvPr>
          <p:cNvCxnSpPr>
            <a:cxnSpLocks/>
          </p:cNvCxnSpPr>
          <p:nvPr/>
        </p:nvCxnSpPr>
        <p:spPr>
          <a:xfrm flipV="1">
            <a:off x="5296829" y="1581584"/>
            <a:ext cx="89210" cy="24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CA76F2-D5EF-8B41-814C-2CA697BE46C0}"/>
              </a:ext>
            </a:extLst>
          </p:cNvPr>
          <p:cNvSpPr txBox="1"/>
          <p:nvPr/>
        </p:nvSpPr>
        <p:spPr>
          <a:xfrm>
            <a:off x="4658717" y="1737992"/>
            <a:ext cx="203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Search story number, story name</a:t>
            </a:r>
          </a:p>
        </p:txBody>
      </p:sp>
    </p:spTree>
    <p:extLst>
      <p:ext uri="{BB962C8B-B14F-4D97-AF65-F5344CB8AC3E}">
        <p14:creationId xmlns:p14="http://schemas.microsoft.com/office/powerpoint/2010/main" val="17060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DABC3-7529-D54A-87C8-E325D9C3D9E3}"/>
              </a:ext>
            </a:extLst>
          </p:cNvPr>
          <p:cNvSpPr/>
          <p:nvPr/>
        </p:nvSpPr>
        <p:spPr>
          <a:xfrm>
            <a:off x="0" y="112846"/>
            <a:ext cx="2773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Manage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E0D629-B948-404B-BD25-1F87D0D4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8863"/>
              </p:ext>
            </p:extLst>
          </p:nvPr>
        </p:nvGraphicFramePr>
        <p:xfrm>
          <a:off x="2773742" y="93947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644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780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6502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98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40857"/>
                    </a:ext>
                  </a:extLst>
                </a:gridCol>
              </a:tblGrid>
              <a:tr h="2851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Car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Story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504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B7C7708-A4E5-D745-8DA3-4E334637DC4F}"/>
              </a:ext>
            </a:extLst>
          </p:cNvPr>
          <p:cNvSpPr/>
          <p:nvPr/>
        </p:nvSpPr>
        <p:spPr>
          <a:xfrm>
            <a:off x="468352" y="1243781"/>
            <a:ext cx="2528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Information: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99C68D-61BC-614E-A561-B8D61792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86316"/>
              </p:ext>
            </p:extLst>
          </p:nvPr>
        </p:nvGraphicFramePr>
        <p:xfrm>
          <a:off x="2929302" y="1207920"/>
          <a:ext cx="612201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22019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1286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Customer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14595B-C1CC-3248-B566-CDAFAB37CD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20862" y="1204140"/>
          <a:ext cx="1205032" cy="3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5032">
                  <a:extLst>
                    <a:ext uri="{9D8B030D-6E8A-4147-A177-3AD203B41FA5}">
                      <a16:colId xmlns:a16="http://schemas.microsoft.com/office/drawing/2014/main" val="119338627"/>
                    </a:ext>
                  </a:extLst>
                </a:gridCol>
              </a:tblGrid>
              <a:tr h="3685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1392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F18ADA-4132-4B4B-B5E5-5F1D22CA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21088"/>
              </p:ext>
            </p:extLst>
          </p:nvPr>
        </p:nvGraphicFramePr>
        <p:xfrm>
          <a:off x="814038" y="1962615"/>
          <a:ext cx="10838988" cy="477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>
                  <a:extLst>
                    <a:ext uri="{9D8B030D-6E8A-4147-A177-3AD203B41FA5}">
                      <a16:colId xmlns:a16="http://schemas.microsoft.com/office/drawing/2014/main" val="349522579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827868690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507697077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97903723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05468455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4222244375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25238571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3789671489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1398066245"/>
                    </a:ext>
                  </a:extLst>
                </a:gridCol>
              </a:tblGrid>
              <a:tr h="650002"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56128"/>
                  </a:ext>
                </a:extLst>
              </a:tr>
              <a:tr h="60836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29891"/>
                  </a:ext>
                </a:extLst>
              </a:tr>
              <a:tr h="79704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Order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637766"/>
                  </a:ext>
                </a:extLst>
              </a:tr>
              <a:tr h="79704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Order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426"/>
                  </a:ext>
                </a:extLst>
              </a:tr>
              <a:tr h="79704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Oder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62198"/>
                  </a:ext>
                </a:extLst>
              </a:tr>
              <a:tr h="74408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9465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BEF468-30B9-7E43-B255-499EF9A58E2D}"/>
              </a:ext>
            </a:extLst>
          </p:cNvPr>
          <p:cNvCxnSpPr>
            <a:cxnSpLocks/>
          </p:cNvCxnSpPr>
          <p:nvPr/>
        </p:nvCxnSpPr>
        <p:spPr>
          <a:xfrm flipH="1">
            <a:off x="11173522" y="1521418"/>
            <a:ext cx="164342" cy="1277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F83AF9-57DD-1944-9D92-45EDB808D43C}"/>
              </a:ext>
            </a:extLst>
          </p:cNvPr>
          <p:cNvSpPr txBox="1"/>
          <p:nvPr/>
        </p:nvSpPr>
        <p:spPr>
          <a:xfrm>
            <a:off x="74830" y="859051"/>
            <a:ext cx="388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You are here: Manage/Customer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E8390-B45C-B545-B888-5682F3DC53F0}"/>
              </a:ext>
            </a:extLst>
          </p:cNvPr>
          <p:cNvSpPr txBox="1"/>
          <p:nvPr/>
        </p:nvSpPr>
        <p:spPr>
          <a:xfrm>
            <a:off x="10530963" y="1100886"/>
            <a:ext cx="196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Staff Can check customer order history</a:t>
            </a:r>
          </a:p>
        </p:txBody>
      </p:sp>
    </p:spTree>
    <p:extLst>
      <p:ext uri="{BB962C8B-B14F-4D97-AF65-F5344CB8AC3E}">
        <p14:creationId xmlns:p14="http://schemas.microsoft.com/office/powerpoint/2010/main" val="17092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DABC3-7529-D54A-87C8-E325D9C3D9E3}"/>
              </a:ext>
            </a:extLst>
          </p:cNvPr>
          <p:cNvSpPr/>
          <p:nvPr/>
        </p:nvSpPr>
        <p:spPr>
          <a:xfrm>
            <a:off x="0" y="112846"/>
            <a:ext cx="2773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Manage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863BC-77BB-854F-B0E8-0A8F36587334}"/>
              </a:ext>
            </a:extLst>
          </p:cNvPr>
          <p:cNvSpPr/>
          <p:nvPr/>
        </p:nvSpPr>
        <p:spPr>
          <a:xfrm>
            <a:off x="4073762" y="734027"/>
            <a:ext cx="3910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 Manage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738E51-AC20-8F4D-A53A-8219ECE71B8A}"/>
              </a:ext>
            </a:extLst>
          </p:cNvPr>
          <p:cNvSpPr/>
          <p:nvPr/>
        </p:nvSpPr>
        <p:spPr>
          <a:xfrm>
            <a:off x="871318" y="1562696"/>
            <a:ext cx="10315574" cy="47370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7DD4BF8-19EB-EF4C-810E-CAFB21F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80" y="2099479"/>
            <a:ext cx="914400" cy="914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788C0A-BF10-2B46-B99E-95E7F4529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4545"/>
              </p:ext>
            </p:extLst>
          </p:nvPr>
        </p:nvGraphicFramePr>
        <p:xfrm>
          <a:off x="2773742" y="93947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6644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4780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6502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98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40857"/>
                    </a:ext>
                  </a:extLst>
                </a:gridCol>
              </a:tblGrid>
              <a:tr h="2851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Car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Story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504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07FB95-3618-874F-9209-0E29C3607607}"/>
              </a:ext>
            </a:extLst>
          </p:cNvPr>
          <p:cNvSpPr txBox="1"/>
          <p:nvPr/>
        </p:nvSpPr>
        <p:spPr>
          <a:xfrm>
            <a:off x="2486722" y="2099477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Staff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Name: XXX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04A1E-3C33-4A4A-A509-116E259F6E30}"/>
              </a:ext>
            </a:extLst>
          </p:cNvPr>
          <p:cNvSpPr txBox="1"/>
          <p:nvPr/>
        </p:nvSpPr>
        <p:spPr>
          <a:xfrm>
            <a:off x="2486722" y="2557771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User Name: 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8BE0-825D-D449-B7AF-327D76BC1FE9}"/>
              </a:ext>
            </a:extLst>
          </p:cNvPr>
          <p:cNvSpPr txBox="1"/>
          <p:nvPr/>
        </p:nvSpPr>
        <p:spPr>
          <a:xfrm>
            <a:off x="2483005" y="3011254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Age:…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CB1B6-1C31-A247-AB11-23AF5C8ECE12}"/>
              </a:ext>
            </a:extLst>
          </p:cNvPr>
          <p:cNvSpPr txBox="1"/>
          <p:nvPr/>
        </p:nvSpPr>
        <p:spPr>
          <a:xfrm>
            <a:off x="193136" y="934879"/>
            <a:ext cx="388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You are here: Manage/Staff Manage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1667A-58A3-CB49-90B4-F3CCD2FA4C3D}"/>
              </a:ext>
            </a:extLst>
          </p:cNvPr>
          <p:cNvSpPr txBox="1"/>
          <p:nvPr/>
        </p:nvSpPr>
        <p:spPr>
          <a:xfrm>
            <a:off x="2483005" y="4537663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Role: Human Resource manager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FC1AD0-8378-304F-8914-63576EAB2945}"/>
              </a:ext>
            </a:extLst>
          </p:cNvPr>
          <p:cNvSpPr/>
          <p:nvPr/>
        </p:nvSpPr>
        <p:spPr>
          <a:xfrm>
            <a:off x="8363415" y="5040351"/>
            <a:ext cx="1929161" cy="691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SAVE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AD2615F-BF4B-1246-AB5B-E3A29EC5D980}"/>
              </a:ext>
            </a:extLst>
          </p:cNvPr>
          <p:cNvSpPr/>
          <p:nvPr/>
        </p:nvSpPr>
        <p:spPr>
          <a:xfrm rot="10800000">
            <a:off x="5623932" y="4641896"/>
            <a:ext cx="289931" cy="2210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48BCB-217A-9C45-BCE5-BC06E62F7BC9}"/>
              </a:ext>
            </a:extLst>
          </p:cNvPr>
          <p:cNvSpPr txBox="1"/>
          <p:nvPr/>
        </p:nvSpPr>
        <p:spPr>
          <a:xfrm>
            <a:off x="2486722" y="3465925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…:…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7834F-48F4-B041-8415-653D2B7270F6}"/>
              </a:ext>
            </a:extLst>
          </p:cNvPr>
          <p:cNvSpPr txBox="1"/>
          <p:nvPr/>
        </p:nvSpPr>
        <p:spPr>
          <a:xfrm>
            <a:off x="2486722" y="3829351"/>
            <a:ext cx="47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…:…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3EFECC-5F5D-D34D-830F-8195B7217261}"/>
              </a:ext>
            </a:extLst>
          </p:cNvPr>
          <p:cNvCxnSpPr>
            <a:cxnSpLocks/>
          </p:cNvCxnSpPr>
          <p:nvPr/>
        </p:nvCxnSpPr>
        <p:spPr>
          <a:xfrm flipH="1">
            <a:off x="6233533" y="4437338"/>
            <a:ext cx="1393152" cy="32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8060EE-1C62-254B-8234-47BCBAB2D6C7}"/>
              </a:ext>
            </a:extLst>
          </p:cNvPr>
          <p:cNvSpPr txBox="1"/>
          <p:nvPr/>
        </p:nvSpPr>
        <p:spPr>
          <a:xfrm>
            <a:off x="7747490" y="4017836"/>
            <a:ext cx="148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Upper Manager can sign/change the role of each staff</a:t>
            </a:r>
          </a:p>
        </p:txBody>
      </p:sp>
    </p:spTree>
    <p:extLst>
      <p:ext uri="{BB962C8B-B14F-4D97-AF65-F5344CB8AC3E}">
        <p14:creationId xmlns:p14="http://schemas.microsoft.com/office/powerpoint/2010/main" val="18377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480</Words>
  <Application>Microsoft Macintosh PowerPoint</Application>
  <PresentationFormat>Widescreen</PresentationFormat>
  <Paragraphs>256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Yan</dc:creator>
  <cp:lastModifiedBy>Anqi Yan</cp:lastModifiedBy>
  <cp:revision>22</cp:revision>
  <dcterms:created xsi:type="dcterms:W3CDTF">2018-09-15T03:22:20Z</dcterms:created>
  <dcterms:modified xsi:type="dcterms:W3CDTF">2018-09-20T12:08:41Z</dcterms:modified>
</cp:coreProperties>
</file>