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ECC7-918C-4DB6-B0EC-FE40A0D39007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8788-436B-41EE-A421-49DC4D4A0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4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08788-436B-41EE-A421-49DC4D4A0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3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2CA7-C570-4521-89FA-2A3CB1FC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14398-57E8-4FEE-9021-CBB634C5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92C3-8B5F-49A4-8AE9-52456BDB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CAC-6724-4DC1-AD38-B344DC8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DEDB-978E-43D8-9980-D567926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1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6B62-CDD7-4C63-8E5A-A2D44176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B75B0-CD15-4EED-AF9A-636DC6AB1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DF44-9A21-4B0D-B188-EE9DD33E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722A-0F9B-43CF-8E9B-DCCCFE74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1707-53B2-43D8-A6FC-D757A0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6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B8601-07D4-4E4B-A8CC-20474DD16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65CD-C165-43AB-9E90-52DA8ACD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71CA-AC28-434F-844D-57FF53A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959-0DB5-4BFE-868B-846E7360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E48D-2214-4550-BEB2-A0763E53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1554-21EE-4704-8E4D-3C1FF687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3E9E-9AA2-4668-907D-5A404DA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B57F-790F-43E2-AC3D-4E9AC57D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9EDC-E075-4D40-BA9E-89856C94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2E0F-6D2E-49DF-B6DE-2D9E042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0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5442-1E95-4103-B839-115DA0EE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6272-8A13-42CA-8D12-4F7B6889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7412-2E94-454C-91A8-2A759AFE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FC6C-1E79-4992-96BF-DF328FE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8254-D110-4578-9258-F871F518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823E-C97E-4658-A2B1-25961563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2AE4-81B6-43C8-96BE-423CD2C8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0DFBC-A277-4592-A0A4-C02EBD5B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6A72-94A9-4DCD-B1C9-CD56B04D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D5BB-C1EB-4743-9AA4-5DD97853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4348-B4BC-4211-8F7B-86EF8091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91B9-937A-4F2B-B36E-EABC1A07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B509D-12C7-40DA-8929-53D48629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AA60-DB05-431F-99B7-E3C9D924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10F6A-42A0-4365-BA7A-412ABCB0C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B29F8-1CC2-4381-93FB-49C8BCFB3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42F9D-3DFB-4796-8BAA-AD9C78F3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ABDBA-E7B6-4E66-9E87-2921C8E6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4D652-8C3A-4E1E-820D-C6299F4F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1D94-F15B-476C-B43E-3D295DF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617BB-9AFB-49A0-A86F-09A6D18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159C-EDD1-4EE4-9DED-D930F1E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55C42-1992-41DB-9493-F764F8C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9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A87A0-0E65-43D2-802C-65E607AE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6CD9F-2CDB-4D5C-8529-A001F82E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0BB9-2E22-43C9-8BE5-1BE39AE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2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6AC-D866-4A15-B2CB-CCD0CABA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6006-B806-47C0-BDC8-EAE0983E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EC6F-3A4E-46DE-AC6B-E9B7CE15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CDFA-EC6E-4639-BA1E-7FF120A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9ABD-4D44-49B9-B61A-E86DF87E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E7BF-58AB-490F-BCA6-ACB04666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E93E-A143-4CB7-8989-F1DCC967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A7FCD-28A8-47A2-A590-488686DC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40CA-A8E2-4A7C-8109-E9BABC69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1FFD6-1DFB-4F8E-A4B8-2F963B02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02A1-EB71-4934-9465-3ACB6E54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7EFD-6A21-457E-B141-F7BAA7EB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79544-FEF0-48CA-9FCD-389647A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BB9F2-DDC6-4759-9A6E-223DBDF7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6C24-BEBE-4614-9B8F-88A8A30F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7994-74AC-42BD-9850-77EF75B525E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304F-4029-4780-A72B-59CFFFCEF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1B7E-8BBB-4334-80D7-13E193254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0D7-2263-418F-BC41-05D491E51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jpg"/><Relationship Id="rId18" Type="http://schemas.openxmlformats.org/officeDocument/2006/relationships/image" Target="../media/image147.jpg"/><Relationship Id="rId26" Type="http://schemas.openxmlformats.org/officeDocument/2006/relationships/image" Target="../media/image169.jpg"/><Relationship Id="rId39" Type="http://schemas.openxmlformats.org/officeDocument/2006/relationships/image" Target="../media/image181.jpg"/><Relationship Id="rId21" Type="http://schemas.openxmlformats.org/officeDocument/2006/relationships/image" Target="../media/image150.jpg"/><Relationship Id="rId34" Type="http://schemas.openxmlformats.org/officeDocument/2006/relationships/image" Target="../media/image176.jpg"/><Relationship Id="rId7" Type="http://schemas.openxmlformats.org/officeDocument/2006/relationships/image" Target="../media/image163.jpg"/><Relationship Id="rId2" Type="http://schemas.openxmlformats.org/officeDocument/2006/relationships/image" Target="../media/image158.jpg"/><Relationship Id="rId16" Type="http://schemas.openxmlformats.org/officeDocument/2006/relationships/image" Target="../media/image145.jpg"/><Relationship Id="rId20" Type="http://schemas.openxmlformats.org/officeDocument/2006/relationships/image" Target="../media/image149.jpg"/><Relationship Id="rId29" Type="http://schemas.openxmlformats.org/officeDocument/2006/relationships/image" Target="../media/image171.jpg"/><Relationship Id="rId41" Type="http://schemas.openxmlformats.org/officeDocument/2006/relationships/image" Target="../media/image18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jpg"/><Relationship Id="rId11" Type="http://schemas.openxmlformats.org/officeDocument/2006/relationships/image" Target="../media/image167.jpg"/><Relationship Id="rId24" Type="http://schemas.openxmlformats.org/officeDocument/2006/relationships/image" Target="../media/image168.jpg"/><Relationship Id="rId32" Type="http://schemas.openxmlformats.org/officeDocument/2006/relationships/image" Target="../media/image174.jpg"/><Relationship Id="rId37" Type="http://schemas.openxmlformats.org/officeDocument/2006/relationships/image" Target="../media/image179.jpg"/><Relationship Id="rId40" Type="http://schemas.openxmlformats.org/officeDocument/2006/relationships/image" Target="../media/image182.jpg"/><Relationship Id="rId5" Type="http://schemas.openxmlformats.org/officeDocument/2006/relationships/image" Target="../media/image161.jpg"/><Relationship Id="rId15" Type="http://schemas.openxmlformats.org/officeDocument/2006/relationships/image" Target="../media/image144.jpg"/><Relationship Id="rId23" Type="http://schemas.openxmlformats.org/officeDocument/2006/relationships/image" Target="../media/image29.jpg"/><Relationship Id="rId28" Type="http://schemas.openxmlformats.org/officeDocument/2006/relationships/image" Target="../media/image27.jpg"/><Relationship Id="rId36" Type="http://schemas.openxmlformats.org/officeDocument/2006/relationships/image" Target="../media/image178.jpg"/><Relationship Id="rId10" Type="http://schemas.openxmlformats.org/officeDocument/2006/relationships/image" Target="../media/image166.jpg"/><Relationship Id="rId19" Type="http://schemas.openxmlformats.org/officeDocument/2006/relationships/image" Target="../media/image148.jpg"/><Relationship Id="rId31" Type="http://schemas.openxmlformats.org/officeDocument/2006/relationships/image" Target="../media/image173.jpg"/><Relationship Id="rId4" Type="http://schemas.openxmlformats.org/officeDocument/2006/relationships/image" Target="../media/image160.jpg"/><Relationship Id="rId9" Type="http://schemas.openxmlformats.org/officeDocument/2006/relationships/image" Target="../media/image165.jpg"/><Relationship Id="rId14" Type="http://schemas.openxmlformats.org/officeDocument/2006/relationships/image" Target="../media/image143.jpg"/><Relationship Id="rId22" Type="http://schemas.openxmlformats.org/officeDocument/2006/relationships/image" Target="../media/image28.jpg"/><Relationship Id="rId27" Type="http://schemas.openxmlformats.org/officeDocument/2006/relationships/image" Target="../media/image170.jpg"/><Relationship Id="rId30" Type="http://schemas.openxmlformats.org/officeDocument/2006/relationships/image" Target="../media/image172.jpg"/><Relationship Id="rId35" Type="http://schemas.openxmlformats.org/officeDocument/2006/relationships/image" Target="../media/image177.jpg"/><Relationship Id="rId8" Type="http://schemas.openxmlformats.org/officeDocument/2006/relationships/image" Target="../media/image164.jpg"/><Relationship Id="rId3" Type="http://schemas.openxmlformats.org/officeDocument/2006/relationships/image" Target="../media/image159.jpg"/><Relationship Id="rId12" Type="http://schemas.openxmlformats.org/officeDocument/2006/relationships/image" Target="../media/image141.jpg"/><Relationship Id="rId17" Type="http://schemas.openxmlformats.org/officeDocument/2006/relationships/image" Target="../media/image146.jpg"/><Relationship Id="rId25" Type="http://schemas.openxmlformats.org/officeDocument/2006/relationships/image" Target="../media/image30.jpg"/><Relationship Id="rId33" Type="http://schemas.openxmlformats.org/officeDocument/2006/relationships/image" Target="../media/image175.jpg"/><Relationship Id="rId38" Type="http://schemas.openxmlformats.org/officeDocument/2006/relationships/image" Target="../media/image18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18" Type="http://schemas.openxmlformats.org/officeDocument/2006/relationships/image" Target="../media/image41.jpg"/><Relationship Id="rId26" Type="http://schemas.openxmlformats.org/officeDocument/2006/relationships/image" Target="../media/image49.jpg"/><Relationship Id="rId3" Type="http://schemas.openxmlformats.org/officeDocument/2006/relationships/image" Target="../media/image26.jpg"/><Relationship Id="rId21" Type="http://schemas.openxmlformats.org/officeDocument/2006/relationships/image" Target="../media/image44.jp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jpg"/><Relationship Id="rId25" Type="http://schemas.openxmlformats.org/officeDocument/2006/relationships/image" Target="../media/image48.jpg"/><Relationship Id="rId2" Type="http://schemas.openxmlformats.org/officeDocument/2006/relationships/image" Target="../media/image25.jpg"/><Relationship Id="rId16" Type="http://schemas.openxmlformats.org/officeDocument/2006/relationships/image" Target="../media/image39.jpg"/><Relationship Id="rId20" Type="http://schemas.openxmlformats.org/officeDocument/2006/relationships/image" Target="../media/image43.jpg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24" Type="http://schemas.openxmlformats.org/officeDocument/2006/relationships/image" Target="../media/image47.jpg"/><Relationship Id="rId5" Type="http://schemas.openxmlformats.org/officeDocument/2006/relationships/image" Target="../media/image28.jpg"/><Relationship Id="rId15" Type="http://schemas.openxmlformats.org/officeDocument/2006/relationships/image" Target="../media/image38.jpg"/><Relationship Id="rId23" Type="http://schemas.openxmlformats.org/officeDocument/2006/relationships/image" Target="../media/image46.jpg"/><Relationship Id="rId28" Type="http://schemas.openxmlformats.org/officeDocument/2006/relationships/image" Target="../media/image51.jpg"/><Relationship Id="rId10" Type="http://schemas.openxmlformats.org/officeDocument/2006/relationships/image" Target="../media/image33.jpg"/><Relationship Id="rId19" Type="http://schemas.openxmlformats.org/officeDocument/2006/relationships/image" Target="../media/image42.jpg"/><Relationship Id="rId31" Type="http://schemas.openxmlformats.org/officeDocument/2006/relationships/image" Target="../media/image54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Relationship Id="rId14" Type="http://schemas.openxmlformats.org/officeDocument/2006/relationships/image" Target="../media/image37.jpg"/><Relationship Id="rId22" Type="http://schemas.openxmlformats.org/officeDocument/2006/relationships/image" Target="../media/image45.jpg"/><Relationship Id="rId27" Type="http://schemas.openxmlformats.org/officeDocument/2006/relationships/image" Target="../media/image50.jpg"/><Relationship Id="rId30" Type="http://schemas.openxmlformats.org/officeDocument/2006/relationships/image" Target="../media/image5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13" Type="http://schemas.openxmlformats.org/officeDocument/2006/relationships/image" Target="../media/image66.jpg"/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12" Type="http://schemas.openxmlformats.org/officeDocument/2006/relationships/image" Target="../media/image65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11" Type="http://schemas.openxmlformats.org/officeDocument/2006/relationships/image" Target="../media/image64.jpg"/><Relationship Id="rId5" Type="http://schemas.openxmlformats.org/officeDocument/2006/relationships/image" Target="../media/image58.jpg"/><Relationship Id="rId10" Type="http://schemas.openxmlformats.org/officeDocument/2006/relationships/image" Target="../media/image63.jpg"/><Relationship Id="rId4" Type="http://schemas.openxmlformats.org/officeDocument/2006/relationships/image" Target="../media/image57.jpg"/><Relationship Id="rId9" Type="http://schemas.openxmlformats.org/officeDocument/2006/relationships/image" Target="../media/image6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70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20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5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9.png"/><Relationship Id="rId30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19.png"/><Relationship Id="rId3" Type="http://schemas.openxmlformats.org/officeDocument/2006/relationships/image" Target="../media/image107.png"/><Relationship Id="rId21" Type="http://schemas.openxmlformats.org/officeDocument/2006/relationships/image" Target="../media/image97.png"/><Relationship Id="rId7" Type="http://schemas.openxmlformats.org/officeDocument/2006/relationships/image" Target="../media/image111.png"/><Relationship Id="rId12" Type="http://schemas.openxmlformats.org/officeDocument/2006/relationships/image" Target="../media/image71.png"/><Relationship Id="rId17" Type="http://schemas.openxmlformats.org/officeDocument/2006/relationships/image" Target="../media/image93.png"/><Relationship Id="rId25" Type="http://schemas.openxmlformats.org/officeDocument/2006/relationships/image" Target="../media/image118.png"/><Relationship Id="rId2" Type="http://schemas.openxmlformats.org/officeDocument/2006/relationships/image" Target="../media/image106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17.png"/><Relationship Id="rId32" Type="http://schemas.openxmlformats.org/officeDocument/2006/relationships/image" Target="../media/image125.png"/><Relationship Id="rId5" Type="http://schemas.openxmlformats.org/officeDocument/2006/relationships/image" Target="../media/image109.png"/><Relationship Id="rId15" Type="http://schemas.openxmlformats.org/officeDocument/2006/relationships/image" Target="../media/image9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14.png"/><Relationship Id="rId19" Type="http://schemas.openxmlformats.org/officeDocument/2006/relationships/image" Target="../media/image95.png"/><Relationship Id="rId31" Type="http://schemas.openxmlformats.org/officeDocument/2006/relationships/image" Target="../media/image12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jpg"/><Relationship Id="rId5" Type="http://schemas.openxmlformats.org/officeDocument/2006/relationships/image" Target="../media/image129.jpg"/><Relationship Id="rId4" Type="http://schemas.openxmlformats.org/officeDocument/2006/relationships/image" Target="../media/image128.jp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jpg"/><Relationship Id="rId18" Type="http://schemas.openxmlformats.org/officeDocument/2006/relationships/image" Target="../media/image145.jpg"/><Relationship Id="rId26" Type="http://schemas.openxmlformats.org/officeDocument/2006/relationships/image" Target="../media/image153.jpg"/><Relationship Id="rId3" Type="http://schemas.openxmlformats.org/officeDocument/2006/relationships/image" Target="../media/image72.png"/><Relationship Id="rId21" Type="http://schemas.openxmlformats.org/officeDocument/2006/relationships/image" Target="../media/image148.jpg"/><Relationship Id="rId7" Type="http://schemas.openxmlformats.org/officeDocument/2006/relationships/image" Target="../media/image134.jpg"/><Relationship Id="rId12" Type="http://schemas.openxmlformats.org/officeDocument/2006/relationships/image" Target="../media/image139.jpg"/><Relationship Id="rId17" Type="http://schemas.openxmlformats.org/officeDocument/2006/relationships/image" Target="../media/image144.jpg"/><Relationship Id="rId25" Type="http://schemas.openxmlformats.org/officeDocument/2006/relationships/image" Target="../media/image152.jpg"/><Relationship Id="rId33" Type="http://schemas.openxmlformats.org/officeDocument/2006/relationships/image" Target="../media/image15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3.jpg"/><Relationship Id="rId20" Type="http://schemas.openxmlformats.org/officeDocument/2006/relationships/image" Target="../media/image147.jpg"/><Relationship Id="rId29" Type="http://schemas.openxmlformats.org/officeDocument/2006/relationships/image" Target="../media/image15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jpg"/><Relationship Id="rId11" Type="http://schemas.openxmlformats.org/officeDocument/2006/relationships/image" Target="../media/image138.jpg"/><Relationship Id="rId24" Type="http://schemas.openxmlformats.org/officeDocument/2006/relationships/image" Target="../media/image151.jpg"/><Relationship Id="rId32" Type="http://schemas.openxmlformats.org/officeDocument/2006/relationships/image" Target="../media/image156.jpg"/><Relationship Id="rId5" Type="http://schemas.openxmlformats.org/officeDocument/2006/relationships/image" Target="../media/image132.jpg"/><Relationship Id="rId15" Type="http://schemas.openxmlformats.org/officeDocument/2006/relationships/image" Target="../media/image142.jpg"/><Relationship Id="rId23" Type="http://schemas.openxmlformats.org/officeDocument/2006/relationships/image" Target="../media/image150.jpg"/><Relationship Id="rId28" Type="http://schemas.openxmlformats.org/officeDocument/2006/relationships/image" Target="../media/image35.jpg"/><Relationship Id="rId10" Type="http://schemas.openxmlformats.org/officeDocument/2006/relationships/image" Target="../media/image137.jpg"/><Relationship Id="rId19" Type="http://schemas.openxmlformats.org/officeDocument/2006/relationships/image" Target="../media/image146.jpg"/><Relationship Id="rId31" Type="http://schemas.openxmlformats.org/officeDocument/2006/relationships/image" Target="../media/image155.jpg"/><Relationship Id="rId4" Type="http://schemas.openxmlformats.org/officeDocument/2006/relationships/image" Target="../media/image131.jpg"/><Relationship Id="rId9" Type="http://schemas.openxmlformats.org/officeDocument/2006/relationships/image" Target="../media/image136.jpg"/><Relationship Id="rId14" Type="http://schemas.openxmlformats.org/officeDocument/2006/relationships/image" Target="../media/image141.jpg"/><Relationship Id="rId22" Type="http://schemas.openxmlformats.org/officeDocument/2006/relationships/image" Target="../media/image149.jpg"/><Relationship Id="rId27" Type="http://schemas.openxmlformats.org/officeDocument/2006/relationships/image" Target="../media/image34.jpg"/><Relationship Id="rId30" Type="http://schemas.openxmlformats.org/officeDocument/2006/relationships/image" Target="../media/image38.jpg"/><Relationship Id="rId8" Type="http://schemas.openxmlformats.org/officeDocument/2006/relationships/image" Target="../media/image1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EE677-460C-449A-A84B-727A488DB1A3}"/>
              </a:ext>
            </a:extLst>
          </p:cNvPr>
          <p:cNvGrpSpPr/>
          <p:nvPr/>
        </p:nvGrpSpPr>
        <p:grpSpPr>
          <a:xfrm>
            <a:off x="0" y="509978"/>
            <a:ext cx="3153546" cy="4148061"/>
            <a:chOff x="2712438" y="569939"/>
            <a:chExt cx="3153546" cy="41480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8314B7-21A8-40A1-8B28-A4C6324AD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84" y="3384500"/>
              <a:ext cx="1333500" cy="1333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2E676E-3893-40D9-9D3F-6C62ABAB8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616" y="2925894"/>
              <a:ext cx="1333500" cy="1333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5FE501-81EB-4002-9F95-DF47CBE5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713" y="2450268"/>
              <a:ext cx="1333500" cy="1333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80F934-D87B-41E2-A7FE-AF25FE84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563" y="2046157"/>
              <a:ext cx="1333500" cy="13335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B230F3-48FD-4CCE-8D74-E4D226F9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915" y="1439056"/>
              <a:ext cx="1333500" cy="1333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05CD8C-4CD9-427D-A698-FCF16F03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813" y="974673"/>
              <a:ext cx="1333500" cy="1333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1208DC-1EDC-4A3F-AA86-362CCF8FE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438" y="569939"/>
              <a:ext cx="1333500" cy="13335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AE21E-D764-495C-AE0F-9D320A20F739}"/>
              </a:ext>
            </a:extLst>
          </p:cNvPr>
          <p:cNvGrpSpPr/>
          <p:nvPr/>
        </p:nvGrpSpPr>
        <p:grpSpPr>
          <a:xfrm>
            <a:off x="1820046" y="486869"/>
            <a:ext cx="3167992" cy="3847085"/>
            <a:chOff x="4471051" y="509978"/>
            <a:chExt cx="3167992" cy="38470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CA3735-EF23-4899-BCDD-BFFD843F9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244" y="1117079"/>
              <a:ext cx="1333500" cy="1333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8E1815B-18C6-41B3-AAA8-E715457C9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711" y="2652946"/>
              <a:ext cx="1333500" cy="1333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058FEAC-F13F-4FD2-865B-43077A807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543" y="3023563"/>
              <a:ext cx="1333500" cy="1333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F46950-5FD5-4494-9A93-B44F2F846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5115" y="1843478"/>
              <a:ext cx="1333500" cy="1333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B5DB2ED-BFF0-453A-B4FA-1890E4040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394" y="1506355"/>
              <a:ext cx="1333500" cy="13335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FFC6A8F-A98C-49B1-A20E-77EE74F5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361" y="712345"/>
              <a:ext cx="1333500" cy="13335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702B9F2-E9A6-4D42-9C68-0BE00DA3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051" y="509978"/>
              <a:ext cx="1333500" cy="13335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743D78C-505A-4B62-93EE-2C9A9404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879" y="2229553"/>
              <a:ext cx="1333500" cy="13335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E88E035-4C2A-4CF7-A83B-A0CC1FB275C6}"/>
              </a:ext>
            </a:extLst>
          </p:cNvPr>
          <p:cNvGrpSpPr/>
          <p:nvPr/>
        </p:nvGrpSpPr>
        <p:grpSpPr>
          <a:xfrm>
            <a:off x="5035795" y="382073"/>
            <a:ext cx="5336159" cy="4661044"/>
            <a:chOff x="5804004" y="427220"/>
            <a:chExt cx="5336159" cy="466104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CFEC819-C979-441A-B774-F025503F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6663" y="3754764"/>
              <a:ext cx="1333500" cy="13335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94E8A8B-04AE-436E-9B36-1D3EA7A7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078" y="3296587"/>
              <a:ext cx="1333500" cy="13335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8C973D6-B2A8-43EB-91EA-4C71C4C71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21" y="2879440"/>
              <a:ext cx="1333500" cy="13335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0A4D62-51A3-407F-B043-A9C4DD0C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023" y="2427470"/>
              <a:ext cx="1333500" cy="13335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AA3A354-C14E-41CC-AB02-F994CF8F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592" y="2106588"/>
              <a:ext cx="1333500" cy="1333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5B3A36B-D637-4E65-93FB-BFBCDB965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181" y="1594735"/>
              <a:ext cx="1333500" cy="1333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8AA6F37-44BD-41D0-917D-EE8AC08A9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411" y="1205772"/>
              <a:ext cx="1333500" cy="1333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A5D85F1-D7CA-4D99-B5D0-65DC5D6FC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318" y="816496"/>
              <a:ext cx="1333500" cy="13335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537813-DB77-4ED0-A3D2-CE9AB7BB7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004" y="427220"/>
              <a:ext cx="1333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71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FB7E9E-FC61-47E2-ADD6-FF1A8AB5C689}"/>
              </a:ext>
            </a:extLst>
          </p:cNvPr>
          <p:cNvGrpSpPr/>
          <p:nvPr/>
        </p:nvGrpSpPr>
        <p:grpSpPr>
          <a:xfrm>
            <a:off x="149902" y="833155"/>
            <a:ext cx="12303726" cy="4329669"/>
            <a:chOff x="0" y="803174"/>
            <a:chExt cx="12303726" cy="432966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4A68FD-6234-4819-8572-2E8D500C2104}"/>
                </a:ext>
              </a:extLst>
            </p:cNvPr>
            <p:cNvGrpSpPr/>
            <p:nvPr/>
          </p:nvGrpSpPr>
          <p:grpSpPr>
            <a:xfrm>
              <a:off x="0" y="803174"/>
              <a:ext cx="12298476" cy="3316762"/>
              <a:chOff x="0" y="2721913"/>
              <a:chExt cx="12298476" cy="331676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018C009-4B9D-4A87-8E18-9A892445407C}"/>
                  </a:ext>
                </a:extLst>
              </p:cNvPr>
              <p:cNvGrpSpPr/>
              <p:nvPr/>
            </p:nvGrpSpPr>
            <p:grpSpPr>
              <a:xfrm>
                <a:off x="0" y="3788366"/>
                <a:ext cx="12298476" cy="1103197"/>
                <a:chOff x="0" y="3788366"/>
                <a:chExt cx="12298476" cy="1103197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46AA4FFC-E481-4071-9C4B-7BA62C063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8476" y="381156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385E47AF-F416-4AF3-A2D5-1009B5885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9271" y="381156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FF117B78-BE14-4CE6-AEAB-999E0D3C0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9271" y="378836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BB73203-21A8-468C-BFD0-911292E40B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9271" y="379657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36F6C9B-5BF2-4BA7-8A98-3C797257C6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9271" y="3792823"/>
                  <a:ext cx="1080000" cy="1075543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722A99E1-2E1E-4293-BE95-842D393BC6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4042" y="379282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8BE0D75-5B5B-4E40-98D4-6A86A6BB10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8112" y="380309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0CC580D4-EEF7-4591-A24D-A061198B4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4837" y="380781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394676C2-C4DC-49BA-AF36-132739845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603" y="381156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9FC93C6-A381-4DBD-8EAB-9B69D04D9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803090"/>
                  <a:ext cx="1080000" cy="1080000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C882E67-0096-4018-A724-A55519EB91E1}"/>
                    </a:ext>
                  </a:extLst>
                </p:cNvPr>
                <p:cNvSpPr txBox="1"/>
                <p:nvPr/>
              </p:nvSpPr>
              <p:spPr>
                <a:xfrm flipH="1">
                  <a:off x="5858792" y="4034995"/>
                  <a:ext cx="71877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/>
                    <a:t>…</a:t>
                  </a:r>
                  <a:endParaRPr lang="zh-CN" altLang="en-US" sz="4000" b="1" dirty="0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E52DAC-1394-450F-A96E-76FB1BCC9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684" y="273225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891D0F9-4925-49C9-A448-D10CC04A0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3629" y="27324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F4EFB2C-F7DE-44E0-983D-D71C153D2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4971" y="2726327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DF8F5B-B318-4DC4-B16D-A21665A4D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6559" y="272191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9BC1218-208D-417D-B158-FA7E7B7AF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7215" y="27324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5ED859D-C608-422D-9D63-8F208B196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7818" y="273306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3FF99D4-BD1B-400F-999C-85CEBDFB1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663" y="273306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DFA1669-FAE2-4E1B-85FC-628098CA7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558" y="273306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4513DF9-51FE-40EC-9EB9-6CC3BACEB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255" y="272490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2D594C01-D6CD-495F-9D79-B5EE20108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7342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C8ED89-1D17-473D-B2B9-36FCD6767A89}"/>
                  </a:ext>
                </a:extLst>
              </p:cNvPr>
              <p:cNvSpPr txBox="1"/>
              <p:nvPr/>
            </p:nvSpPr>
            <p:spPr>
              <a:xfrm>
                <a:off x="5861151" y="2901404"/>
                <a:ext cx="7187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1847F0B-4E1B-4AFB-B7B7-54FBC98CF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3944" y="487657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66BAB78-1BE9-4518-BBA0-EC33D823F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9186" y="488987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4030103-ED08-4658-B5C1-FA53C7EE6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7425" y="488735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9338F08-4CA4-495B-8947-53426DCF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2954" y="488089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38283B9-D1C1-463E-B62E-2BF8B69A6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7660" y="488089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0EB6F05-2909-4DC7-8AD6-46C9F43C9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2928" y="4879827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D838D1C-6325-4D33-9C11-A9028038B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1346" y="488635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715BD854-C00C-428D-9C28-AF8734AEF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918" y="4890321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30E6F0F-0931-46C3-A9E9-68C8B51D6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86" y="4892281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11A1C9F2-307B-46EF-B821-6055B88CB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9228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66364F-9A77-4466-A7D7-832F9FC6AF88}"/>
                  </a:ext>
                </a:extLst>
              </p:cNvPr>
              <p:cNvSpPr txBox="1"/>
              <p:nvPr/>
            </p:nvSpPr>
            <p:spPr>
              <a:xfrm>
                <a:off x="5953575" y="5269234"/>
                <a:ext cx="4571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…</a:t>
                </a:r>
                <a:endParaRPr lang="zh-CN" altLang="en-US" sz="4400" b="1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7FF448-3070-4A9C-B58A-D7F96F36A2A3}"/>
                </a:ext>
              </a:extLst>
            </p:cNvPr>
            <p:cNvGrpSpPr/>
            <p:nvPr/>
          </p:nvGrpSpPr>
          <p:grpSpPr>
            <a:xfrm>
              <a:off x="0" y="4028608"/>
              <a:ext cx="12303726" cy="1104235"/>
              <a:chOff x="0" y="2964308"/>
              <a:chExt cx="12303726" cy="1104235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FFB37FF0-5998-4A3A-8EA5-115CC8E03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2020" y="298337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B61E1BA-7DB9-425B-B74D-3D3F72680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0881" y="298829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726C9DA8-B615-420A-8549-E715AB79E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789" y="297823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61148E9-CAB5-4941-BCB7-2E93E65B6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97694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F059F9AC-F26E-40AB-9369-D5EDE77E7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3726" y="297330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50EA6B6B-442B-49CE-BEDE-216D567FA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5274" y="296430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B043859F-C5BE-4A8F-9971-4A2FFA6BD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7542" y="298829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D4E6D926-EA10-4E4B-ABFF-1D7EAADC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4002" y="298854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AFA0770-0857-44C1-8A93-8EE0C1402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6731" y="297515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4D8DB24-2409-4AD0-A498-C4D1A30BC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4948" y="298247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8DD6DB8-8699-497C-9367-40CC06429C2A}"/>
                  </a:ext>
                </a:extLst>
              </p:cNvPr>
              <p:cNvSpPr txBox="1"/>
              <p:nvPr/>
            </p:nvSpPr>
            <p:spPr>
              <a:xfrm>
                <a:off x="5997797" y="3207895"/>
                <a:ext cx="4571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…</a:t>
                </a:r>
                <a:endParaRPr lang="zh-CN" altLang="en-US" sz="4400" b="1" dirty="0"/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EB32124-8C4E-4385-A3B0-42A508C35FD8}"/>
              </a:ext>
            </a:extLst>
          </p:cNvPr>
          <p:cNvSpPr txBox="1"/>
          <p:nvPr/>
        </p:nvSpPr>
        <p:spPr>
          <a:xfrm>
            <a:off x="-719528" y="15289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89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7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A53926-B74B-4794-ACDC-1995038F576E}"/>
              </a:ext>
            </a:extLst>
          </p:cNvPr>
          <p:cNvGrpSpPr/>
          <p:nvPr/>
        </p:nvGrpSpPr>
        <p:grpSpPr>
          <a:xfrm>
            <a:off x="0" y="1038382"/>
            <a:ext cx="4000499" cy="3907592"/>
            <a:chOff x="1786640" y="1083352"/>
            <a:chExt cx="4000499" cy="39075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C2222A-6C67-4176-B1C1-812D4B2EB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639" y="3657444"/>
              <a:ext cx="1333500" cy="1333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DA33AA-2614-431B-8353-66B8F7D7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327" y="3219138"/>
              <a:ext cx="1333500" cy="1333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CC7CCC-C72A-411A-917F-9CEC75D5D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1015" y="2762250"/>
              <a:ext cx="1333500" cy="1333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98CBA0-CD5C-4A53-863D-5295114E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279" y="2342526"/>
              <a:ext cx="1333500" cy="13335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CE7892-7D13-40EA-833D-1E195E827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827" y="1922801"/>
              <a:ext cx="1333500" cy="1333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872735-42BA-4D5A-B10F-18E177B4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375" y="1428750"/>
              <a:ext cx="1333500" cy="1333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A7D04C-326D-4FC5-9344-209159A4B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640" y="1083352"/>
              <a:ext cx="1333500" cy="1333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FDFB3F-9F03-4E7F-8F58-8FF377DBE43A}"/>
              </a:ext>
            </a:extLst>
          </p:cNvPr>
          <p:cNvGrpSpPr/>
          <p:nvPr/>
        </p:nvGrpSpPr>
        <p:grpSpPr>
          <a:xfrm>
            <a:off x="267313" y="288952"/>
            <a:ext cx="3351874" cy="3990272"/>
            <a:chOff x="3792188" y="587975"/>
            <a:chExt cx="3351874" cy="399027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3BBBD7-521A-4B28-BDA2-7CDB2A7CE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562" y="3244747"/>
              <a:ext cx="1333500" cy="13335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DF87B5-2D15-4EB9-B07D-9A708E7FE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50" y="2762250"/>
              <a:ext cx="1333500" cy="1333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A235FD1-311F-49D8-AEF7-B5CBA856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50" y="2762250"/>
              <a:ext cx="1333500" cy="1333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D1CB722-4A6E-40C4-99E9-E1FF810C2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59" y="2184427"/>
              <a:ext cx="1333500" cy="1333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1E20646-5436-47B8-A7E4-B9CD1D54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060" y="1688892"/>
              <a:ext cx="1333500" cy="13335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C6F4B72-B6DC-4FE9-8DE7-265EB62E6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11" y="1162988"/>
              <a:ext cx="1333500" cy="1333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7EA5802-4A0A-416D-A352-8D2D1FA4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188" y="587975"/>
              <a:ext cx="1333500" cy="13335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D58C01-A947-4678-A26F-B3596730CBE3}"/>
              </a:ext>
            </a:extLst>
          </p:cNvPr>
          <p:cNvGrpSpPr/>
          <p:nvPr/>
        </p:nvGrpSpPr>
        <p:grpSpPr>
          <a:xfrm>
            <a:off x="246003" y="126656"/>
            <a:ext cx="4079367" cy="4673142"/>
            <a:chOff x="4526416" y="1023472"/>
            <a:chExt cx="4079367" cy="46731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DBA1675-D4B0-4F4C-8E37-48D63EFA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769" y="3318722"/>
              <a:ext cx="1333500" cy="13335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476B233-BA1F-41AA-A933-B2019B22A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283" y="4363114"/>
              <a:ext cx="1333500" cy="13335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5EEADAA-7465-4F73-ADE7-8E579463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210" y="3840918"/>
              <a:ext cx="1333500" cy="13335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59A4240-AAC7-4394-9865-05B5D269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53" y="2921052"/>
              <a:ext cx="1333500" cy="13335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B071046-3205-46EF-918F-1903C8DC6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233" y="2382892"/>
              <a:ext cx="1333500" cy="13335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884854F-CE6B-45AD-835B-ABE91870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373" y="1904062"/>
              <a:ext cx="1333500" cy="1333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FF5C8FF-31F1-4E0B-9776-B12C0E8B6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4609" y="1365042"/>
              <a:ext cx="1333500" cy="1333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3B76CE0-CCB5-475B-8F55-8C037BB4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416" y="1023472"/>
              <a:ext cx="1333500" cy="13335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204BC7C-C1CF-4A92-9EEC-DF93863CA819}"/>
              </a:ext>
            </a:extLst>
          </p:cNvPr>
          <p:cNvGrpSpPr/>
          <p:nvPr/>
        </p:nvGrpSpPr>
        <p:grpSpPr>
          <a:xfrm>
            <a:off x="5620869" y="909118"/>
            <a:ext cx="3505893" cy="4033109"/>
            <a:chOff x="3312516" y="130717"/>
            <a:chExt cx="3505893" cy="403310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CBC2C75-D2C7-4B9E-BE9B-7C560D8F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09" y="2830326"/>
              <a:ext cx="1333500" cy="13335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72A92F1-0166-4468-B701-EC179BDA5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266" y="2433149"/>
              <a:ext cx="1333500" cy="1333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11196AA-D6B6-4AF6-98D7-733069F84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159" y="2009620"/>
              <a:ext cx="1333500" cy="13335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FAA10FD-957A-4FB5-96B2-6FE1275C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784" y="1642554"/>
              <a:ext cx="1333500" cy="13335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3D482FC-0AAB-4A60-B8BD-E0A2DB577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025" y="1193916"/>
              <a:ext cx="1333500" cy="13335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4468C1-D3F2-4EEA-9A72-5447F8BD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266" y="793406"/>
              <a:ext cx="1333500" cy="13335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0059CAD-8EA2-47A5-ACE3-1DDED4F63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104" y="454078"/>
              <a:ext cx="1333500" cy="133350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6E6095C-3121-4A15-B9C3-FE26DF258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2516" y="130717"/>
              <a:ext cx="1333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668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5023-9EB8-4CC0-B099-8A16AC3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FBF8-5CA9-4490-A528-EC36487F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3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A7A79C5-4D8D-40D6-816A-CBC23B5FB62E}"/>
              </a:ext>
            </a:extLst>
          </p:cNvPr>
          <p:cNvGrpSpPr/>
          <p:nvPr/>
        </p:nvGrpSpPr>
        <p:grpSpPr>
          <a:xfrm>
            <a:off x="-825941" y="2216046"/>
            <a:ext cx="4231909" cy="4157272"/>
            <a:chOff x="1232005" y="963430"/>
            <a:chExt cx="4231909" cy="415727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EF4357C-6CCA-491D-942B-D8C75163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414" y="3787202"/>
              <a:ext cx="1333500" cy="13335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1DC824F-EE5C-4463-AEED-F92939967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463" y="3259111"/>
              <a:ext cx="1333500" cy="13335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55EEACD-EBE5-4A98-97BD-669686D0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6977" y="2731020"/>
              <a:ext cx="1333500" cy="13335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5FBA69E-DEF5-47E2-8FB9-5E8891B3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250" y="2296930"/>
              <a:ext cx="1333500" cy="1333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DBC0A43-D502-4A54-A488-FC7B849E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99" y="1862840"/>
              <a:ext cx="1333500" cy="1333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395F319-5957-484E-82A7-4E16EB1C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748" y="1428750"/>
              <a:ext cx="1333500" cy="1333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D7AC44B-02BF-4AFB-9FF4-427E8BBD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005" y="963430"/>
              <a:ext cx="1333500" cy="13335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3DE11C-E0E1-4DF1-A8BF-17F75DF4752D}"/>
              </a:ext>
            </a:extLst>
          </p:cNvPr>
          <p:cNvGrpSpPr/>
          <p:nvPr/>
        </p:nvGrpSpPr>
        <p:grpSpPr>
          <a:xfrm>
            <a:off x="2872174" y="109460"/>
            <a:ext cx="2936202" cy="2945487"/>
            <a:chOff x="2872174" y="109460"/>
            <a:chExt cx="2936202" cy="2945487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AE38B86-7492-4AC8-B36E-32C3241EE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876" y="1721447"/>
              <a:ext cx="1333500" cy="13335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2782FA0-6939-4BDD-AFEB-3A1AD421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133" y="1329830"/>
              <a:ext cx="1333500" cy="13335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CF7B13A-8804-4455-809C-68EEF5AD7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941" y="938213"/>
              <a:ext cx="1333500" cy="1333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EF3D513-782A-41C3-AFDB-53F01F400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4991" y="484682"/>
              <a:ext cx="1333500" cy="13335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48D552-6A8E-4F2E-85B4-883A43868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174" y="109460"/>
              <a:ext cx="1333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39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87CE9BE-1C0F-4526-80CF-232603819C44}"/>
              </a:ext>
            </a:extLst>
          </p:cNvPr>
          <p:cNvGrpSpPr/>
          <p:nvPr/>
        </p:nvGrpSpPr>
        <p:grpSpPr>
          <a:xfrm>
            <a:off x="1312183" y="863919"/>
            <a:ext cx="8154763" cy="4369832"/>
            <a:chOff x="1252222" y="818949"/>
            <a:chExt cx="8154763" cy="436983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65E9C11-B378-49C3-A95A-5F7401C539FF}"/>
                </a:ext>
              </a:extLst>
            </p:cNvPr>
            <p:cNvGrpSpPr/>
            <p:nvPr/>
          </p:nvGrpSpPr>
          <p:grpSpPr>
            <a:xfrm>
              <a:off x="2785014" y="818949"/>
              <a:ext cx="6621971" cy="4369832"/>
              <a:chOff x="1933855" y="773979"/>
              <a:chExt cx="6621971" cy="436983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3FF916C-5672-4131-AD0E-7CFB02C96FAF}"/>
                  </a:ext>
                </a:extLst>
              </p:cNvPr>
              <p:cNvGrpSpPr/>
              <p:nvPr/>
            </p:nvGrpSpPr>
            <p:grpSpPr>
              <a:xfrm>
                <a:off x="2056463" y="1143311"/>
                <a:ext cx="6430466" cy="4000500"/>
                <a:chOff x="797289" y="918459"/>
                <a:chExt cx="6430466" cy="400050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8D1D97FC-49EC-497E-B45A-2768BCD40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9" y="9184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5E3BA66-55EE-431B-B3A2-DC948704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9" y="22519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38C43E36-E62F-4807-A53A-0831410C1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289" y="35854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B3922545-75E0-4D79-86C2-9F307AC0F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0789" y="93344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C483F2F-A55C-4E6B-B2AB-B6E507D742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0789" y="22519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AC345E17-DF1C-419E-89E7-B68617D574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0789" y="35854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BF6DAF5-3147-4F7E-9C2D-1D7047A1A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289" y="35854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51A89B2-5872-4DB5-9434-3A8B9AAFE7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289" y="2254768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33C5AD14-C2C5-4616-B5AD-81DD377A9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64289" y="93344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BCD5856-F759-45BD-A4B9-E2EBC0691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944" y="9184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99C5649-0C58-4ADB-AC30-FADE39AD9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255" y="2251959"/>
                  <a:ext cx="1333500" cy="1333500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F52D39B8-DDCD-422C-9ED9-FAC5285E38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943" y="3585459"/>
                  <a:ext cx="1333500" cy="1333500"/>
                </a:xfrm>
                <a:prstGeom prst="rect">
                  <a:avLst/>
                </a:prstGeom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CE1D87-9710-442E-866E-29920F850270}"/>
                  </a:ext>
                </a:extLst>
              </p:cNvPr>
              <p:cNvSpPr txBox="1"/>
              <p:nvPr/>
            </p:nvSpPr>
            <p:spPr>
              <a:xfrm>
                <a:off x="7050286" y="773979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Target Image</a:t>
                </a:r>
                <a:endParaRPr lang="zh-CN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6734F1-025D-446A-9233-CE1D86CBB051}"/>
                  </a:ext>
                </a:extLst>
              </p:cNvPr>
              <p:cNvSpPr txBox="1"/>
              <p:nvPr/>
            </p:nvSpPr>
            <p:spPr>
              <a:xfrm>
                <a:off x="1933855" y="803234"/>
                <a:ext cx="1545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Source Image</a:t>
                </a:r>
                <a:endParaRPr lang="zh-CN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4805B6-0CAC-468A-B60A-A8F9D6D3F7BA}"/>
                  </a:ext>
                </a:extLst>
              </p:cNvPr>
              <p:cNvSpPr txBox="1"/>
              <p:nvPr/>
            </p:nvSpPr>
            <p:spPr>
              <a:xfrm>
                <a:off x="3338019" y="810004"/>
                <a:ext cx="1478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Added Noise</a:t>
                </a:r>
                <a:endParaRPr lang="zh-CN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982A7E-7248-4DDB-8B5E-B9C32702AD97}"/>
                  </a:ext>
                </a:extLst>
              </p:cNvPr>
              <p:cNvSpPr txBox="1"/>
              <p:nvPr/>
            </p:nvSpPr>
            <p:spPr>
              <a:xfrm>
                <a:off x="4738144" y="814477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Adversarial Image</a:t>
                </a:r>
                <a:endParaRPr lang="zh-CN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14F622-FC37-4DA6-B4BF-7850198B93D3}"/>
                </a:ext>
              </a:extLst>
            </p:cNvPr>
            <p:cNvSpPr txBox="1"/>
            <p:nvPr/>
          </p:nvSpPr>
          <p:spPr>
            <a:xfrm>
              <a:off x="1252222" y="1761341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Experiment-1</a:t>
              </a:r>
              <a:endParaRPr lang="zh-CN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E69EFC-885B-4373-A1A2-F9442CCAC4DA}"/>
                </a:ext>
              </a:extLst>
            </p:cNvPr>
            <p:cNvSpPr txBox="1"/>
            <p:nvPr/>
          </p:nvSpPr>
          <p:spPr>
            <a:xfrm>
              <a:off x="1252222" y="3003865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Experiment-2</a:t>
              </a:r>
              <a:endParaRPr lang="zh-CN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FE8C25-DDBA-4CFA-8F34-E18449B6E9C1}"/>
                </a:ext>
              </a:extLst>
            </p:cNvPr>
            <p:cNvSpPr txBox="1"/>
            <p:nvPr/>
          </p:nvSpPr>
          <p:spPr>
            <a:xfrm>
              <a:off x="1252222" y="4242015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Experiment-3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116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07CCD45-7743-48F6-A94A-20E5C035D9BC}"/>
              </a:ext>
            </a:extLst>
          </p:cNvPr>
          <p:cNvGrpSpPr/>
          <p:nvPr/>
        </p:nvGrpSpPr>
        <p:grpSpPr>
          <a:xfrm>
            <a:off x="-1511254" y="752087"/>
            <a:ext cx="14027157" cy="5529498"/>
            <a:chOff x="-1511254" y="752087"/>
            <a:chExt cx="14027157" cy="552949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AA5FD81-B40B-4D47-8B43-05F1D4EBF101}"/>
                </a:ext>
              </a:extLst>
            </p:cNvPr>
            <p:cNvGrpSpPr/>
            <p:nvPr/>
          </p:nvGrpSpPr>
          <p:grpSpPr>
            <a:xfrm>
              <a:off x="237536" y="752087"/>
              <a:ext cx="12278367" cy="5529498"/>
              <a:chOff x="237536" y="752087"/>
              <a:chExt cx="12278367" cy="5529498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F26FB9DC-E7FF-43A7-A20C-DCDA49A5CF70}"/>
                  </a:ext>
                </a:extLst>
              </p:cNvPr>
              <p:cNvGrpSpPr/>
              <p:nvPr/>
            </p:nvGrpSpPr>
            <p:grpSpPr>
              <a:xfrm>
                <a:off x="237536" y="3037078"/>
                <a:ext cx="12278367" cy="3244507"/>
                <a:chOff x="-17298" y="2917159"/>
                <a:chExt cx="12278367" cy="3244507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08DA8518-D2BB-4F9B-8BBC-838B49FE2BBD}"/>
                    </a:ext>
                  </a:extLst>
                </p:cNvPr>
                <p:cNvGrpSpPr/>
                <p:nvPr/>
              </p:nvGrpSpPr>
              <p:grpSpPr>
                <a:xfrm>
                  <a:off x="-17298" y="5081666"/>
                  <a:ext cx="12278367" cy="1080000"/>
                  <a:chOff x="0" y="0"/>
                  <a:chExt cx="12278367" cy="1080000"/>
                </a:xfrm>
              </p:grpSpPr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B64139CB-A1DA-4DD3-B9EC-F1D6949E4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1198367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A922930B-0E96-40A1-A4FC-94111EEB7D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0118367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BCEA2C0F-7EC8-42BF-87AD-9EB81283A7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9045320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C6277EE5-E918-446E-AAD7-601AF02548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7956030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7F0995B6-CFE4-4F93-8969-B2DDE68259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887354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6FBE0C0B-973F-4594-A35A-29B0A55857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4329660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029F9E47-7BDD-4207-AD37-00B974BDD8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247431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2853446B-2F58-4060-8C44-914229F290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160000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EC3A02F5-5ED3-4B28-8034-529009529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1080000" y="0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>
                    <a:extLst>
                      <a:ext uri="{FF2B5EF4-FFF2-40B4-BE49-F238E27FC236}">
                        <a16:creationId xmlns:a16="http://schemas.microsoft.com/office/drawing/2014/main" id="{9657FF20-B668-471C-A1CA-39097DD98F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0" y="0"/>
                    <a:ext cx="1080000" cy="1080000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EA7CB649-FC5E-45C1-B444-B1D9B8FB580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2954" y="249003"/>
                    <a:ext cx="68480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800" b="1" dirty="0"/>
                      <a:t>…</a:t>
                    </a:r>
                    <a:endParaRPr lang="zh-CN" altLang="en-US" sz="4800" b="1" dirty="0"/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E5616C3A-8AB7-486E-9961-99697FE8FC0A}"/>
                    </a:ext>
                  </a:extLst>
                </p:cNvPr>
                <p:cNvGrpSpPr/>
                <p:nvPr/>
              </p:nvGrpSpPr>
              <p:grpSpPr>
                <a:xfrm>
                  <a:off x="0" y="2917159"/>
                  <a:ext cx="12256197" cy="1091243"/>
                  <a:chOff x="0" y="3995895"/>
                  <a:chExt cx="12256197" cy="1091243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0AED3527-7CCF-4E00-88C9-D925BE1C992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995895"/>
                    <a:ext cx="12256197" cy="1091243"/>
                    <a:chOff x="0" y="3995895"/>
                    <a:chExt cx="12256197" cy="1091243"/>
                  </a:xfrm>
                </p:grpSpPr>
                <p:pic>
                  <p:nvPicPr>
                    <p:cNvPr id="148" name="Picture 147">
                      <a:extLst>
                        <a:ext uri="{FF2B5EF4-FFF2-40B4-BE49-F238E27FC236}">
                          <a16:creationId xmlns:a16="http://schemas.microsoft.com/office/drawing/2014/main" id="{8060A5B3-6486-45FF-94CB-E233073A74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176197" y="4007137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0" name="Picture 149">
                      <a:extLst>
                        <a:ext uri="{FF2B5EF4-FFF2-40B4-BE49-F238E27FC236}">
                          <a16:creationId xmlns:a16="http://schemas.microsoft.com/office/drawing/2014/main" id="{C318BCD2-E4F7-475A-B9BC-0216036E32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96197" y="4003392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2" name="Picture 151">
                      <a:extLst>
                        <a:ext uri="{FF2B5EF4-FFF2-40B4-BE49-F238E27FC236}">
                          <a16:creationId xmlns:a16="http://schemas.microsoft.com/office/drawing/2014/main" id="{91688B88-1D2E-4E99-9560-CA4E3AFF4C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028022" y="4007138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4" name="Picture 153">
                      <a:extLst>
                        <a:ext uri="{FF2B5EF4-FFF2-40B4-BE49-F238E27FC236}">
                          <a16:creationId xmlns:a16="http://schemas.microsoft.com/office/drawing/2014/main" id="{8A276E22-44A5-4A68-B306-E7F919B2F9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50056" y="3995895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Picture 155">
                      <a:extLst>
                        <a:ext uri="{FF2B5EF4-FFF2-40B4-BE49-F238E27FC236}">
                          <a16:creationId xmlns:a16="http://schemas.microsoft.com/office/drawing/2014/main" id="{F7B6F961-EBD1-4C0F-984F-504C2FDE5C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70056" y="3995897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8" name="Picture 157">
                      <a:extLst>
                        <a:ext uri="{FF2B5EF4-FFF2-40B4-BE49-F238E27FC236}">
                          <a16:creationId xmlns:a16="http://schemas.microsoft.com/office/drawing/2014/main" id="{0BE52FDA-74A0-4C2F-B108-DDD07859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09785" y="3997919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0" name="Picture 159">
                      <a:extLst>
                        <a:ext uri="{FF2B5EF4-FFF2-40B4-BE49-F238E27FC236}">
                          <a16:creationId xmlns:a16="http://schemas.microsoft.com/office/drawing/2014/main" id="{F156BF7F-F874-4A8E-B332-F7A50D4DF7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32028" y="4001666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" name="Picture 161">
                      <a:extLst>
                        <a:ext uri="{FF2B5EF4-FFF2-40B4-BE49-F238E27FC236}">
                          <a16:creationId xmlns:a16="http://schemas.microsoft.com/office/drawing/2014/main" id="{0520B690-FA49-48ED-A9F5-AF8507F0F3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57211" y="3998232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" name="Picture 163">
                      <a:extLst>
                        <a:ext uri="{FF2B5EF4-FFF2-40B4-BE49-F238E27FC236}">
                          <a16:creationId xmlns:a16="http://schemas.microsoft.com/office/drawing/2014/main" id="{152FDCC5-A81F-4AA0-9F51-088E1A7EDB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9454" y="3998232"/>
                      <a:ext cx="1080000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Picture 165">
                      <a:extLst>
                        <a:ext uri="{FF2B5EF4-FFF2-40B4-BE49-F238E27FC236}">
                          <a16:creationId xmlns:a16="http://schemas.microsoft.com/office/drawing/2014/main" id="{212C57B5-AE01-4C17-91A8-0914A16BC3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3998232"/>
                      <a:ext cx="1080000" cy="108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82228F62-7AE7-4BCF-AC91-029C3C90981F}"/>
                      </a:ext>
                    </a:extLst>
                  </p:cNvPr>
                  <p:cNvSpPr txBox="1"/>
                  <p:nvPr/>
                </p:nvSpPr>
                <p:spPr>
                  <a:xfrm>
                    <a:off x="5710305" y="4252395"/>
                    <a:ext cx="684803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4800" b="1" dirty="0"/>
                      <a:t>…</a:t>
                    </a:r>
                    <a:endParaRPr lang="zh-CN" altLang="en-US" sz="4800" b="1" dirty="0"/>
                  </a:p>
                </p:txBody>
              </p:sp>
            </p:grp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8293346-4962-4628-9DFF-E414C4046D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76238" y="4005407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560E8194-FC8E-4818-ABD6-E0FCF7E37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96584" y="4005407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193C76F9-CA40-4C24-95F8-9F4DD9F7D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6827" y="3997919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BC11FA6C-06F1-435D-A93A-5B46EB24E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4356" y="3997917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06E5A1AE-0E12-4495-95DE-D0AADCFECB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2426" y="400656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53157461-12E4-4BCF-A3A6-84D7F8293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2439" y="400333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F702F3B8-B84E-46B1-B758-CCCB9ADE27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4808" y="3995839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1507F09-05E8-4CB0-872E-3773EA1B1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2546" y="400281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39BADB1-E3EA-478D-A55D-BAB6FE9DA1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653" y="4002849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667ED110-8CCA-4DF9-B32A-BEEF62873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001666"/>
                  <a:ext cx="1080000" cy="1080000"/>
                </a:xfrm>
                <a:prstGeom prst="rect">
                  <a:avLst/>
                </a:prstGeom>
              </p:spPr>
            </p:pic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52824D6-1EE8-4A25-BC70-F82290FBA4C6}"/>
                    </a:ext>
                  </a:extLst>
                </p:cNvPr>
                <p:cNvSpPr txBox="1"/>
                <p:nvPr/>
              </p:nvSpPr>
              <p:spPr>
                <a:xfrm>
                  <a:off x="5705655" y="4251819"/>
                  <a:ext cx="6848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800" b="1" dirty="0"/>
                    <a:t>…</a:t>
                  </a:r>
                  <a:endParaRPr lang="zh-CN" altLang="en-US" sz="4800" b="1" dirty="0"/>
                </a:p>
              </p:txBody>
            </p:sp>
          </p:grp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6670FF66-AB59-4970-B22A-31B77CBC6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6140" y="752087"/>
                <a:ext cx="1333500" cy="1333500"/>
              </a:xfrm>
              <a:prstGeom prst="rect">
                <a:avLst/>
              </a:prstGeom>
            </p:spPr>
          </p:pic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664E040-8AD8-4D62-B5DE-C1E9652D0BFF}"/>
                  </a:ext>
                </a:extLst>
              </p:cNvPr>
              <p:cNvCxnSpPr>
                <a:cxnSpLocks/>
                <a:endCxn id="192" idx="2"/>
              </p:cNvCxnSpPr>
              <p:nvPr/>
            </p:nvCxnSpPr>
            <p:spPr>
              <a:xfrm flipV="1">
                <a:off x="1004341" y="2085587"/>
                <a:ext cx="5298549" cy="949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7BB3024-9C29-47A8-8FBF-60FAABB6621F}"/>
                  </a:ext>
                </a:extLst>
              </p:cNvPr>
              <p:cNvCxnSpPr>
                <a:cxnSpLocks/>
                <a:endCxn id="192" idx="2"/>
              </p:cNvCxnSpPr>
              <p:nvPr/>
            </p:nvCxnSpPr>
            <p:spPr>
              <a:xfrm flipV="1">
                <a:off x="2397536" y="2085587"/>
                <a:ext cx="3905354" cy="946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76867AE-B4AA-41BD-ADB5-EFAE6F244733}"/>
                  </a:ext>
                </a:extLst>
              </p:cNvPr>
              <p:cNvCxnSpPr>
                <a:endCxn id="192" idx="2"/>
              </p:cNvCxnSpPr>
              <p:nvPr/>
            </p:nvCxnSpPr>
            <p:spPr>
              <a:xfrm flipV="1">
                <a:off x="3267855" y="2085587"/>
                <a:ext cx="3035035" cy="959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BC53433-4EDD-4600-98C0-3CA71D71633E}"/>
                  </a:ext>
                </a:extLst>
              </p:cNvPr>
              <p:cNvCxnSpPr>
                <a:stCxn id="160" idx="0"/>
                <a:endCxn id="192" idx="2"/>
              </p:cNvCxnSpPr>
              <p:nvPr/>
            </p:nvCxnSpPr>
            <p:spPr>
              <a:xfrm flipV="1">
                <a:off x="4026862" y="2085587"/>
                <a:ext cx="2276028" cy="957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C6472187-B68B-4774-B093-18AC2A0121E3}"/>
                  </a:ext>
                </a:extLst>
              </p:cNvPr>
              <p:cNvCxnSpPr>
                <a:stCxn id="158" idx="0"/>
                <a:endCxn id="192" idx="2"/>
              </p:cNvCxnSpPr>
              <p:nvPr/>
            </p:nvCxnSpPr>
            <p:spPr>
              <a:xfrm flipV="1">
                <a:off x="5104619" y="2085587"/>
                <a:ext cx="1198271" cy="9535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F2A7B4B-95D6-4E78-B755-70450F879BD9}"/>
                  </a:ext>
                </a:extLst>
              </p:cNvPr>
              <p:cNvCxnSpPr>
                <a:cxnSpLocks/>
                <a:stCxn id="156" idx="0"/>
              </p:cNvCxnSpPr>
              <p:nvPr/>
            </p:nvCxnSpPr>
            <p:spPr>
              <a:xfrm flipH="1" flipV="1">
                <a:off x="6432525" y="2181304"/>
                <a:ext cx="1232365" cy="855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0D9F067-A0C3-4341-A8BF-D9090E90FA9F}"/>
                  </a:ext>
                </a:extLst>
              </p:cNvPr>
              <p:cNvCxnSpPr>
                <a:stCxn id="192" idx="2"/>
                <a:endCxn id="154" idx="0"/>
              </p:cNvCxnSpPr>
              <p:nvPr/>
            </p:nvCxnSpPr>
            <p:spPr>
              <a:xfrm>
                <a:off x="6302890" y="2085587"/>
                <a:ext cx="2442000" cy="951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D9DB44DF-F39D-4E2F-A650-537E8D6C5EB3}"/>
                  </a:ext>
                </a:extLst>
              </p:cNvPr>
              <p:cNvCxnSpPr>
                <a:stCxn id="192" idx="2"/>
                <a:endCxn id="152" idx="0"/>
              </p:cNvCxnSpPr>
              <p:nvPr/>
            </p:nvCxnSpPr>
            <p:spPr>
              <a:xfrm>
                <a:off x="6302890" y="2085587"/>
                <a:ext cx="3519966" cy="962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B7D1A4D-640C-4649-9CB4-34C052502E00}"/>
                  </a:ext>
                </a:extLst>
              </p:cNvPr>
              <p:cNvCxnSpPr>
                <a:stCxn id="192" idx="2"/>
                <a:endCxn id="150" idx="0"/>
              </p:cNvCxnSpPr>
              <p:nvPr/>
            </p:nvCxnSpPr>
            <p:spPr>
              <a:xfrm>
                <a:off x="6302890" y="2085587"/>
                <a:ext cx="4588141" cy="9589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C9F64101-73F1-42E1-BC3D-507E6ADCD816}"/>
                  </a:ext>
                </a:extLst>
              </p:cNvPr>
              <p:cNvCxnSpPr>
                <a:stCxn id="192" idx="2"/>
                <a:endCxn id="148" idx="0"/>
              </p:cNvCxnSpPr>
              <p:nvPr/>
            </p:nvCxnSpPr>
            <p:spPr>
              <a:xfrm>
                <a:off x="6302890" y="2085587"/>
                <a:ext cx="5668141" cy="96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E9399B5-EB31-4399-8D39-1F0D57B54033}"/>
                  </a:ext>
                </a:extLst>
              </p:cNvPr>
              <p:cNvSpPr txBox="1"/>
              <p:nvPr/>
            </p:nvSpPr>
            <p:spPr>
              <a:xfrm>
                <a:off x="4675274" y="2310160"/>
                <a:ext cx="378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Random map Noise to all the frame </a:t>
                </a:r>
                <a:endParaRPr lang="zh-CN" altLang="en-US" dirty="0"/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CDB2154-C55A-4328-9720-BA411AD5AF98}"/>
                </a:ext>
              </a:extLst>
            </p:cNvPr>
            <p:cNvSpPr txBox="1"/>
            <p:nvPr/>
          </p:nvSpPr>
          <p:spPr>
            <a:xfrm>
              <a:off x="4111827" y="1285416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Experiment-1</a:t>
              </a:r>
              <a:endParaRPr lang="zh-CN" alt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D5247CC-28AA-401E-B2A2-E88153AC6256}"/>
                </a:ext>
              </a:extLst>
            </p:cNvPr>
            <p:cNvSpPr txBox="1"/>
            <p:nvPr/>
          </p:nvSpPr>
          <p:spPr>
            <a:xfrm>
              <a:off x="7003655" y="1240985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GEI Noise</a:t>
              </a:r>
              <a:endParaRPr lang="zh-CN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2C7FA57-52FF-4EEC-9B4D-10DFFD742504}"/>
                </a:ext>
              </a:extLst>
            </p:cNvPr>
            <p:cNvSpPr txBox="1"/>
            <p:nvPr/>
          </p:nvSpPr>
          <p:spPr>
            <a:xfrm>
              <a:off x="-1511254" y="3453409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Silhouette Noise </a:t>
              </a:r>
              <a:endParaRPr lang="zh-CN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2949956-80E9-44B7-B450-C98D05784231}"/>
                </a:ext>
              </a:extLst>
            </p:cNvPr>
            <p:cNvSpPr txBox="1"/>
            <p:nvPr/>
          </p:nvSpPr>
          <p:spPr>
            <a:xfrm>
              <a:off x="-601556" y="4476286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 </a:t>
              </a:r>
              <a:endParaRPr lang="zh-CN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0CF43D6-173D-4E5A-9B59-0FA05DE87FBE}"/>
                </a:ext>
              </a:extLst>
            </p:cNvPr>
            <p:cNvSpPr txBox="1"/>
            <p:nvPr/>
          </p:nvSpPr>
          <p:spPr>
            <a:xfrm>
              <a:off x="-1015130" y="5403391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Adversarial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1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FB1E0B58-71F6-4198-99C2-9ADAB975AE57}"/>
              </a:ext>
            </a:extLst>
          </p:cNvPr>
          <p:cNvGrpSpPr/>
          <p:nvPr/>
        </p:nvGrpSpPr>
        <p:grpSpPr>
          <a:xfrm>
            <a:off x="-1885066" y="1389208"/>
            <a:ext cx="14123370" cy="4592878"/>
            <a:chOff x="-1885066" y="1389208"/>
            <a:chExt cx="14123370" cy="459287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6F742D-5A02-44D6-8684-10B3092F9964}"/>
                </a:ext>
              </a:extLst>
            </p:cNvPr>
            <p:cNvGrpSpPr/>
            <p:nvPr/>
          </p:nvGrpSpPr>
          <p:grpSpPr>
            <a:xfrm>
              <a:off x="0" y="1389208"/>
              <a:ext cx="12238304" cy="4592878"/>
              <a:chOff x="0" y="1389208"/>
              <a:chExt cx="12238304" cy="459287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F40BD47-FC94-48A4-84D6-02A62F748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8304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F1F8F72-1A7E-4602-A02D-801588BFC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8304" y="380371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A96572F-AF46-40CA-8BF8-A832F6F44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8304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9E7C058-2853-4861-BD73-E7A426200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8304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28A4B92-D038-46FB-BADE-C99B02AEE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606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3BCD384-9CB9-4521-8A0C-191AFE6DA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7376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4A927E-3EDE-41EE-85DC-04A115439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1050" y="379929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FA41FC4-6876-4A0B-8768-695E64B6B9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3698" y="379929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E6AD834-B4B5-4CF1-BF70-2F0B0D89F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698" y="381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2B0ECB5-E4AA-4597-9488-170FD667A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814289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AA26EA-A764-4796-8795-AD0E21E7ABE0}"/>
                  </a:ext>
                </a:extLst>
              </p:cNvPr>
              <p:cNvSpPr txBox="1"/>
              <p:nvPr/>
            </p:nvSpPr>
            <p:spPr>
              <a:xfrm>
                <a:off x="5755649" y="4017365"/>
                <a:ext cx="6014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96462C3-1E20-4A04-BA4D-533027F64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9250" y="1389208"/>
                <a:ext cx="1333500" cy="13335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E1DEC3C-0565-4D4C-89CA-29B2BD70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3453" y="273899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AA2E387-6164-4A31-9E22-D6A7AD8D5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4146" y="2743991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BD23D86-6F93-473A-801C-2FEE3A58A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6215" y="274311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104C0EF-6616-48D5-B5A4-794A31D7F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9727" y="2743777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9A298A2-1A70-442D-890F-AC5BD122E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1094" y="2743777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192A8FE-6230-4DA5-AE59-08460AABC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8826" y="273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1ED7D1D-4FE1-4CE3-9E0C-9FA712C9B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7548" y="272270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F7C3424-8345-4A7F-91BA-6B4CA3C15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2179" y="2734289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ADDF2DA-7697-4554-80D4-CF5569EA3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352" y="272423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835EAAB-E3C0-42CF-BFFA-55D888DDE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72329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01D19724-F140-4A20-AFFA-74F389183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1955" y="486883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69E39E02-2FCE-46AB-9099-1497849EE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197" y="489182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4503048-3A65-46EE-BF6D-854616AA5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48" y="487436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2123E09-4190-4B2F-BD6E-D33A621B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" y="4887097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A8877C0-F63A-4BC8-9497-B9777DEBA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3453" y="4894233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D1F42CB-4F15-45B2-B021-F15BD4825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1523" y="488871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92EB695-7A1B-456D-8683-BC48AB51E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6150" y="4902086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224027F-5EE3-4FA9-AB45-75CE2DA5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6986" y="4884801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8EABA349-4C0A-41C0-A38E-5AB9CC51B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6041" y="487436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C458FCD-D719-463D-BF82-1CFC2EB26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0394" y="4888714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12ABE8-40C9-446B-A3CE-F4BDF7357EF2}"/>
                  </a:ext>
                </a:extLst>
              </p:cNvPr>
              <p:cNvSpPr txBox="1"/>
              <p:nvPr/>
            </p:nvSpPr>
            <p:spPr>
              <a:xfrm>
                <a:off x="5817916" y="3016093"/>
                <a:ext cx="6014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D53315-24BD-400A-B526-1004B66321EF}"/>
                  </a:ext>
                </a:extLst>
              </p:cNvPr>
              <p:cNvSpPr txBox="1"/>
              <p:nvPr/>
            </p:nvSpPr>
            <p:spPr>
              <a:xfrm>
                <a:off x="5779645" y="5114849"/>
                <a:ext cx="6014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964E97A-E3CF-43D9-A9E6-C58A4BAED1FE}"/>
                  </a:ext>
                </a:extLst>
              </p:cNvPr>
              <p:cNvSpPr txBox="1"/>
              <p:nvPr/>
            </p:nvSpPr>
            <p:spPr>
              <a:xfrm>
                <a:off x="3721050" y="1871292"/>
                <a:ext cx="1532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Experiment-2</a:t>
                </a:r>
                <a:endParaRPr lang="zh-CN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F79E64E-2D88-402C-8C38-CC7C8781819D}"/>
                  </a:ext>
                </a:extLst>
              </p:cNvPr>
              <p:cNvSpPr txBox="1"/>
              <p:nvPr/>
            </p:nvSpPr>
            <p:spPr>
              <a:xfrm>
                <a:off x="6881094" y="1839189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GEI Noise</a:t>
                </a:r>
                <a:endParaRPr lang="zh-CN" altLang="en-US" dirty="0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2085A86-CDD6-4BA3-B7C1-ECEB343E3114}"/>
                </a:ext>
              </a:extLst>
            </p:cNvPr>
            <p:cNvSpPr txBox="1"/>
            <p:nvPr/>
          </p:nvSpPr>
          <p:spPr>
            <a:xfrm>
              <a:off x="-1885066" y="3244334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Silhouette Noise </a:t>
              </a:r>
              <a:endParaRPr lang="zh-CN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6C16B9-986A-4727-A41F-11CDC7CB0F3C}"/>
                </a:ext>
              </a:extLst>
            </p:cNvPr>
            <p:cNvSpPr txBox="1"/>
            <p:nvPr/>
          </p:nvSpPr>
          <p:spPr>
            <a:xfrm>
              <a:off x="-975368" y="4267211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 </a:t>
              </a:r>
              <a:endParaRPr lang="zh-CN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B2D29A-A7F9-4664-BAE3-F098452E145B}"/>
                </a:ext>
              </a:extLst>
            </p:cNvPr>
            <p:cNvSpPr txBox="1"/>
            <p:nvPr/>
          </p:nvSpPr>
          <p:spPr>
            <a:xfrm>
              <a:off x="-1388942" y="5194316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Adversarial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0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4098FF-BC95-4317-AF85-638CB909233D}"/>
              </a:ext>
            </a:extLst>
          </p:cNvPr>
          <p:cNvGrpSpPr/>
          <p:nvPr/>
        </p:nvGrpSpPr>
        <p:grpSpPr>
          <a:xfrm>
            <a:off x="1067112" y="2762250"/>
            <a:ext cx="6666258" cy="1333500"/>
            <a:chOff x="1067112" y="2762250"/>
            <a:chExt cx="6666258" cy="1333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FF26F2-EA88-4BCC-8C4B-FAE9B2AB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924" y="2762250"/>
              <a:ext cx="1333500" cy="1333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EFD710-0F14-4E19-9AED-E6CDB5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9870" y="2762250"/>
              <a:ext cx="1333500" cy="1333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C523BC-F052-4027-AD0E-F643B024A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112" y="2762250"/>
              <a:ext cx="1333500" cy="1333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76444B-5C4F-4E73-A9B4-E0561202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612" y="2762250"/>
              <a:ext cx="1333500" cy="1333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6B7E81-1666-49AF-A891-2D7D599F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12" y="2762250"/>
              <a:ext cx="1333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24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401AF3-FC0B-4F81-84D7-87A3C49DA9F8}"/>
              </a:ext>
            </a:extLst>
          </p:cNvPr>
          <p:cNvGrpSpPr/>
          <p:nvPr/>
        </p:nvGrpSpPr>
        <p:grpSpPr>
          <a:xfrm>
            <a:off x="-1885066" y="1374200"/>
            <a:ext cx="14092590" cy="4975729"/>
            <a:chOff x="-1885066" y="1374200"/>
            <a:chExt cx="14092590" cy="49757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818837-01FC-4372-8863-D33D60D1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878" y="1374200"/>
              <a:ext cx="1333500" cy="13335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DA0851-36A0-4CF6-90A4-C90F0996CBFC}"/>
                </a:ext>
              </a:extLst>
            </p:cNvPr>
            <p:cNvGrpSpPr/>
            <p:nvPr/>
          </p:nvGrpSpPr>
          <p:grpSpPr>
            <a:xfrm>
              <a:off x="22292" y="5239949"/>
              <a:ext cx="12169810" cy="1109980"/>
              <a:chOff x="7200" y="3019810"/>
              <a:chExt cx="12169810" cy="11099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1BE3036-C5CD-464B-9EF6-3272DB62FC99}"/>
                  </a:ext>
                </a:extLst>
              </p:cNvPr>
              <p:cNvGrpSpPr/>
              <p:nvPr/>
            </p:nvGrpSpPr>
            <p:grpSpPr>
              <a:xfrm>
                <a:off x="7200" y="3019810"/>
                <a:ext cx="12169810" cy="1109980"/>
                <a:chOff x="-7784" y="5748020"/>
                <a:chExt cx="12169810" cy="110998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A9D9A0F0-4E79-4CA4-9DCD-C45BCDD41C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6202" y="576301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CE75012-CA68-4D07-BCF8-58A6D7FD9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2026" y="576301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E3538DA3-15DA-4E8F-80D3-92E6B4CE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7943" y="5778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DF33990-61E8-4F54-9F89-92A3E4411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7943" y="5778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BB363A7-FE42-4261-9C58-6A128FDCA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3992" y="574802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E0441E9F-48E9-4D68-9E81-5558B6195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8777" y="5778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E17EAB0-0C9C-4937-A905-BB2CD4BC0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2953" y="577800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CABFD2D6-1E08-427E-A239-DB7B61512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992" y="575149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E7A7036E-66C6-439A-8F79-01356F5690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9816" y="575149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E85975CC-EB8C-4993-B827-889DFA377E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784" y="5778000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FD63B6-77E6-445A-8DCA-3378932A161A}"/>
                  </a:ext>
                </a:extLst>
              </p:cNvPr>
              <p:cNvSpPr txBox="1"/>
              <p:nvPr/>
            </p:nvSpPr>
            <p:spPr>
              <a:xfrm>
                <a:off x="5783926" y="3277629"/>
                <a:ext cx="6014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1E457A8-97F0-4144-8DEC-0CCA89735CE3}"/>
                </a:ext>
              </a:extLst>
            </p:cNvPr>
            <p:cNvGrpSpPr/>
            <p:nvPr/>
          </p:nvGrpSpPr>
          <p:grpSpPr>
            <a:xfrm>
              <a:off x="32062" y="3116838"/>
              <a:ext cx="12153764" cy="1112969"/>
              <a:chOff x="-36919" y="5209130"/>
              <a:chExt cx="12153764" cy="111296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43DF144-D1AB-4179-8581-7D0E78E65A53}"/>
                  </a:ext>
                </a:extLst>
              </p:cNvPr>
              <p:cNvGrpSpPr/>
              <p:nvPr/>
            </p:nvGrpSpPr>
            <p:grpSpPr>
              <a:xfrm>
                <a:off x="-36919" y="5209130"/>
                <a:ext cx="12153764" cy="1112969"/>
                <a:chOff x="-24487" y="4279740"/>
                <a:chExt cx="12153764" cy="1112969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4308018B-7B8B-47A9-B2A6-60590CDA94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277" y="4290083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65F2152-85D8-4F03-A31B-89C4AF981E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64232" y="429031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1FA878DB-A4D8-48B8-8EAA-BFD0D3AA8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90564" y="4284154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5FAACF29-81C3-4394-B374-C8E41AA1B3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2152" y="4279740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557AAA5-45D6-4388-B7C3-AE4F74C866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7798" y="4290316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4B2D03CE-28B8-4B47-B52F-02D8BDF24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8361" y="4290892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A3427282-7A62-4740-A9FF-3B8AD9FA0F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9206" y="4290892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5D72FF9C-32F8-4140-9B33-3B7DFF13C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3101" y="4290892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CE096A29-A3A1-4411-B822-F1B9A7A0D9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798" y="4312709"/>
                  <a:ext cx="1080000" cy="1080000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58EC2603-D210-43EC-87AE-C7790D3FF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4487" y="4292099"/>
                  <a:ext cx="1080000" cy="1080000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ECD797-3FFE-4B62-8E99-6A119EDA7C1E}"/>
                  </a:ext>
                </a:extLst>
              </p:cNvPr>
              <p:cNvSpPr txBox="1"/>
              <p:nvPr/>
            </p:nvSpPr>
            <p:spPr>
              <a:xfrm>
                <a:off x="5724924" y="5405763"/>
                <a:ext cx="6014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…</a:t>
                </a:r>
                <a:endParaRPr lang="zh-CN" altLang="en-US" sz="4000" b="1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4C0DA99-2C2E-41B4-8B85-613B63CEB810}"/>
                </a:ext>
              </a:extLst>
            </p:cNvPr>
            <p:cNvGrpSpPr/>
            <p:nvPr/>
          </p:nvGrpSpPr>
          <p:grpSpPr>
            <a:xfrm>
              <a:off x="34127" y="4163121"/>
              <a:ext cx="12173397" cy="1131031"/>
              <a:chOff x="-39625" y="5268569"/>
              <a:chExt cx="12173397" cy="1131031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17607EA8-0443-4FBF-B2CF-B295FFFB9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9625" y="531779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0725F6E-8473-4531-9AE1-E1FFF6EB0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829" y="529694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0308FA17-DDCD-4D6A-8773-D9E13178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3772" y="529694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5B65320-A70A-4696-AB1C-B5DEF87C2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484" y="5314464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FB6F8F06-04FE-4000-ADFF-DDCDEB4C7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1223" y="531960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4540F92-4AC9-471C-8561-3B9F61E9F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899" y="531960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7518F1E-4AA4-4C07-9033-6120C2F1D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3295" y="5310861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E6604F5-2A63-4AFC-A441-5026AAE44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4656" y="527835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583C9F10-D7F9-4039-B55B-C22E59EA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213" y="527835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D72F6FF1-B3D7-4170-A4BF-3DD21737A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1241" y="5268569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477D06B-AC15-4EFD-BCEF-EB2DCFBC9330}"/>
                </a:ext>
              </a:extLst>
            </p:cNvPr>
            <p:cNvSpPr txBox="1"/>
            <p:nvPr/>
          </p:nvSpPr>
          <p:spPr>
            <a:xfrm>
              <a:off x="5806474" y="4112655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…</a:t>
              </a:r>
              <a:endParaRPr lang="zh-CN" altLang="en-US" sz="40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676C1C-9A89-482E-8A93-21570AD67D99}"/>
                </a:ext>
              </a:extLst>
            </p:cNvPr>
            <p:cNvSpPr txBox="1"/>
            <p:nvPr/>
          </p:nvSpPr>
          <p:spPr>
            <a:xfrm>
              <a:off x="3721050" y="1871292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Experiment-3</a:t>
              </a:r>
              <a:endParaRPr lang="zh-CN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344507-D703-44B5-8D7B-D08D9A7523B2}"/>
                </a:ext>
              </a:extLst>
            </p:cNvPr>
            <p:cNvSpPr txBox="1"/>
            <p:nvPr/>
          </p:nvSpPr>
          <p:spPr>
            <a:xfrm>
              <a:off x="6881094" y="1839189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GEI Noise</a:t>
              </a:r>
              <a:endParaRPr lang="zh-CN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44213A-BBF6-43FB-8113-58FBE0D10E05}"/>
                </a:ext>
              </a:extLst>
            </p:cNvPr>
            <p:cNvSpPr txBox="1"/>
            <p:nvPr/>
          </p:nvSpPr>
          <p:spPr>
            <a:xfrm>
              <a:off x="-1885066" y="3244334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Silhouette Noise </a:t>
              </a:r>
              <a:endParaRPr lang="zh-CN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839E05-C56A-413B-8020-90997A16E081}"/>
                </a:ext>
              </a:extLst>
            </p:cNvPr>
            <p:cNvSpPr txBox="1"/>
            <p:nvPr/>
          </p:nvSpPr>
          <p:spPr>
            <a:xfrm>
              <a:off x="-975368" y="4267211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 </a:t>
              </a:r>
              <a:endParaRPr lang="zh-CN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AD1DA6-8DCF-4368-A98C-93A7598930A1}"/>
                </a:ext>
              </a:extLst>
            </p:cNvPr>
            <p:cNvSpPr txBox="1"/>
            <p:nvPr/>
          </p:nvSpPr>
          <p:spPr>
            <a:xfrm>
              <a:off x="-1388942" y="5194316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Adversarial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3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53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Xu</dc:creator>
  <cp:lastModifiedBy>Yifan Xu</cp:lastModifiedBy>
  <cp:revision>24</cp:revision>
  <dcterms:created xsi:type="dcterms:W3CDTF">2019-08-15T10:26:43Z</dcterms:created>
  <dcterms:modified xsi:type="dcterms:W3CDTF">2019-08-16T03:58:52Z</dcterms:modified>
</cp:coreProperties>
</file>