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9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4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9"/>
          </p:nvPr>
        </p:nvSpPr>
        <p:spPr>
          <a:xfrm>
            <a:off x="8976788" y="1786891"/>
            <a:ext cx="2302933" cy="3543300"/>
          </a:xfrm>
          <a:prstGeom prst="rect">
            <a:avLst/>
          </a:prstGeom>
          <a:solidFill>
            <a:srgbClr val="002060"/>
          </a:solidFill>
        </p:spPr>
        <p:txBody>
          <a:bodyPr lIns="72000" tIns="72000" rIns="72000" bIns="72000"/>
          <a:lstStyle>
            <a:lvl1pPr marL="0" indent="0">
              <a:buNone/>
              <a:defRPr sz="1680" b="1">
                <a:solidFill>
                  <a:schemeClr val="bg1"/>
                </a:solidFill>
              </a:defRPr>
            </a:lvl1pPr>
            <a:lvl2pPr marL="108580" indent="-108580">
              <a:spcBef>
                <a:spcPts val="72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912285" y="403864"/>
            <a:ext cx="2709333" cy="864871"/>
          </a:xfrm>
          <a:prstGeom prst="rect">
            <a:avLst/>
          </a:prstGeom>
          <a:solidFill>
            <a:srgbClr val="002060"/>
          </a:solidFill>
        </p:spPr>
        <p:txBody>
          <a:bodyPr anchor="ctr"/>
          <a:lstStyle>
            <a:lvl1pPr marL="0" indent="0" algn="ctr">
              <a:buNone/>
              <a:defRPr lang="en-GB" sz="2400" b="1" kern="1200" cap="sm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Sub-title </a:t>
            </a:r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3600453" y="403864"/>
            <a:ext cx="7679266" cy="864871"/>
          </a:xfrm>
          <a:prstGeom prst="rect">
            <a:avLst/>
          </a:prstGeom>
          <a:solidFill>
            <a:srgbClr val="E1E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2160">
              <a:solidFill>
                <a:srgbClr val="FFFFF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21153" y="234803"/>
            <a:ext cx="7707648" cy="1219200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defRPr sz="2880" b="1" cap="small" baseline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" y="5806440"/>
            <a:ext cx="12204700" cy="1051560"/>
            <a:chOff x="0" y="4838700"/>
            <a:chExt cx="9153525" cy="876300"/>
          </a:xfrm>
        </p:grpSpPr>
        <p:grpSp>
          <p:nvGrpSpPr>
            <p:cNvPr id="23" name="Group 4"/>
            <p:cNvGrpSpPr>
              <a:grpSpLocks noChangeAspect="1"/>
            </p:cNvGrpSpPr>
            <p:nvPr userDrawn="1"/>
          </p:nvGrpSpPr>
          <p:grpSpPr bwMode="auto">
            <a:xfrm>
              <a:off x="0" y="4838700"/>
              <a:ext cx="9153525" cy="876300"/>
              <a:chOff x="0" y="3048"/>
              <a:chExt cx="5766" cy="552"/>
            </a:xfrm>
          </p:grpSpPr>
          <p:sp>
            <p:nvSpPr>
              <p:cNvPr id="25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3048"/>
                <a:ext cx="5760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160">
                  <a:solidFill>
                    <a:srgbClr val="50514F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 userDrawn="1"/>
            </p:nvSpPr>
            <p:spPr bwMode="auto">
              <a:xfrm>
                <a:off x="0" y="3049"/>
                <a:ext cx="5766" cy="211"/>
              </a:xfrm>
              <a:custGeom>
                <a:avLst/>
                <a:gdLst>
                  <a:gd name="T0" fmla="*/ 9599 w 9599"/>
                  <a:gd name="T1" fmla="*/ 0 h 344"/>
                  <a:gd name="T2" fmla="*/ 9599 w 9599"/>
                  <a:gd name="T3" fmla="*/ 0 h 344"/>
                  <a:gd name="T4" fmla="*/ 8656 w 9599"/>
                  <a:gd name="T5" fmla="*/ 0 h 344"/>
                  <a:gd name="T6" fmla="*/ 8462 w 9599"/>
                  <a:gd name="T7" fmla="*/ 344 h 344"/>
                  <a:gd name="T8" fmla="*/ 8308 w 9599"/>
                  <a:gd name="T9" fmla="*/ 73 h 344"/>
                  <a:gd name="T10" fmla="*/ 8154 w 9599"/>
                  <a:gd name="T11" fmla="*/ 344 h 344"/>
                  <a:gd name="T12" fmla="*/ 7959 w 9599"/>
                  <a:gd name="T13" fmla="*/ 0 h 344"/>
                  <a:gd name="T14" fmla="*/ 0 w 9599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99" h="344">
                    <a:moveTo>
                      <a:pt x="9599" y="0"/>
                    </a:moveTo>
                    <a:lnTo>
                      <a:pt x="9599" y="0"/>
                    </a:lnTo>
                    <a:lnTo>
                      <a:pt x="8656" y="0"/>
                    </a:lnTo>
                    <a:lnTo>
                      <a:pt x="8462" y="344"/>
                    </a:lnTo>
                    <a:lnTo>
                      <a:pt x="8308" y="73"/>
                    </a:lnTo>
                    <a:lnTo>
                      <a:pt x="8154" y="344"/>
                    </a:lnTo>
                    <a:lnTo>
                      <a:pt x="795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>
                <a:solidFill>
                  <a:srgbClr val="2D9ED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2160">
                  <a:solidFill>
                    <a:srgbClr val="50514F"/>
                  </a:solidFill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0712" t="45083" r="7475"/>
            <a:stretch/>
          </p:blipFill>
          <p:spPr>
            <a:xfrm>
              <a:off x="7380312" y="5233764"/>
              <a:ext cx="1080120" cy="481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2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6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B84-1C92-4947-9040-84201FA65A4A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26A-39B2-4132-BE26-25CB14D1A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74" y="1573037"/>
            <a:ext cx="5731728" cy="44943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Digital Lifecycle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Scaled-UP Process Parameters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505613" y="4851495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5638" y="4922120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2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2002" y="4165570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3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5612" y="4092098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5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0681" y="4073465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7269" y="4165570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6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9559" y="3965515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1019" y="4269817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8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9244" y="6140867"/>
            <a:ext cx="108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 to 8</a:t>
            </a:r>
          </a:p>
        </p:txBody>
      </p:sp>
    </p:spTree>
    <p:extLst>
      <p:ext uri="{BB962C8B-B14F-4D97-AF65-F5344CB8AC3E}">
        <p14:creationId xmlns:p14="http://schemas.microsoft.com/office/powerpoint/2010/main" val="221142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4"/>
          <a:stretch/>
        </p:blipFill>
        <p:spPr>
          <a:xfrm>
            <a:off x="2150804" y="1517355"/>
            <a:ext cx="8272089" cy="398966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Digital Lifecycle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Scaled-UP Process Parameters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93810" y="1759181"/>
            <a:ext cx="3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3045" y="2390388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3956" y="1852828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4212" y="2047541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95286" y="2344084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59631" y="3800026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3956" y="3563162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48993" y="3211690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2427" y="1510523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6607" y="3013373"/>
            <a:ext cx="44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9244" y="6140867"/>
            <a:ext cx="108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9</a:t>
            </a:r>
            <a:r>
              <a:rPr lang="en-GB" sz="2000" b="1" dirty="0" smtClean="0">
                <a:solidFill>
                  <a:srgbClr val="FF0000"/>
                </a:solidFill>
              </a:rPr>
              <a:t> to 18</a:t>
            </a:r>
          </a:p>
        </p:txBody>
      </p:sp>
    </p:spTree>
    <p:extLst>
      <p:ext uri="{BB962C8B-B14F-4D97-AF65-F5344CB8AC3E}">
        <p14:creationId xmlns:p14="http://schemas.microsoft.com/office/powerpoint/2010/main" val="407848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Digital Lifecycle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Scaled-UP Process Parameters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96" y="1592514"/>
            <a:ext cx="8164107" cy="39618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05176" y="5207174"/>
            <a:ext cx="108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19 to 25</a:t>
            </a:r>
          </a:p>
        </p:txBody>
      </p:sp>
      <p:sp>
        <p:nvSpPr>
          <p:cNvPr id="2" name="Rectangle 1"/>
          <p:cNvSpPr/>
          <p:nvPr/>
        </p:nvSpPr>
        <p:spPr>
          <a:xfrm>
            <a:off x="4251135" y="244144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19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481701" y="23782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20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712267" y="244144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21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195824" y="29100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22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502915" y="29620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23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195824" y="357346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24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2428154" y="32980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16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Scaled-UP Process Parameters</vt:lpstr>
      <vt:lpstr>Scaled-UP Process Parameters</vt:lpstr>
      <vt:lpstr>Scaled-UP Process Parameters</vt:lpstr>
    </vt:vector>
  </TitlesOfParts>
  <Company>WMG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Scaled-UP Process Parameters</dc:title>
  <dc:creator>Sumit Sinha</dc:creator>
  <cp:lastModifiedBy>Sumit Sinha</cp:lastModifiedBy>
  <cp:revision>1</cp:revision>
  <dcterms:created xsi:type="dcterms:W3CDTF">2020-09-07T08:45:07Z</dcterms:created>
  <dcterms:modified xsi:type="dcterms:W3CDTF">2020-09-07T08:45:24Z</dcterms:modified>
</cp:coreProperties>
</file>