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372" r:id="rId2"/>
    <p:sldId id="1373" r:id="rId3"/>
    <p:sldId id="1379" r:id="rId4"/>
    <p:sldId id="1380" r:id="rId5"/>
    <p:sldId id="1381" r:id="rId6"/>
    <p:sldId id="1389" r:id="rId7"/>
    <p:sldId id="1414" r:id="rId8"/>
    <p:sldId id="1415" r:id="rId9"/>
    <p:sldId id="1383" r:id="rId10"/>
    <p:sldId id="1385" r:id="rId11"/>
    <p:sldId id="1394" r:id="rId12"/>
    <p:sldId id="1400" r:id="rId13"/>
    <p:sldId id="1397" r:id="rId14"/>
    <p:sldId id="1418" r:id="rId15"/>
    <p:sldId id="1401" r:id="rId16"/>
    <p:sldId id="1403" r:id="rId17"/>
    <p:sldId id="1423" r:id="rId18"/>
    <p:sldId id="1405" r:id="rId19"/>
    <p:sldId id="1408" r:id="rId20"/>
    <p:sldId id="1411" r:id="rId21"/>
    <p:sldId id="141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, Nam Sung" initials="KNS" lastIdx="1" clrIdx="0"/>
  <p:cmAuthor id="2" name="Kim, Nam Sung" initials="KNS [2]" lastIdx="1" clrIdx="1"/>
  <p:cmAuthor id="3" name="Kim, Nam Sung" initials="KNS [3]" lastIdx="1" clrIdx="2"/>
  <p:cmAuthor id="4" name="Kim, Nam Sung" initials="KNS [4]" lastIdx="1" clrIdx="3"/>
  <p:cmAuthor id="5" name="Kim, Nam Sung" initials="KNS [5]" lastIdx="1" clrIdx="4"/>
  <p:cmAuthor id="6" name="Mohammad Alian" initials="MA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4C2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 autoAdjust="0"/>
    <p:restoredTop sz="85170" autoAdjust="0"/>
  </p:normalViewPr>
  <p:slideViewPr>
    <p:cSldViewPr snapToGrid="0">
      <p:cViewPr varScale="1">
        <p:scale>
          <a:sx n="108" d="100"/>
          <a:sy n="108" d="100"/>
        </p:scale>
        <p:origin x="712" y="192"/>
      </p:cViewPr>
      <p:guideLst>
        <p:guide orient="horz" pos="1848"/>
        <p:guide pos="3840"/>
      </p:guideLst>
    </p:cSldViewPr>
  </p:slideViewPr>
  <p:notesTextViewPr>
    <p:cViewPr>
      <p:scale>
        <a:sx n="60" d="100"/>
        <a:sy n="6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an\Dropbox\research\2022\IDIO\results\results-idio-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an\Dropbox\research\2022\IDIO\results\results-idio-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'1024-ddio-evictions-newer'!$A$2</c:f>
              <c:strCache>
                <c:ptCount val="1"/>
                <c:pt idx="0">
                  <c:v>MLC writebacks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'1024-ddio-evictions-newer'!$A$3:$A$46000</c:f>
              <c:numCache>
                <c:formatCode>General</c:formatCode>
                <c:ptCount val="45998"/>
                <c:pt idx="0">
                  <c:v>2.2383870000000012</c:v>
                </c:pt>
                <c:pt idx="1">
                  <c:v>2.247142444488281</c:v>
                </c:pt>
                <c:pt idx="2">
                  <c:v>2.2558978889765626</c:v>
                </c:pt>
                <c:pt idx="3">
                  <c:v>2.2646533334648424</c:v>
                </c:pt>
                <c:pt idx="4">
                  <c:v>2.2734087779531258</c:v>
                </c:pt>
                <c:pt idx="5">
                  <c:v>2.2821642224414056</c:v>
                </c:pt>
                <c:pt idx="6">
                  <c:v>2.2909196669287102</c:v>
                </c:pt>
                <c:pt idx="7">
                  <c:v>2.2996751114169935</c:v>
                </c:pt>
                <c:pt idx="8">
                  <c:v>2.3084305559052734</c:v>
                </c:pt>
                <c:pt idx="9">
                  <c:v>2.3171860003935549</c:v>
                </c:pt>
                <c:pt idx="10">
                  <c:v>2.3259414448818347</c:v>
                </c:pt>
                <c:pt idx="11">
                  <c:v>2.3346968893701181</c:v>
                </c:pt>
                <c:pt idx="12">
                  <c:v>2.3434523338583979</c:v>
                </c:pt>
                <c:pt idx="13">
                  <c:v>2.3522077783466795</c:v>
                </c:pt>
                <c:pt idx="14">
                  <c:v>2.3609632228349593</c:v>
                </c:pt>
                <c:pt idx="15">
                  <c:v>2.3697186673232427</c:v>
                </c:pt>
                <c:pt idx="16">
                  <c:v>2.3784741118105472</c:v>
                </c:pt>
                <c:pt idx="17">
                  <c:v>2.387229556298827</c:v>
                </c:pt>
                <c:pt idx="18">
                  <c:v>2.3959850007871104</c:v>
                </c:pt>
                <c:pt idx="19">
                  <c:v>2.4047404452753902</c:v>
                </c:pt>
                <c:pt idx="20">
                  <c:v>2.4134958897636718</c:v>
                </c:pt>
                <c:pt idx="21">
                  <c:v>2.4222513342519516</c:v>
                </c:pt>
                <c:pt idx="22">
                  <c:v>2.431006778740235</c:v>
                </c:pt>
                <c:pt idx="23">
                  <c:v>2.4397622232285165</c:v>
                </c:pt>
                <c:pt idx="24">
                  <c:v>2.4485176677167964</c:v>
                </c:pt>
                <c:pt idx="25">
                  <c:v>2.4572731122050779</c:v>
                </c:pt>
                <c:pt idx="26">
                  <c:v>2.4660285566933595</c:v>
                </c:pt>
                <c:pt idx="27">
                  <c:v>2.4747840011806641</c:v>
                </c:pt>
                <c:pt idx="28">
                  <c:v>2.4835394456689439</c:v>
                </c:pt>
                <c:pt idx="29">
                  <c:v>2.4922948901572273</c:v>
                </c:pt>
                <c:pt idx="30">
                  <c:v>2.5010503346455089</c:v>
                </c:pt>
                <c:pt idx="31">
                  <c:v>2.5098057791337887</c:v>
                </c:pt>
                <c:pt idx="32">
                  <c:v>2.5185612236220702</c:v>
                </c:pt>
                <c:pt idx="33">
                  <c:v>2.5273166681103518</c:v>
                </c:pt>
                <c:pt idx="34">
                  <c:v>2.5360721125986334</c:v>
                </c:pt>
                <c:pt idx="35">
                  <c:v>2.5448275570869132</c:v>
                </c:pt>
                <c:pt idx="36">
                  <c:v>2.5535830015751948</c:v>
                </c:pt>
                <c:pt idx="37">
                  <c:v>2.5623384460634764</c:v>
                </c:pt>
                <c:pt idx="38">
                  <c:v>2.571093890550781</c:v>
                </c:pt>
                <c:pt idx="39">
                  <c:v>2.5798493350390626</c:v>
                </c:pt>
                <c:pt idx="40">
                  <c:v>2.5886047795273441</c:v>
                </c:pt>
                <c:pt idx="41">
                  <c:v>2.5973602240156257</c:v>
                </c:pt>
                <c:pt idx="42">
                  <c:v>2.6061156685039055</c:v>
                </c:pt>
                <c:pt idx="43">
                  <c:v>2.6148711129921871</c:v>
                </c:pt>
                <c:pt idx="44">
                  <c:v>2.6236265574804687</c:v>
                </c:pt>
                <c:pt idx="45">
                  <c:v>2.6323820019687503</c:v>
                </c:pt>
                <c:pt idx="46">
                  <c:v>2.6411374464570301</c:v>
                </c:pt>
                <c:pt idx="47">
                  <c:v>2.6498928909453117</c:v>
                </c:pt>
                <c:pt idx="48">
                  <c:v>2.658648335432618</c:v>
                </c:pt>
                <c:pt idx="49">
                  <c:v>2.6674037799208978</c:v>
                </c:pt>
                <c:pt idx="50">
                  <c:v>2.6761592244091794</c:v>
                </c:pt>
                <c:pt idx="51">
                  <c:v>2.684914668897461</c:v>
                </c:pt>
                <c:pt idx="52">
                  <c:v>2.6936701133857426</c:v>
                </c:pt>
                <c:pt idx="53">
                  <c:v>2.7024255578740224</c:v>
                </c:pt>
                <c:pt idx="54">
                  <c:v>2.711181002362304</c:v>
                </c:pt>
                <c:pt idx="55">
                  <c:v>2.7199364468505856</c:v>
                </c:pt>
                <c:pt idx="56">
                  <c:v>2.7286918913388671</c:v>
                </c:pt>
                <c:pt idx="57">
                  <c:v>2.7374473358271487</c:v>
                </c:pt>
                <c:pt idx="58">
                  <c:v>2.7462027803154303</c:v>
                </c:pt>
                <c:pt idx="59">
                  <c:v>2.7549582248027349</c:v>
                </c:pt>
                <c:pt idx="60">
                  <c:v>2.7637136692910147</c:v>
                </c:pt>
                <c:pt idx="61">
                  <c:v>2.7724691137792963</c:v>
                </c:pt>
                <c:pt idx="62">
                  <c:v>2.7812245582675779</c:v>
                </c:pt>
                <c:pt idx="63">
                  <c:v>2.7899800027558594</c:v>
                </c:pt>
                <c:pt idx="64">
                  <c:v>2.798735447244141</c:v>
                </c:pt>
                <c:pt idx="65">
                  <c:v>2.8074908917324208</c:v>
                </c:pt>
                <c:pt idx="66">
                  <c:v>2.8162463362207042</c:v>
                </c:pt>
                <c:pt idx="67">
                  <c:v>2.825001780708984</c:v>
                </c:pt>
                <c:pt idx="68">
                  <c:v>2.8337572251972656</c:v>
                </c:pt>
                <c:pt idx="69">
                  <c:v>2.8425126696845702</c:v>
                </c:pt>
                <c:pt idx="70">
                  <c:v>2.8512681141728518</c:v>
                </c:pt>
                <c:pt idx="71">
                  <c:v>2.8600235586611333</c:v>
                </c:pt>
                <c:pt idx="72">
                  <c:v>2.8687790031494131</c:v>
                </c:pt>
                <c:pt idx="73">
                  <c:v>2.8775344476376965</c:v>
                </c:pt>
                <c:pt idx="74">
                  <c:v>2.8862898921259763</c:v>
                </c:pt>
                <c:pt idx="75">
                  <c:v>2.8950453366142579</c:v>
                </c:pt>
                <c:pt idx="76">
                  <c:v>2.9038007811025377</c:v>
                </c:pt>
                <c:pt idx="77">
                  <c:v>2.9125562255908211</c:v>
                </c:pt>
                <c:pt idx="78">
                  <c:v>2.9213116700791009</c:v>
                </c:pt>
                <c:pt idx="79">
                  <c:v>2.9300671145673824</c:v>
                </c:pt>
                <c:pt idx="80">
                  <c:v>2.9388225590546888</c:v>
                </c:pt>
                <c:pt idx="81">
                  <c:v>2.9475780035429686</c:v>
                </c:pt>
                <c:pt idx="82">
                  <c:v>2.9563334480312502</c:v>
                </c:pt>
                <c:pt idx="83">
                  <c:v>2.96508889251953</c:v>
                </c:pt>
                <c:pt idx="84">
                  <c:v>2.9738443370078134</c:v>
                </c:pt>
                <c:pt idx="85">
                  <c:v>2.9825997814960932</c:v>
                </c:pt>
                <c:pt idx="86">
                  <c:v>2.9913552259843748</c:v>
                </c:pt>
                <c:pt idx="87">
                  <c:v>3.0001106704726581</c:v>
                </c:pt>
                <c:pt idx="88">
                  <c:v>3.0088661149609379</c:v>
                </c:pt>
                <c:pt idx="89">
                  <c:v>3.0176215594492177</c:v>
                </c:pt>
                <c:pt idx="90">
                  <c:v>3.0263770039365241</c:v>
                </c:pt>
                <c:pt idx="91">
                  <c:v>3.0351324484248039</c:v>
                </c:pt>
                <c:pt idx="92">
                  <c:v>3.0438878929130873</c:v>
                </c:pt>
                <c:pt idx="93">
                  <c:v>3.0526433374013671</c:v>
                </c:pt>
                <c:pt idx="94">
                  <c:v>3.0613987818896469</c:v>
                </c:pt>
                <c:pt idx="95">
                  <c:v>3.0701542263779302</c:v>
                </c:pt>
                <c:pt idx="96">
                  <c:v>3.07890967086621</c:v>
                </c:pt>
                <c:pt idx="97">
                  <c:v>3.0876651153544934</c:v>
                </c:pt>
                <c:pt idx="98">
                  <c:v>3.0964205598427732</c:v>
                </c:pt>
                <c:pt idx="99">
                  <c:v>3.1051760043310566</c:v>
                </c:pt>
                <c:pt idx="100">
                  <c:v>3.1139314488193364</c:v>
                </c:pt>
                <c:pt idx="101">
                  <c:v>3.1226868933066392</c:v>
                </c:pt>
                <c:pt idx="102">
                  <c:v>3.1314423377949225</c:v>
                </c:pt>
                <c:pt idx="103">
                  <c:v>3.1401977822832023</c:v>
                </c:pt>
                <c:pt idx="104">
                  <c:v>3.1489532267714857</c:v>
                </c:pt>
                <c:pt idx="105">
                  <c:v>3.1577086712597655</c:v>
                </c:pt>
                <c:pt idx="106">
                  <c:v>3.1664641157480489</c:v>
                </c:pt>
                <c:pt idx="107">
                  <c:v>3.1752195602363287</c:v>
                </c:pt>
                <c:pt idx="108">
                  <c:v>3.1839750047246085</c:v>
                </c:pt>
                <c:pt idx="109">
                  <c:v>3.1927304492128918</c:v>
                </c:pt>
                <c:pt idx="110">
                  <c:v>3.2014858937011716</c:v>
                </c:pt>
                <c:pt idx="111">
                  <c:v>3.2102413381894515</c:v>
                </c:pt>
                <c:pt idx="112">
                  <c:v>3.2189967826767578</c:v>
                </c:pt>
                <c:pt idx="113">
                  <c:v>3.2277522271650412</c:v>
                </c:pt>
                <c:pt idx="114">
                  <c:v>3.236507671653321</c:v>
                </c:pt>
                <c:pt idx="115">
                  <c:v>3.2452631161416008</c:v>
                </c:pt>
                <c:pt idx="116">
                  <c:v>3.2540185606298806</c:v>
                </c:pt>
                <c:pt idx="117">
                  <c:v>3.262774005118164</c:v>
                </c:pt>
                <c:pt idx="118">
                  <c:v>3.2715294496064438</c:v>
                </c:pt>
                <c:pt idx="119">
                  <c:v>3.2802848940947271</c:v>
                </c:pt>
                <c:pt idx="120">
                  <c:v>3.2890403385830069</c:v>
                </c:pt>
                <c:pt idx="121">
                  <c:v>3.2977957830712903</c:v>
                </c:pt>
                <c:pt idx="122">
                  <c:v>3.3065512275585931</c:v>
                </c:pt>
                <c:pt idx="123">
                  <c:v>3.3153066720468729</c:v>
                </c:pt>
                <c:pt idx="124">
                  <c:v>3.3240621165351563</c:v>
                </c:pt>
                <c:pt idx="125">
                  <c:v>3.3328175610234361</c:v>
                </c:pt>
                <c:pt idx="126">
                  <c:v>3.3415730055117194</c:v>
                </c:pt>
                <c:pt idx="127">
                  <c:v>3.3503284499999992</c:v>
                </c:pt>
                <c:pt idx="128">
                  <c:v>3.3590838944882826</c:v>
                </c:pt>
                <c:pt idx="129">
                  <c:v>3.3678393389765624</c:v>
                </c:pt>
                <c:pt idx="130">
                  <c:v>3.3765947834648422</c:v>
                </c:pt>
                <c:pt idx="131">
                  <c:v>3.3853502279531256</c:v>
                </c:pt>
                <c:pt idx="132">
                  <c:v>3.3941056724414054</c:v>
                </c:pt>
                <c:pt idx="133">
                  <c:v>3.4028611169287117</c:v>
                </c:pt>
                <c:pt idx="134">
                  <c:v>3.4116165614169915</c:v>
                </c:pt>
                <c:pt idx="135">
                  <c:v>3.4203720059052714</c:v>
                </c:pt>
                <c:pt idx="136">
                  <c:v>3.4291274503935583</c:v>
                </c:pt>
                <c:pt idx="137">
                  <c:v>3.4378828948818381</c:v>
                </c:pt>
                <c:pt idx="138">
                  <c:v>3.4466383393701179</c:v>
                </c:pt>
                <c:pt idx="139">
                  <c:v>3.4553937838583977</c:v>
                </c:pt>
                <c:pt idx="140">
                  <c:v>3.464149228346681</c:v>
                </c:pt>
                <c:pt idx="141">
                  <c:v>3.4729046728349608</c:v>
                </c:pt>
                <c:pt idx="142">
                  <c:v>3.4816601173232407</c:v>
                </c:pt>
                <c:pt idx="143">
                  <c:v>3.490415561810547</c:v>
                </c:pt>
                <c:pt idx="144">
                  <c:v>3.4991710062988268</c:v>
                </c:pt>
                <c:pt idx="145">
                  <c:v>3.5079264507871102</c:v>
                </c:pt>
                <c:pt idx="146">
                  <c:v>3.51668189527539</c:v>
                </c:pt>
                <c:pt idx="147">
                  <c:v>3.5254373397636734</c:v>
                </c:pt>
                <c:pt idx="148">
                  <c:v>3.5341927842519532</c:v>
                </c:pt>
                <c:pt idx="149">
                  <c:v>3.5429482287402365</c:v>
                </c:pt>
                <c:pt idx="150">
                  <c:v>3.5517036732285163</c:v>
                </c:pt>
                <c:pt idx="151">
                  <c:v>3.5604591177167961</c:v>
                </c:pt>
                <c:pt idx="152">
                  <c:v>3.5692145622050759</c:v>
                </c:pt>
                <c:pt idx="153">
                  <c:v>3.5779700066933593</c:v>
                </c:pt>
                <c:pt idx="154">
                  <c:v>3.5867254511806657</c:v>
                </c:pt>
                <c:pt idx="155">
                  <c:v>3.5954808956689455</c:v>
                </c:pt>
                <c:pt idx="156">
                  <c:v>3.6042363401572253</c:v>
                </c:pt>
                <c:pt idx="157">
                  <c:v>3.6129917846455051</c:v>
                </c:pt>
                <c:pt idx="158">
                  <c:v>3.621747229133792</c:v>
                </c:pt>
                <c:pt idx="159">
                  <c:v>3.6305026736220718</c:v>
                </c:pt>
                <c:pt idx="160">
                  <c:v>3.6392581181103516</c:v>
                </c:pt>
                <c:pt idx="161">
                  <c:v>3.6480135625986314</c:v>
                </c:pt>
                <c:pt idx="162">
                  <c:v>3.6567690070869148</c:v>
                </c:pt>
                <c:pt idx="163">
                  <c:v>3.6655244515751946</c:v>
                </c:pt>
                <c:pt idx="164">
                  <c:v>3.6742798960634744</c:v>
                </c:pt>
                <c:pt idx="165">
                  <c:v>3.6830353405507807</c:v>
                </c:pt>
                <c:pt idx="166">
                  <c:v>3.6917907850390606</c:v>
                </c:pt>
                <c:pt idx="167">
                  <c:v>3.7005462295273439</c:v>
                </c:pt>
                <c:pt idx="168">
                  <c:v>3.7093016740156237</c:v>
                </c:pt>
                <c:pt idx="169">
                  <c:v>3.7180571185039071</c:v>
                </c:pt>
                <c:pt idx="170">
                  <c:v>3.7268125629921904</c:v>
                </c:pt>
                <c:pt idx="171">
                  <c:v>3.7355680074804702</c:v>
                </c:pt>
                <c:pt idx="172">
                  <c:v>3.74432345196875</c:v>
                </c:pt>
                <c:pt idx="173">
                  <c:v>3.7530788964570299</c:v>
                </c:pt>
                <c:pt idx="174">
                  <c:v>3.7618343409453132</c:v>
                </c:pt>
                <c:pt idx="175">
                  <c:v>3.770589785432616</c:v>
                </c:pt>
                <c:pt idx="176">
                  <c:v>3.7793452299208994</c:v>
                </c:pt>
                <c:pt idx="177">
                  <c:v>3.7881006744091792</c:v>
                </c:pt>
                <c:pt idx="178">
                  <c:v>3.796856118897459</c:v>
                </c:pt>
                <c:pt idx="179">
                  <c:v>3.8056115633857424</c:v>
                </c:pt>
                <c:pt idx="180">
                  <c:v>3.8143670078740257</c:v>
                </c:pt>
                <c:pt idx="181">
                  <c:v>3.8231224523623055</c:v>
                </c:pt>
                <c:pt idx="182">
                  <c:v>3.8318778968505853</c:v>
                </c:pt>
                <c:pt idx="183">
                  <c:v>3.8406333413388687</c:v>
                </c:pt>
                <c:pt idx="184">
                  <c:v>3.8493887858271485</c:v>
                </c:pt>
                <c:pt idx="185">
                  <c:v>3.8581442303154283</c:v>
                </c:pt>
                <c:pt idx="186">
                  <c:v>3.8668996748027347</c:v>
                </c:pt>
                <c:pt idx="187">
                  <c:v>3.8756551192910145</c:v>
                </c:pt>
                <c:pt idx="188">
                  <c:v>3.8844105637792978</c:v>
                </c:pt>
                <c:pt idx="189">
                  <c:v>3.8931660082675776</c:v>
                </c:pt>
                <c:pt idx="190">
                  <c:v>3.9019214527558574</c:v>
                </c:pt>
                <c:pt idx="191">
                  <c:v>3.9106768972441408</c:v>
                </c:pt>
                <c:pt idx="192">
                  <c:v>3.9194323417324242</c:v>
                </c:pt>
                <c:pt idx="193">
                  <c:v>3.928187786220704</c:v>
                </c:pt>
                <c:pt idx="194">
                  <c:v>3.9369432307089838</c:v>
                </c:pt>
                <c:pt idx="195">
                  <c:v>3.9456986751972671</c:v>
                </c:pt>
                <c:pt idx="196">
                  <c:v>3.9544541196845699</c:v>
                </c:pt>
                <c:pt idx="197">
                  <c:v>3.9632095641728533</c:v>
                </c:pt>
                <c:pt idx="198">
                  <c:v>3.9719650086611331</c:v>
                </c:pt>
                <c:pt idx="199">
                  <c:v>3.9807204531494129</c:v>
                </c:pt>
                <c:pt idx="200">
                  <c:v>3.9894758976376927</c:v>
                </c:pt>
                <c:pt idx="201">
                  <c:v>3.9982313421259761</c:v>
                </c:pt>
                <c:pt idx="202">
                  <c:v>4.0069867866142594</c:v>
                </c:pt>
                <c:pt idx="203">
                  <c:v>4.0157422311025393</c:v>
                </c:pt>
                <c:pt idx="204">
                  <c:v>4.0244976755908226</c:v>
                </c:pt>
                <c:pt idx="205">
                  <c:v>4.0332531200791024</c:v>
                </c:pt>
                <c:pt idx="206">
                  <c:v>4.0420085645673822</c:v>
                </c:pt>
                <c:pt idx="207">
                  <c:v>4.0507640090546886</c:v>
                </c:pt>
                <c:pt idx="208">
                  <c:v>4.0595194535429684</c:v>
                </c:pt>
                <c:pt idx="209">
                  <c:v>4.0682748980312482</c:v>
                </c:pt>
                <c:pt idx="210">
                  <c:v>4.0770303425195316</c:v>
                </c:pt>
                <c:pt idx="211">
                  <c:v>4.0857857870078114</c:v>
                </c:pt>
                <c:pt idx="212">
                  <c:v>4.0945412314960912</c:v>
                </c:pt>
                <c:pt idx="213">
                  <c:v>4.1032966759843781</c:v>
                </c:pt>
                <c:pt idx="214">
                  <c:v>4.1120521204726579</c:v>
                </c:pt>
                <c:pt idx="215">
                  <c:v>4.1208075649609377</c:v>
                </c:pt>
                <c:pt idx="216">
                  <c:v>4.1295630094492175</c:v>
                </c:pt>
                <c:pt idx="217">
                  <c:v>4.1383184539365239</c:v>
                </c:pt>
                <c:pt idx="218">
                  <c:v>4.1470738984248072</c:v>
                </c:pt>
                <c:pt idx="219">
                  <c:v>4.155829342913087</c:v>
                </c:pt>
                <c:pt idx="220">
                  <c:v>4.1645847874013668</c:v>
                </c:pt>
                <c:pt idx="221">
                  <c:v>4.1733402318896466</c:v>
                </c:pt>
                <c:pt idx="222">
                  <c:v>4.18209567637793</c:v>
                </c:pt>
                <c:pt idx="223">
                  <c:v>4.1908511208662098</c:v>
                </c:pt>
                <c:pt idx="224">
                  <c:v>4.1996065653544932</c:v>
                </c:pt>
                <c:pt idx="225">
                  <c:v>4.208362009842773</c:v>
                </c:pt>
                <c:pt idx="226">
                  <c:v>4.2171174543310563</c:v>
                </c:pt>
                <c:pt idx="227">
                  <c:v>4.2258728988193361</c:v>
                </c:pt>
                <c:pt idx="228">
                  <c:v>4.2346283433066425</c:v>
                </c:pt>
                <c:pt idx="229">
                  <c:v>4.2433837877949223</c:v>
                </c:pt>
                <c:pt idx="230">
                  <c:v>4.2521392322832021</c:v>
                </c:pt>
                <c:pt idx="231">
                  <c:v>4.2608946767714855</c:v>
                </c:pt>
                <c:pt idx="232">
                  <c:v>4.2696501212597653</c:v>
                </c:pt>
                <c:pt idx="233">
                  <c:v>4.2784055657480451</c:v>
                </c:pt>
                <c:pt idx="234">
                  <c:v>4.2871610102363249</c:v>
                </c:pt>
                <c:pt idx="235">
                  <c:v>4.2959164547246118</c:v>
                </c:pt>
                <c:pt idx="236">
                  <c:v>4.3046718992128916</c:v>
                </c:pt>
                <c:pt idx="237">
                  <c:v>4.3134273437011714</c:v>
                </c:pt>
                <c:pt idx="238">
                  <c:v>4.3221827881894548</c:v>
                </c:pt>
                <c:pt idx="239">
                  <c:v>4.3309382326767576</c:v>
                </c:pt>
                <c:pt idx="240">
                  <c:v>4.339693677165041</c:v>
                </c:pt>
                <c:pt idx="241">
                  <c:v>4.3484491216533208</c:v>
                </c:pt>
                <c:pt idx="242">
                  <c:v>4.3572045661416006</c:v>
                </c:pt>
                <c:pt idx="243">
                  <c:v>4.3659600106298839</c:v>
                </c:pt>
                <c:pt idx="244">
                  <c:v>4.3747154551181637</c:v>
                </c:pt>
                <c:pt idx="245">
                  <c:v>4.3834708996064435</c:v>
                </c:pt>
                <c:pt idx="246">
                  <c:v>4.3922263440947269</c:v>
                </c:pt>
                <c:pt idx="247">
                  <c:v>4.4009817885830103</c:v>
                </c:pt>
                <c:pt idx="248">
                  <c:v>4.4097372330712901</c:v>
                </c:pt>
                <c:pt idx="249">
                  <c:v>4.4184926775585964</c:v>
                </c:pt>
                <c:pt idx="250">
                  <c:v>4.4272481220468762</c:v>
                </c:pt>
                <c:pt idx="251">
                  <c:v>4.436003566535156</c:v>
                </c:pt>
                <c:pt idx="252">
                  <c:v>4.4447590110234394</c:v>
                </c:pt>
                <c:pt idx="253">
                  <c:v>4.4535144555117192</c:v>
                </c:pt>
                <c:pt idx="254">
                  <c:v>4.462269899999999</c:v>
                </c:pt>
                <c:pt idx="255">
                  <c:v>4.4710253444882788</c:v>
                </c:pt>
                <c:pt idx="256">
                  <c:v>4.4797807889765622</c:v>
                </c:pt>
                <c:pt idx="257">
                  <c:v>4.4885362334648455</c:v>
                </c:pt>
                <c:pt idx="258">
                  <c:v>4.4972916779531253</c:v>
                </c:pt>
                <c:pt idx="259">
                  <c:v>4.5060471224414052</c:v>
                </c:pt>
                <c:pt idx="260">
                  <c:v>4.5148025669287115</c:v>
                </c:pt>
                <c:pt idx="261">
                  <c:v>4.5235580114169949</c:v>
                </c:pt>
                <c:pt idx="262">
                  <c:v>4.5323134559052747</c:v>
                </c:pt>
                <c:pt idx="263">
                  <c:v>4.5410689003935545</c:v>
                </c:pt>
                <c:pt idx="264">
                  <c:v>4.5498243448818343</c:v>
                </c:pt>
                <c:pt idx="265">
                  <c:v>4.5585797893701177</c:v>
                </c:pt>
                <c:pt idx="266">
                  <c:v>4.5673352338583975</c:v>
                </c:pt>
                <c:pt idx="267">
                  <c:v>4.5760906783466773</c:v>
                </c:pt>
                <c:pt idx="268">
                  <c:v>4.5848461228349642</c:v>
                </c:pt>
                <c:pt idx="269">
                  <c:v>4.593601567323244</c:v>
                </c:pt>
                <c:pt idx="270">
                  <c:v>4.6023570118105468</c:v>
                </c:pt>
                <c:pt idx="271">
                  <c:v>4.6111124562988302</c:v>
                </c:pt>
                <c:pt idx="272">
                  <c:v>4.61986790078711</c:v>
                </c:pt>
                <c:pt idx="273">
                  <c:v>4.6286233452753898</c:v>
                </c:pt>
                <c:pt idx="274">
                  <c:v>4.6373787897636731</c:v>
                </c:pt>
                <c:pt idx="275">
                  <c:v>4.6461342342519529</c:v>
                </c:pt>
                <c:pt idx="276">
                  <c:v>4.6548896787402327</c:v>
                </c:pt>
                <c:pt idx="277">
                  <c:v>4.6636451232285161</c:v>
                </c:pt>
                <c:pt idx="278">
                  <c:v>4.6724005677167959</c:v>
                </c:pt>
                <c:pt idx="279">
                  <c:v>4.6811560122050793</c:v>
                </c:pt>
                <c:pt idx="280">
                  <c:v>4.6899114566933591</c:v>
                </c:pt>
                <c:pt idx="281">
                  <c:v>4.6986669011806619</c:v>
                </c:pt>
                <c:pt idx="282">
                  <c:v>4.7074223456689452</c:v>
                </c:pt>
                <c:pt idx="283">
                  <c:v>4.7161777901572286</c:v>
                </c:pt>
                <c:pt idx="284">
                  <c:v>4.7249332346455084</c:v>
                </c:pt>
                <c:pt idx="285">
                  <c:v>4.7336886791337882</c:v>
                </c:pt>
                <c:pt idx="286">
                  <c:v>4.7424441236220716</c:v>
                </c:pt>
                <c:pt idx="287">
                  <c:v>4.7511995681103514</c:v>
                </c:pt>
                <c:pt idx="288">
                  <c:v>4.7599550125986312</c:v>
                </c:pt>
                <c:pt idx="289">
                  <c:v>4.768710457086911</c:v>
                </c:pt>
                <c:pt idx="290">
                  <c:v>4.7774659015751979</c:v>
                </c:pt>
                <c:pt idx="291">
                  <c:v>4.7862213460634777</c:v>
                </c:pt>
                <c:pt idx="292">
                  <c:v>4.7949767905507805</c:v>
                </c:pt>
                <c:pt idx="293">
                  <c:v>4.8037322350390639</c:v>
                </c:pt>
                <c:pt idx="294">
                  <c:v>4.8124876795273437</c:v>
                </c:pt>
                <c:pt idx="295">
                  <c:v>4.821243124015627</c:v>
                </c:pt>
                <c:pt idx="296">
                  <c:v>4.8299985685039069</c:v>
                </c:pt>
                <c:pt idx="297">
                  <c:v>4.8387540129921867</c:v>
                </c:pt>
                <c:pt idx="298">
                  <c:v>4.8475094574804665</c:v>
                </c:pt>
                <c:pt idx="299">
                  <c:v>4.8562649019687498</c:v>
                </c:pt>
                <c:pt idx="300">
                  <c:v>4.8650203464570296</c:v>
                </c:pt>
                <c:pt idx="301">
                  <c:v>4.873775790945313</c:v>
                </c:pt>
                <c:pt idx="302">
                  <c:v>4.8825312354326158</c:v>
                </c:pt>
                <c:pt idx="303">
                  <c:v>4.8912866799208956</c:v>
                </c:pt>
                <c:pt idx="304">
                  <c:v>4.9000421244091825</c:v>
                </c:pt>
                <c:pt idx="305">
                  <c:v>4.9087975688974623</c:v>
                </c:pt>
                <c:pt idx="306">
                  <c:v>4.9175530133857421</c:v>
                </c:pt>
                <c:pt idx="307">
                  <c:v>4.9263084578740219</c:v>
                </c:pt>
                <c:pt idx="308">
                  <c:v>4.9350639023623053</c:v>
                </c:pt>
                <c:pt idx="309">
                  <c:v>4.9438193468505851</c:v>
                </c:pt>
                <c:pt idx="310">
                  <c:v>4.9525747913388649</c:v>
                </c:pt>
                <c:pt idx="311">
                  <c:v>4.9613302358271483</c:v>
                </c:pt>
                <c:pt idx="312">
                  <c:v>4.9700856803154316</c:v>
                </c:pt>
                <c:pt idx="313">
                  <c:v>4.9788411248027344</c:v>
                </c:pt>
                <c:pt idx="314">
                  <c:v>4.9875965692910142</c:v>
                </c:pt>
                <c:pt idx="315">
                  <c:v>4.9963520137792976</c:v>
                </c:pt>
                <c:pt idx="316">
                  <c:v>5.005107458267581</c:v>
                </c:pt>
                <c:pt idx="317">
                  <c:v>5.0138629027558608</c:v>
                </c:pt>
                <c:pt idx="318">
                  <c:v>5.0226183472441406</c:v>
                </c:pt>
                <c:pt idx="319">
                  <c:v>5.0313737917324204</c:v>
                </c:pt>
                <c:pt idx="320">
                  <c:v>5.0401292362207037</c:v>
                </c:pt>
                <c:pt idx="321">
                  <c:v>5.0488846807089836</c:v>
                </c:pt>
                <c:pt idx="322">
                  <c:v>5.0576401251972634</c:v>
                </c:pt>
                <c:pt idx="323">
                  <c:v>5.0663955696845697</c:v>
                </c:pt>
                <c:pt idx="324">
                  <c:v>5.0751510141728495</c:v>
                </c:pt>
                <c:pt idx="325">
                  <c:v>5.0839064586611329</c:v>
                </c:pt>
                <c:pt idx="326">
                  <c:v>5.0926619031494162</c:v>
                </c:pt>
                <c:pt idx="327">
                  <c:v>5.1014173476376961</c:v>
                </c:pt>
                <c:pt idx="328">
                  <c:v>5.1101727921259759</c:v>
                </c:pt>
                <c:pt idx="329">
                  <c:v>5.1189282366142592</c:v>
                </c:pt>
                <c:pt idx="330">
                  <c:v>5.127683681102539</c:v>
                </c:pt>
                <c:pt idx="331">
                  <c:v>5.1364391255908188</c:v>
                </c:pt>
                <c:pt idx="332">
                  <c:v>5.1451945700790986</c:v>
                </c:pt>
                <c:pt idx="333">
                  <c:v>5.153950014567382</c:v>
                </c:pt>
                <c:pt idx="334">
                  <c:v>5.1627054590546884</c:v>
                </c:pt>
                <c:pt idx="335">
                  <c:v>5.1714609035429682</c:v>
                </c:pt>
                <c:pt idx="336">
                  <c:v>5.180216348031248</c:v>
                </c:pt>
                <c:pt idx="337">
                  <c:v>5.1889717925195313</c:v>
                </c:pt>
                <c:pt idx="338">
                  <c:v>5.1977272370078147</c:v>
                </c:pt>
                <c:pt idx="339">
                  <c:v>5.2064826814960945</c:v>
                </c:pt>
                <c:pt idx="340">
                  <c:v>5.2152381259843743</c:v>
                </c:pt>
                <c:pt idx="341">
                  <c:v>5.2239935704726541</c:v>
                </c:pt>
                <c:pt idx="342">
                  <c:v>5.2327490149609375</c:v>
                </c:pt>
                <c:pt idx="343">
                  <c:v>5.2415044594492173</c:v>
                </c:pt>
                <c:pt idx="344">
                  <c:v>5.2502599039365236</c:v>
                </c:pt>
                <c:pt idx="345">
                  <c:v>5.2590153484248034</c:v>
                </c:pt>
                <c:pt idx="346">
                  <c:v>5.2677707929130833</c:v>
                </c:pt>
                <c:pt idx="347">
                  <c:v>5.2765262374013666</c:v>
                </c:pt>
                <c:pt idx="348">
                  <c:v>5.28528168188965</c:v>
                </c:pt>
                <c:pt idx="349">
                  <c:v>5.2940371263779298</c:v>
                </c:pt>
                <c:pt idx="350">
                  <c:v>5.3027925708662131</c:v>
                </c:pt>
                <c:pt idx="351">
                  <c:v>5.3115480153544929</c:v>
                </c:pt>
                <c:pt idx="352">
                  <c:v>5.3203034598427728</c:v>
                </c:pt>
                <c:pt idx="353">
                  <c:v>5.3290589043310526</c:v>
                </c:pt>
                <c:pt idx="354">
                  <c:v>5.3378143488193359</c:v>
                </c:pt>
                <c:pt idx="355">
                  <c:v>5.3465697933066387</c:v>
                </c:pt>
                <c:pt idx="356">
                  <c:v>5.3553252377949221</c:v>
                </c:pt>
                <c:pt idx="357">
                  <c:v>5.3640806822832019</c:v>
                </c:pt>
                <c:pt idx="358">
                  <c:v>5.3728361267714817</c:v>
                </c:pt>
                <c:pt idx="359">
                  <c:v>5.3815915712597686</c:v>
                </c:pt>
                <c:pt idx="360">
                  <c:v>5.3903470157480484</c:v>
                </c:pt>
                <c:pt idx="361">
                  <c:v>5.3991024602363282</c:v>
                </c:pt>
                <c:pt idx="362">
                  <c:v>5.407857904724608</c:v>
                </c:pt>
                <c:pt idx="363">
                  <c:v>5.4166133492128914</c:v>
                </c:pt>
                <c:pt idx="364">
                  <c:v>5.4253687937011712</c:v>
                </c:pt>
                <c:pt idx="365">
                  <c:v>5.434124238189451</c:v>
                </c:pt>
                <c:pt idx="366">
                  <c:v>5.4428796826767574</c:v>
                </c:pt>
                <c:pt idx="367">
                  <c:v>5.4516351271650372</c:v>
                </c:pt>
                <c:pt idx="368">
                  <c:v>5.4603905716533205</c:v>
                </c:pt>
                <c:pt idx="369">
                  <c:v>5.4691460161416003</c:v>
                </c:pt>
                <c:pt idx="370">
                  <c:v>5.4779014606298837</c:v>
                </c:pt>
                <c:pt idx="371">
                  <c:v>5.4866569051181635</c:v>
                </c:pt>
                <c:pt idx="372">
                  <c:v>5.4954123496064469</c:v>
                </c:pt>
                <c:pt idx="373">
                  <c:v>5.5041677940947267</c:v>
                </c:pt>
                <c:pt idx="374">
                  <c:v>5.5129232385830065</c:v>
                </c:pt>
                <c:pt idx="375">
                  <c:v>5.5216786830712898</c:v>
                </c:pt>
                <c:pt idx="376">
                  <c:v>5.5304341275585926</c:v>
                </c:pt>
                <c:pt idx="377">
                  <c:v>5.539189572046876</c:v>
                </c:pt>
                <c:pt idx="378">
                  <c:v>5.5479450165351558</c:v>
                </c:pt>
                <c:pt idx="379">
                  <c:v>5.5567004610234356</c:v>
                </c:pt>
                <c:pt idx="380">
                  <c:v>5.5654559055117154</c:v>
                </c:pt>
                <c:pt idx="381">
                  <c:v>5.5742113500000023</c:v>
                </c:pt>
                <c:pt idx="382">
                  <c:v>5.5829667944882821</c:v>
                </c:pt>
                <c:pt idx="383">
                  <c:v>5.591722238976562</c:v>
                </c:pt>
                <c:pt idx="384">
                  <c:v>5.6004776834648453</c:v>
                </c:pt>
                <c:pt idx="385">
                  <c:v>5.6092331279531251</c:v>
                </c:pt>
                <c:pt idx="386">
                  <c:v>5.6179885724414049</c:v>
                </c:pt>
                <c:pt idx="387">
                  <c:v>5.6267440169287113</c:v>
                </c:pt>
                <c:pt idx="388">
                  <c:v>5.6354994614169911</c:v>
                </c:pt>
                <c:pt idx="389">
                  <c:v>5.6442549059052709</c:v>
                </c:pt>
                <c:pt idx="390">
                  <c:v>5.6530103503935543</c:v>
                </c:pt>
                <c:pt idx="391">
                  <c:v>5.6617657948818341</c:v>
                </c:pt>
                <c:pt idx="392">
                  <c:v>5.6705212393701174</c:v>
                </c:pt>
                <c:pt idx="393">
                  <c:v>5.6792766838584008</c:v>
                </c:pt>
                <c:pt idx="394">
                  <c:v>5.6880321283466806</c:v>
                </c:pt>
                <c:pt idx="395">
                  <c:v>5.6967875728349604</c:v>
                </c:pt>
                <c:pt idx="396">
                  <c:v>5.7055430173232402</c:v>
                </c:pt>
                <c:pt idx="397">
                  <c:v>5.7142984618105466</c:v>
                </c:pt>
                <c:pt idx="398">
                  <c:v>5.7230539062988299</c:v>
                </c:pt>
                <c:pt idx="399">
                  <c:v>5.7318093507871097</c:v>
                </c:pt>
                <c:pt idx="400">
                  <c:v>5.7405647952753895</c:v>
                </c:pt>
                <c:pt idx="401">
                  <c:v>5.7493202397636693</c:v>
                </c:pt>
                <c:pt idx="402">
                  <c:v>5.7580756842519527</c:v>
                </c:pt>
                <c:pt idx="403">
                  <c:v>5.7668311287402361</c:v>
                </c:pt>
                <c:pt idx="404">
                  <c:v>5.7755865732285159</c:v>
                </c:pt>
                <c:pt idx="405">
                  <c:v>5.7843420177167957</c:v>
                </c:pt>
                <c:pt idx="406">
                  <c:v>5.793097462205079</c:v>
                </c:pt>
                <c:pt idx="407">
                  <c:v>5.8018529066933588</c:v>
                </c:pt>
                <c:pt idx="408">
                  <c:v>5.8106083511806652</c:v>
                </c:pt>
                <c:pt idx="409">
                  <c:v>5.819363795668945</c:v>
                </c:pt>
                <c:pt idx="410">
                  <c:v>5.8281192401572248</c:v>
                </c:pt>
                <c:pt idx="411">
                  <c:v>5.8368746846455082</c:v>
                </c:pt>
                <c:pt idx="412">
                  <c:v>5.845630129133788</c:v>
                </c:pt>
                <c:pt idx="413">
                  <c:v>5.8543855736220713</c:v>
                </c:pt>
                <c:pt idx="414">
                  <c:v>5.8631410181103512</c:v>
                </c:pt>
                <c:pt idx="415">
                  <c:v>5.8718964625986345</c:v>
                </c:pt>
                <c:pt idx="416">
                  <c:v>5.8806519070869143</c:v>
                </c:pt>
                <c:pt idx="417">
                  <c:v>5.8894073515751941</c:v>
                </c:pt>
                <c:pt idx="418">
                  <c:v>5.8981627960634775</c:v>
                </c:pt>
                <c:pt idx="419">
                  <c:v>5.9069182405507803</c:v>
                </c:pt>
                <c:pt idx="420">
                  <c:v>5.9156736850390637</c:v>
                </c:pt>
                <c:pt idx="421">
                  <c:v>5.9244291295273435</c:v>
                </c:pt>
                <c:pt idx="422">
                  <c:v>5.9331845740156233</c:v>
                </c:pt>
                <c:pt idx="423">
                  <c:v>5.9419400185039066</c:v>
                </c:pt>
                <c:pt idx="424">
                  <c:v>5.95069546299219</c:v>
                </c:pt>
                <c:pt idx="425">
                  <c:v>5.9594509074804698</c:v>
                </c:pt>
                <c:pt idx="426">
                  <c:v>5.9682063519687496</c:v>
                </c:pt>
                <c:pt idx="427">
                  <c:v>5.976961796457033</c:v>
                </c:pt>
                <c:pt idx="428">
                  <c:v>5.9857172409453128</c:v>
                </c:pt>
                <c:pt idx="429">
                  <c:v>5.9944726854326191</c:v>
                </c:pt>
                <c:pt idx="430">
                  <c:v>6.0032281299208989</c:v>
                </c:pt>
                <c:pt idx="431">
                  <c:v>6.0119835744091787</c:v>
                </c:pt>
                <c:pt idx="432">
                  <c:v>6.0207390188974621</c:v>
                </c:pt>
                <c:pt idx="433">
                  <c:v>6.0294944633857419</c:v>
                </c:pt>
                <c:pt idx="434">
                  <c:v>6.0382499078740217</c:v>
                </c:pt>
                <c:pt idx="435">
                  <c:v>6.0470053523623051</c:v>
                </c:pt>
                <c:pt idx="436">
                  <c:v>6.0557607968505884</c:v>
                </c:pt>
                <c:pt idx="437">
                  <c:v>6.0645162413388682</c:v>
                </c:pt>
                <c:pt idx="438">
                  <c:v>6.073271685827148</c:v>
                </c:pt>
                <c:pt idx="439">
                  <c:v>6.0820271303154279</c:v>
                </c:pt>
                <c:pt idx="440">
                  <c:v>6.0907825748027342</c:v>
                </c:pt>
                <c:pt idx="441">
                  <c:v>6.0995380192910176</c:v>
                </c:pt>
                <c:pt idx="442">
                  <c:v>6.1082934637792974</c:v>
                </c:pt>
                <c:pt idx="443">
                  <c:v>6.1170489082675772</c:v>
                </c:pt>
                <c:pt idx="444">
                  <c:v>6.125804352755857</c:v>
                </c:pt>
                <c:pt idx="445">
                  <c:v>6.1345597972441404</c:v>
                </c:pt>
                <c:pt idx="446">
                  <c:v>6.1433152417324237</c:v>
                </c:pt>
                <c:pt idx="447">
                  <c:v>6.1520706862207035</c:v>
                </c:pt>
                <c:pt idx="448">
                  <c:v>6.1608261307089869</c:v>
                </c:pt>
                <c:pt idx="449">
                  <c:v>6.1695815751972667</c:v>
                </c:pt>
                <c:pt idx="450">
                  <c:v>6.1783370196845731</c:v>
                </c:pt>
                <c:pt idx="451">
                  <c:v>6.1870924641728529</c:v>
                </c:pt>
                <c:pt idx="452">
                  <c:v>6.1958479086611327</c:v>
                </c:pt>
                <c:pt idx="453">
                  <c:v>6.2046033531494125</c:v>
                </c:pt>
                <c:pt idx="454">
                  <c:v>6.2133587976376958</c:v>
                </c:pt>
                <c:pt idx="455">
                  <c:v>6.2221142421259756</c:v>
                </c:pt>
                <c:pt idx="456">
                  <c:v>6.2308696866142554</c:v>
                </c:pt>
                <c:pt idx="457">
                  <c:v>6.2396251311025424</c:v>
                </c:pt>
                <c:pt idx="458">
                  <c:v>6.2483805755908222</c:v>
                </c:pt>
                <c:pt idx="459">
                  <c:v>6.257136020079102</c:v>
                </c:pt>
                <c:pt idx="460">
                  <c:v>6.2658914645673818</c:v>
                </c:pt>
                <c:pt idx="461">
                  <c:v>6.2746469090546881</c:v>
                </c:pt>
                <c:pt idx="462">
                  <c:v>6.2834023535429679</c:v>
                </c:pt>
                <c:pt idx="463">
                  <c:v>6.2921577980312513</c:v>
                </c:pt>
                <c:pt idx="464">
                  <c:v>6.3009132425195311</c:v>
                </c:pt>
                <c:pt idx="465">
                  <c:v>6.3096686870078109</c:v>
                </c:pt>
                <c:pt idx="466">
                  <c:v>6.3184241314960943</c:v>
                </c:pt>
                <c:pt idx="467">
                  <c:v>6.3271795759843741</c:v>
                </c:pt>
                <c:pt idx="468">
                  <c:v>6.3359350204726574</c:v>
                </c:pt>
                <c:pt idx="469">
                  <c:v>6.3446904649609372</c:v>
                </c:pt>
                <c:pt idx="470">
                  <c:v>6.3534459094492206</c:v>
                </c:pt>
                <c:pt idx="471">
                  <c:v>6.3622013539365199</c:v>
                </c:pt>
                <c:pt idx="472">
                  <c:v>6.3709567984248068</c:v>
                </c:pt>
                <c:pt idx="473">
                  <c:v>6.3797122429130866</c:v>
                </c:pt>
                <c:pt idx="474">
                  <c:v>6.3884676874013664</c:v>
                </c:pt>
                <c:pt idx="475">
                  <c:v>6.3972231318896497</c:v>
                </c:pt>
                <c:pt idx="476">
                  <c:v>6.4059785763779296</c:v>
                </c:pt>
                <c:pt idx="477">
                  <c:v>6.4147340208662094</c:v>
                </c:pt>
                <c:pt idx="478">
                  <c:v>6.4234894653544892</c:v>
                </c:pt>
                <c:pt idx="479">
                  <c:v>6.4322449098427761</c:v>
                </c:pt>
                <c:pt idx="480">
                  <c:v>6.4410003543310559</c:v>
                </c:pt>
                <c:pt idx="481">
                  <c:v>6.4497557988193357</c:v>
                </c:pt>
                <c:pt idx="482">
                  <c:v>6.4585112433066421</c:v>
                </c:pt>
                <c:pt idx="483">
                  <c:v>6.4672666877949219</c:v>
                </c:pt>
                <c:pt idx="484">
                  <c:v>6.4760221322832052</c:v>
                </c:pt>
                <c:pt idx="485">
                  <c:v>6.484777576771485</c:v>
                </c:pt>
                <c:pt idx="486">
                  <c:v>6.4935330212597648</c:v>
                </c:pt>
                <c:pt idx="487">
                  <c:v>6.5022884657480446</c:v>
                </c:pt>
                <c:pt idx="488">
                  <c:v>6.511043910236328</c:v>
                </c:pt>
                <c:pt idx="489">
                  <c:v>6.5197993547246078</c:v>
                </c:pt>
                <c:pt idx="490">
                  <c:v>6.5285547992128912</c:v>
                </c:pt>
                <c:pt idx="491">
                  <c:v>6.5373102437011745</c:v>
                </c:pt>
                <c:pt idx="492">
                  <c:v>6.5460656881894543</c:v>
                </c:pt>
                <c:pt idx="493">
                  <c:v>6.5548211326767607</c:v>
                </c:pt>
                <c:pt idx="494">
                  <c:v>6.5635765771650405</c:v>
                </c:pt>
                <c:pt idx="495">
                  <c:v>6.5723320216533203</c:v>
                </c:pt>
                <c:pt idx="496">
                  <c:v>6.5810874661416037</c:v>
                </c:pt>
                <c:pt idx="497">
                  <c:v>6.5898429106298835</c:v>
                </c:pt>
                <c:pt idx="498">
                  <c:v>6.5985983551181633</c:v>
                </c:pt>
                <c:pt idx="499">
                  <c:v>6.6073537996064431</c:v>
                </c:pt>
                <c:pt idx="500">
                  <c:v>6.6161092440947264</c:v>
                </c:pt>
                <c:pt idx="501">
                  <c:v>6.6248646885830098</c:v>
                </c:pt>
                <c:pt idx="502">
                  <c:v>6.6336201330712896</c:v>
                </c:pt>
                <c:pt idx="503">
                  <c:v>6.6423755775585924</c:v>
                </c:pt>
                <c:pt idx="504">
                  <c:v>6.6511310220468758</c:v>
                </c:pt>
                <c:pt idx="505">
                  <c:v>6.6598864665351591</c:v>
                </c:pt>
                <c:pt idx="506">
                  <c:v>6.668641911023439</c:v>
                </c:pt>
                <c:pt idx="507">
                  <c:v>6.6773973555117188</c:v>
                </c:pt>
                <c:pt idx="508">
                  <c:v>6.6861527999999986</c:v>
                </c:pt>
                <c:pt idx="509">
                  <c:v>6.6949082444882819</c:v>
                </c:pt>
                <c:pt idx="510">
                  <c:v>6.7036636889765617</c:v>
                </c:pt>
                <c:pt idx="511">
                  <c:v>6.7124191334648415</c:v>
                </c:pt>
                <c:pt idx="512">
                  <c:v>6.7211745779531249</c:v>
                </c:pt>
                <c:pt idx="513">
                  <c:v>6.7299300224414083</c:v>
                </c:pt>
                <c:pt idx="514">
                  <c:v>6.7386854669287111</c:v>
                </c:pt>
                <c:pt idx="515">
                  <c:v>6.7474409114169944</c:v>
                </c:pt>
                <c:pt idx="516">
                  <c:v>6.7561963559052742</c:v>
                </c:pt>
                <c:pt idx="517">
                  <c:v>6.764951800393554</c:v>
                </c:pt>
                <c:pt idx="518">
                  <c:v>6.7737072448818374</c:v>
                </c:pt>
                <c:pt idx="519">
                  <c:v>6.7824626893701172</c:v>
                </c:pt>
                <c:pt idx="520">
                  <c:v>6.791218133858397</c:v>
                </c:pt>
                <c:pt idx="521">
                  <c:v>6.7999735783466768</c:v>
                </c:pt>
                <c:pt idx="522">
                  <c:v>6.8087290228349602</c:v>
                </c:pt>
                <c:pt idx="523">
                  <c:v>6.8174844673232435</c:v>
                </c:pt>
                <c:pt idx="524">
                  <c:v>6.8262399118105463</c:v>
                </c:pt>
                <c:pt idx="525">
                  <c:v>6.8349953562988262</c:v>
                </c:pt>
                <c:pt idx="526">
                  <c:v>6.8437508007871095</c:v>
                </c:pt>
                <c:pt idx="527">
                  <c:v>6.8525062452753929</c:v>
                </c:pt>
                <c:pt idx="528">
                  <c:v>6.8612616897636727</c:v>
                </c:pt>
                <c:pt idx="529">
                  <c:v>6.8700171342519525</c:v>
                </c:pt>
                <c:pt idx="530">
                  <c:v>6.8787725787402358</c:v>
                </c:pt>
                <c:pt idx="531">
                  <c:v>6.8875280232285157</c:v>
                </c:pt>
                <c:pt idx="532">
                  <c:v>6.8962834677167955</c:v>
                </c:pt>
                <c:pt idx="533">
                  <c:v>6.9050389122050753</c:v>
                </c:pt>
                <c:pt idx="534">
                  <c:v>6.9137943566933622</c:v>
                </c:pt>
                <c:pt idx="535">
                  <c:v>6.9225498011806614</c:v>
                </c:pt>
                <c:pt idx="536">
                  <c:v>6.9313052456689448</c:v>
                </c:pt>
                <c:pt idx="537">
                  <c:v>6.9400606901572282</c:v>
                </c:pt>
                <c:pt idx="538">
                  <c:v>6.948816134645508</c:v>
                </c:pt>
                <c:pt idx="539">
                  <c:v>6.9575715791337913</c:v>
                </c:pt>
                <c:pt idx="540">
                  <c:v>6.9663270236220711</c:v>
                </c:pt>
                <c:pt idx="541">
                  <c:v>6.9750824681103509</c:v>
                </c:pt>
                <c:pt idx="542">
                  <c:v>6.9838379125986307</c:v>
                </c:pt>
                <c:pt idx="543">
                  <c:v>6.9925933570869141</c:v>
                </c:pt>
                <c:pt idx="544">
                  <c:v>7.0013488015751939</c:v>
                </c:pt>
                <c:pt idx="545">
                  <c:v>7.0101042460634773</c:v>
                </c:pt>
                <c:pt idx="546">
                  <c:v>7.0188596905507801</c:v>
                </c:pt>
                <c:pt idx="547">
                  <c:v>7.0276151350390599</c:v>
                </c:pt>
                <c:pt idx="548">
                  <c:v>7.0363705795273468</c:v>
                </c:pt>
                <c:pt idx="549">
                  <c:v>7.0451260240156266</c:v>
                </c:pt>
                <c:pt idx="550">
                  <c:v>7.0538814685039064</c:v>
                </c:pt>
                <c:pt idx="551">
                  <c:v>7.0626369129921862</c:v>
                </c:pt>
                <c:pt idx="552">
                  <c:v>7.0713923574804696</c:v>
                </c:pt>
                <c:pt idx="553">
                  <c:v>7.0801478019687494</c:v>
                </c:pt>
                <c:pt idx="554">
                  <c:v>7.0889032464570292</c:v>
                </c:pt>
                <c:pt idx="555">
                  <c:v>7.0976586909453125</c:v>
                </c:pt>
                <c:pt idx="556">
                  <c:v>7.1064141354326154</c:v>
                </c:pt>
                <c:pt idx="557">
                  <c:v>7.1151695799208987</c:v>
                </c:pt>
                <c:pt idx="558">
                  <c:v>7.1239250244091785</c:v>
                </c:pt>
                <c:pt idx="559">
                  <c:v>7.1326804688974619</c:v>
                </c:pt>
                <c:pt idx="560">
                  <c:v>7.1414359133857417</c:v>
                </c:pt>
                <c:pt idx="561">
                  <c:v>7.150191357874025</c:v>
                </c:pt>
                <c:pt idx="562">
                  <c:v>7.1589468023623049</c:v>
                </c:pt>
                <c:pt idx="563">
                  <c:v>7.1677022468505847</c:v>
                </c:pt>
                <c:pt idx="564">
                  <c:v>7.176457691338868</c:v>
                </c:pt>
                <c:pt idx="565">
                  <c:v>7.1852131358271478</c:v>
                </c:pt>
                <c:pt idx="566">
                  <c:v>7.1939685803154276</c:v>
                </c:pt>
                <c:pt idx="567">
                  <c:v>7.202724024802734</c:v>
                </c:pt>
                <c:pt idx="568">
                  <c:v>7.2114794692910138</c:v>
                </c:pt>
                <c:pt idx="569">
                  <c:v>7.2202349137792936</c:v>
                </c:pt>
                <c:pt idx="570">
                  <c:v>7.2289903582675805</c:v>
                </c:pt>
                <c:pt idx="571">
                  <c:v>7.2377458027558603</c:v>
                </c:pt>
                <c:pt idx="572">
                  <c:v>7.2465012472441401</c:v>
                </c:pt>
                <c:pt idx="573">
                  <c:v>7.2552566917324235</c:v>
                </c:pt>
                <c:pt idx="574">
                  <c:v>7.2640121362207033</c:v>
                </c:pt>
                <c:pt idx="575">
                  <c:v>7.2727675807089831</c:v>
                </c:pt>
                <c:pt idx="576">
                  <c:v>7.2815230251972629</c:v>
                </c:pt>
                <c:pt idx="577">
                  <c:v>7.2902784696845693</c:v>
                </c:pt>
                <c:pt idx="578">
                  <c:v>7.2990339141728526</c:v>
                </c:pt>
                <c:pt idx="579">
                  <c:v>7.3077893586611324</c:v>
                </c:pt>
                <c:pt idx="580">
                  <c:v>7.3165448031494122</c:v>
                </c:pt>
                <c:pt idx="581">
                  <c:v>7.3253002476376956</c:v>
                </c:pt>
                <c:pt idx="582">
                  <c:v>7.334055692125979</c:v>
                </c:pt>
                <c:pt idx="583">
                  <c:v>7.3428111366142588</c:v>
                </c:pt>
                <c:pt idx="584">
                  <c:v>7.3515665811025386</c:v>
                </c:pt>
                <c:pt idx="585">
                  <c:v>7.3603220255908184</c:v>
                </c:pt>
                <c:pt idx="586">
                  <c:v>7.3690774700791017</c:v>
                </c:pt>
                <c:pt idx="587">
                  <c:v>7.3778329145673816</c:v>
                </c:pt>
                <c:pt idx="588">
                  <c:v>7.3865883590546879</c:v>
                </c:pt>
                <c:pt idx="589">
                  <c:v>7.3953438035429677</c:v>
                </c:pt>
                <c:pt idx="590">
                  <c:v>7.4040992480312475</c:v>
                </c:pt>
                <c:pt idx="591">
                  <c:v>7.4128546925195309</c:v>
                </c:pt>
                <c:pt idx="592">
                  <c:v>7.4216101370078142</c:v>
                </c:pt>
                <c:pt idx="593">
                  <c:v>7.4303655814960941</c:v>
                </c:pt>
                <c:pt idx="594">
                  <c:v>7.4391210259843739</c:v>
                </c:pt>
                <c:pt idx="595">
                  <c:v>7.4478764704726572</c:v>
                </c:pt>
                <c:pt idx="596">
                  <c:v>7.456631914960937</c:v>
                </c:pt>
                <c:pt idx="597">
                  <c:v>7.4653873594492168</c:v>
                </c:pt>
                <c:pt idx="598">
                  <c:v>7.4741428039365232</c:v>
                </c:pt>
                <c:pt idx="599">
                  <c:v>7.482898248424803</c:v>
                </c:pt>
                <c:pt idx="600">
                  <c:v>7.4916536929130864</c:v>
                </c:pt>
                <c:pt idx="601">
                  <c:v>7.5004091374013662</c:v>
                </c:pt>
                <c:pt idx="602">
                  <c:v>7.509164581889646</c:v>
                </c:pt>
                <c:pt idx="603">
                  <c:v>7.5179200263779329</c:v>
                </c:pt>
                <c:pt idx="604">
                  <c:v>7.5266754708662127</c:v>
                </c:pt>
                <c:pt idx="605">
                  <c:v>7.5354309153544925</c:v>
                </c:pt>
                <c:pt idx="606">
                  <c:v>7.5441863598427723</c:v>
                </c:pt>
                <c:pt idx="607">
                  <c:v>7.5529418043310557</c:v>
                </c:pt>
                <c:pt idx="608">
                  <c:v>7.5616972488193355</c:v>
                </c:pt>
                <c:pt idx="609">
                  <c:v>7.5704526933066418</c:v>
                </c:pt>
                <c:pt idx="610">
                  <c:v>7.5792081377949216</c:v>
                </c:pt>
                <c:pt idx="611">
                  <c:v>7.5879635822832014</c:v>
                </c:pt>
                <c:pt idx="612">
                  <c:v>7.5967190267714848</c:v>
                </c:pt>
                <c:pt idx="613">
                  <c:v>7.6054744712597646</c:v>
                </c:pt>
                <c:pt idx="614">
                  <c:v>7.614229915748048</c:v>
                </c:pt>
                <c:pt idx="615">
                  <c:v>7.6229853602363278</c:v>
                </c:pt>
                <c:pt idx="616">
                  <c:v>7.6317408047246111</c:v>
                </c:pt>
                <c:pt idx="617">
                  <c:v>7.6404962492128909</c:v>
                </c:pt>
                <c:pt idx="618">
                  <c:v>7.6492516937011708</c:v>
                </c:pt>
                <c:pt idx="619">
                  <c:v>7.6580071381894506</c:v>
                </c:pt>
                <c:pt idx="620">
                  <c:v>7.6667625826767569</c:v>
                </c:pt>
                <c:pt idx="621">
                  <c:v>7.6755180271650403</c:v>
                </c:pt>
                <c:pt idx="622">
                  <c:v>7.6842734716533201</c:v>
                </c:pt>
                <c:pt idx="623">
                  <c:v>7.6930289161415999</c:v>
                </c:pt>
                <c:pt idx="624">
                  <c:v>7.7017843606298797</c:v>
                </c:pt>
                <c:pt idx="625">
                  <c:v>7.7105398051181666</c:v>
                </c:pt>
                <c:pt idx="626">
                  <c:v>7.7192952496064464</c:v>
                </c:pt>
                <c:pt idx="627">
                  <c:v>7.7280506940947262</c:v>
                </c:pt>
                <c:pt idx="628">
                  <c:v>7.7368061385830096</c:v>
                </c:pt>
                <c:pt idx="629">
                  <c:v>7.7455615830712894</c:v>
                </c:pt>
                <c:pt idx="630">
                  <c:v>7.7543170275585958</c:v>
                </c:pt>
                <c:pt idx="631">
                  <c:v>7.7630724720468756</c:v>
                </c:pt>
                <c:pt idx="632">
                  <c:v>7.7718279165351554</c:v>
                </c:pt>
                <c:pt idx="633">
                  <c:v>7.7805833610234352</c:v>
                </c:pt>
                <c:pt idx="634">
                  <c:v>7.7893388055117185</c:v>
                </c:pt>
                <c:pt idx="635">
                  <c:v>7.7980942499999983</c:v>
                </c:pt>
                <c:pt idx="636">
                  <c:v>7.8068496944882817</c:v>
                </c:pt>
                <c:pt idx="637">
                  <c:v>7.8156051389765651</c:v>
                </c:pt>
                <c:pt idx="638">
                  <c:v>7.8243605834648449</c:v>
                </c:pt>
                <c:pt idx="639">
                  <c:v>7.8331160279531247</c:v>
                </c:pt>
                <c:pt idx="640">
                  <c:v>7.8418714724414045</c:v>
                </c:pt>
                <c:pt idx="641">
                  <c:v>7.8506269169287108</c:v>
                </c:pt>
                <c:pt idx="642">
                  <c:v>7.8593823614169906</c:v>
                </c:pt>
                <c:pt idx="643">
                  <c:v>7.868137805905274</c:v>
                </c:pt>
                <c:pt idx="644">
                  <c:v>7.8768932503935538</c:v>
                </c:pt>
                <c:pt idx="645">
                  <c:v>7.8856486948818336</c:v>
                </c:pt>
                <c:pt idx="646">
                  <c:v>7.894404139370117</c:v>
                </c:pt>
                <c:pt idx="647">
                  <c:v>7.9031595838584003</c:v>
                </c:pt>
                <c:pt idx="648">
                  <c:v>7.9119150283466801</c:v>
                </c:pt>
                <c:pt idx="649">
                  <c:v>7.92067047283496</c:v>
                </c:pt>
                <c:pt idx="650">
                  <c:v>7.9294259173232433</c:v>
                </c:pt>
                <c:pt idx="651">
                  <c:v>7.9381813618105497</c:v>
                </c:pt>
                <c:pt idx="652">
                  <c:v>7.9469368062988295</c:v>
                </c:pt>
                <c:pt idx="653">
                  <c:v>7.9556922507871093</c:v>
                </c:pt>
                <c:pt idx="654">
                  <c:v>7.9644476952753891</c:v>
                </c:pt>
                <c:pt idx="655">
                  <c:v>7.9732031397636725</c:v>
                </c:pt>
                <c:pt idx="656">
                  <c:v>7.9819585842519523</c:v>
                </c:pt>
                <c:pt idx="657">
                  <c:v>7.9907140287402321</c:v>
                </c:pt>
                <c:pt idx="658">
                  <c:v>7.9994694732285154</c:v>
                </c:pt>
                <c:pt idx="659">
                  <c:v>8.0082249177167988</c:v>
                </c:pt>
                <c:pt idx="660">
                  <c:v>8.0169803622050786</c:v>
                </c:pt>
                <c:pt idx="661">
                  <c:v>8.0257358066933584</c:v>
                </c:pt>
                <c:pt idx="662">
                  <c:v>8.0344912511806648</c:v>
                </c:pt>
                <c:pt idx="663">
                  <c:v>8.0432466956689446</c:v>
                </c:pt>
                <c:pt idx="664">
                  <c:v>8.0520021401572279</c:v>
                </c:pt>
                <c:pt idx="665">
                  <c:v>8.0607575846455077</c:v>
                </c:pt>
                <c:pt idx="666">
                  <c:v>8.0695130291337875</c:v>
                </c:pt>
                <c:pt idx="667">
                  <c:v>8.0782684736220673</c:v>
                </c:pt>
                <c:pt idx="668">
                  <c:v>8.0870239181103507</c:v>
                </c:pt>
                <c:pt idx="669">
                  <c:v>8.0957793625986341</c:v>
                </c:pt>
                <c:pt idx="670">
                  <c:v>8.1045348070869139</c:v>
                </c:pt>
                <c:pt idx="671">
                  <c:v>8.1132902515751972</c:v>
                </c:pt>
                <c:pt idx="672">
                  <c:v>8.122045696063477</c:v>
                </c:pt>
                <c:pt idx="673">
                  <c:v>8.1308011405507834</c:v>
                </c:pt>
                <c:pt idx="674">
                  <c:v>8.1395565850390632</c:v>
                </c:pt>
                <c:pt idx="675">
                  <c:v>8.148312029527343</c:v>
                </c:pt>
                <c:pt idx="676">
                  <c:v>8.1570674740156264</c:v>
                </c:pt>
                <c:pt idx="677">
                  <c:v>8.1658229185039062</c:v>
                </c:pt>
                <c:pt idx="678">
                  <c:v>8.174578362992186</c:v>
                </c:pt>
                <c:pt idx="679">
                  <c:v>8.1833338074804693</c:v>
                </c:pt>
                <c:pt idx="680">
                  <c:v>8.1920892519687527</c:v>
                </c:pt>
                <c:pt idx="681">
                  <c:v>8.2008446964570325</c:v>
                </c:pt>
                <c:pt idx="682">
                  <c:v>8.2096001409453123</c:v>
                </c:pt>
                <c:pt idx="683">
                  <c:v>8.2183555854326187</c:v>
                </c:pt>
                <c:pt idx="684">
                  <c:v>8.2271110299208985</c:v>
                </c:pt>
                <c:pt idx="685">
                  <c:v>8.2358664744091818</c:v>
                </c:pt>
                <c:pt idx="686">
                  <c:v>8.2446219188974617</c:v>
                </c:pt>
                <c:pt idx="687">
                  <c:v>8.2533773633857415</c:v>
                </c:pt>
                <c:pt idx="688">
                  <c:v>8.2621328078740213</c:v>
                </c:pt>
                <c:pt idx="689">
                  <c:v>8.2708882523623046</c:v>
                </c:pt>
                <c:pt idx="690">
                  <c:v>8.279643696850588</c:v>
                </c:pt>
                <c:pt idx="691">
                  <c:v>8.2883991413388678</c:v>
                </c:pt>
                <c:pt idx="692">
                  <c:v>8.2971545858271476</c:v>
                </c:pt>
                <c:pt idx="693">
                  <c:v>8.305910030315431</c:v>
                </c:pt>
                <c:pt idx="694">
                  <c:v>8.3146654748027373</c:v>
                </c:pt>
                <c:pt idx="695">
                  <c:v>8.3234209192910171</c:v>
                </c:pt>
                <c:pt idx="696">
                  <c:v>8.3321763637792969</c:v>
                </c:pt>
                <c:pt idx="697">
                  <c:v>8.3409318082675767</c:v>
                </c:pt>
                <c:pt idx="698">
                  <c:v>8.3496872527558601</c:v>
                </c:pt>
                <c:pt idx="699">
                  <c:v>8.3584426972441399</c:v>
                </c:pt>
                <c:pt idx="700">
                  <c:v>8.3671981417324197</c:v>
                </c:pt>
                <c:pt idx="701">
                  <c:v>8.3759535862207066</c:v>
                </c:pt>
                <c:pt idx="702">
                  <c:v>8.3847090307089864</c:v>
                </c:pt>
                <c:pt idx="703">
                  <c:v>8.3934644751972662</c:v>
                </c:pt>
                <c:pt idx="704">
                  <c:v>8.402219919684569</c:v>
                </c:pt>
                <c:pt idx="705">
                  <c:v>8.4109753641728524</c:v>
                </c:pt>
                <c:pt idx="706">
                  <c:v>8.4197308086611322</c:v>
                </c:pt>
                <c:pt idx="707">
                  <c:v>8.4284862531494156</c:v>
                </c:pt>
                <c:pt idx="708">
                  <c:v>8.4372416976376954</c:v>
                </c:pt>
                <c:pt idx="709">
                  <c:v>8.4459971421259752</c:v>
                </c:pt>
                <c:pt idx="710">
                  <c:v>8.4547525866142585</c:v>
                </c:pt>
                <c:pt idx="711">
                  <c:v>8.4635080311025384</c:v>
                </c:pt>
                <c:pt idx="712">
                  <c:v>8.4722634755908217</c:v>
                </c:pt>
                <c:pt idx="713">
                  <c:v>8.4810189200791015</c:v>
                </c:pt>
                <c:pt idx="714">
                  <c:v>8.4897743645673849</c:v>
                </c:pt>
                <c:pt idx="715">
                  <c:v>8.4985298090546841</c:v>
                </c:pt>
                <c:pt idx="716">
                  <c:v>8.507285253542971</c:v>
                </c:pt>
                <c:pt idx="717">
                  <c:v>8.5160406980312509</c:v>
                </c:pt>
                <c:pt idx="718">
                  <c:v>8.5247961425195307</c:v>
                </c:pt>
                <c:pt idx="719">
                  <c:v>8.533551587007814</c:v>
                </c:pt>
                <c:pt idx="720">
                  <c:v>8.5423070314960938</c:v>
                </c:pt>
                <c:pt idx="721">
                  <c:v>8.5510624759843736</c:v>
                </c:pt>
                <c:pt idx="722">
                  <c:v>8.5598179204726534</c:v>
                </c:pt>
                <c:pt idx="723">
                  <c:v>8.5685733649609404</c:v>
                </c:pt>
                <c:pt idx="724">
                  <c:v>8.5773288094492202</c:v>
                </c:pt>
                <c:pt idx="725">
                  <c:v>8.586084253936523</c:v>
                </c:pt>
                <c:pt idx="726">
                  <c:v>8.5948396984248028</c:v>
                </c:pt>
                <c:pt idx="727">
                  <c:v>8.6035951429130861</c:v>
                </c:pt>
                <c:pt idx="728">
                  <c:v>8.6123505874013695</c:v>
                </c:pt>
                <c:pt idx="729">
                  <c:v>8.6211060318896493</c:v>
                </c:pt>
                <c:pt idx="730">
                  <c:v>8.6298614763779291</c:v>
                </c:pt>
                <c:pt idx="731">
                  <c:v>8.6386169208662089</c:v>
                </c:pt>
                <c:pt idx="732">
                  <c:v>8.6473723653544923</c:v>
                </c:pt>
                <c:pt idx="733">
                  <c:v>8.6561278098427721</c:v>
                </c:pt>
                <c:pt idx="734">
                  <c:v>8.6648832543310554</c:v>
                </c:pt>
                <c:pt idx="735">
                  <c:v>8.6736386988193388</c:v>
                </c:pt>
                <c:pt idx="736">
                  <c:v>8.6823941433066381</c:v>
                </c:pt>
                <c:pt idx="737">
                  <c:v>8.6911495877949214</c:v>
                </c:pt>
                <c:pt idx="738">
                  <c:v>8.6999050322832048</c:v>
                </c:pt>
                <c:pt idx="739">
                  <c:v>8.7086604767714846</c:v>
                </c:pt>
                <c:pt idx="740">
                  <c:v>8.7174159212597644</c:v>
                </c:pt>
                <c:pt idx="741">
                  <c:v>8.7261713657480477</c:v>
                </c:pt>
                <c:pt idx="742">
                  <c:v>8.7349268102363276</c:v>
                </c:pt>
                <c:pt idx="743">
                  <c:v>8.7436822547246074</c:v>
                </c:pt>
                <c:pt idx="744">
                  <c:v>8.7524376992128907</c:v>
                </c:pt>
                <c:pt idx="745">
                  <c:v>8.7611931437011741</c:v>
                </c:pt>
                <c:pt idx="746">
                  <c:v>8.7699485881894539</c:v>
                </c:pt>
                <c:pt idx="747">
                  <c:v>8.7787040326767567</c:v>
                </c:pt>
                <c:pt idx="748">
                  <c:v>8.7874594771650401</c:v>
                </c:pt>
                <c:pt idx="749">
                  <c:v>8.7962149216533234</c:v>
                </c:pt>
                <c:pt idx="750">
                  <c:v>8.8049703661416032</c:v>
                </c:pt>
                <c:pt idx="751">
                  <c:v>8.813725810629883</c:v>
                </c:pt>
                <c:pt idx="752">
                  <c:v>8.8224812551181628</c:v>
                </c:pt>
                <c:pt idx="753">
                  <c:v>8.8312366996064462</c:v>
                </c:pt>
                <c:pt idx="754">
                  <c:v>8.839992144094726</c:v>
                </c:pt>
                <c:pt idx="755">
                  <c:v>8.8487475885830058</c:v>
                </c:pt>
                <c:pt idx="756">
                  <c:v>8.8575030330712892</c:v>
                </c:pt>
                <c:pt idx="757">
                  <c:v>8.866258477558592</c:v>
                </c:pt>
                <c:pt idx="758">
                  <c:v>8.8750139220468753</c:v>
                </c:pt>
                <c:pt idx="759">
                  <c:v>8.8837693665351587</c:v>
                </c:pt>
                <c:pt idx="760">
                  <c:v>8.8925248110234385</c:v>
                </c:pt>
                <c:pt idx="761">
                  <c:v>8.9012802555117183</c:v>
                </c:pt>
                <c:pt idx="762">
                  <c:v>8.9100357000000017</c:v>
                </c:pt>
                <c:pt idx="763">
                  <c:v>8.9187911444882815</c:v>
                </c:pt>
                <c:pt idx="764">
                  <c:v>8.9275465889765613</c:v>
                </c:pt>
                <c:pt idx="765">
                  <c:v>8.9363020334648411</c:v>
                </c:pt>
                <c:pt idx="766">
                  <c:v>8.9450574779531244</c:v>
                </c:pt>
                <c:pt idx="767">
                  <c:v>8.9538129224414078</c:v>
                </c:pt>
                <c:pt idx="768">
                  <c:v>8.9625683669287106</c:v>
                </c:pt>
                <c:pt idx="769">
                  <c:v>8.9713238114169904</c:v>
                </c:pt>
                <c:pt idx="770">
                  <c:v>8.9800792559052738</c:v>
                </c:pt>
                <c:pt idx="771">
                  <c:v>8.9888347003935571</c:v>
                </c:pt>
                <c:pt idx="772">
                  <c:v>8.9975901448818369</c:v>
                </c:pt>
                <c:pt idx="773">
                  <c:v>9.0063455893701168</c:v>
                </c:pt>
                <c:pt idx="774">
                  <c:v>9.0151010338583966</c:v>
                </c:pt>
                <c:pt idx="775">
                  <c:v>9.0238564783466799</c:v>
                </c:pt>
                <c:pt idx="776">
                  <c:v>9.0326119228349597</c:v>
                </c:pt>
                <c:pt idx="777">
                  <c:v>9.0413673673232395</c:v>
                </c:pt>
                <c:pt idx="778">
                  <c:v>9.0501228118105459</c:v>
                </c:pt>
                <c:pt idx="779">
                  <c:v>9.0588782562988257</c:v>
                </c:pt>
                <c:pt idx="780">
                  <c:v>9.0676337007871091</c:v>
                </c:pt>
                <c:pt idx="781">
                  <c:v>9.0763891452753924</c:v>
                </c:pt>
                <c:pt idx="782">
                  <c:v>9.0851445897636722</c:v>
                </c:pt>
                <c:pt idx="783">
                  <c:v>9.0939000342519556</c:v>
                </c:pt>
                <c:pt idx="784">
                  <c:v>9.1026554787402354</c:v>
                </c:pt>
                <c:pt idx="785">
                  <c:v>9.1114109232285152</c:v>
                </c:pt>
                <c:pt idx="786">
                  <c:v>9.120166367716795</c:v>
                </c:pt>
                <c:pt idx="787">
                  <c:v>9.1289218122050784</c:v>
                </c:pt>
                <c:pt idx="788">
                  <c:v>9.1376772566933582</c:v>
                </c:pt>
                <c:pt idx="789">
                  <c:v>9.1464327011806645</c:v>
                </c:pt>
                <c:pt idx="790">
                  <c:v>9.1551881456689443</c:v>
                </c:pt>
                <c:pt idx="791">
                  <c:v>9.1639435901572242</c:v>
                </c:pt>
                <c:pt idx="792">
                  <c:v>9.1726990346455111</c:v>
                </c:pt>
                <c:pt idx="793">
                  <c:v>9.1814544791337909</c:v>
                </c:pt>
                <c:pt idx="794">
                  <c:v>9.1902099236220707</c:v>
                </c:pt>
                <c:pt idx="795">
                  <c:v>9.1989653681103505</c:v>
                </c:pt>
                <c:pt idx="796">
                  <c:v>9.2077208125986338</c:v>
                </c:pt>
                <c:pt idx="797">
                  <c:v>9.2164762570869136</c:v>
                </c:pt>
                <c:pt idx="798">
                  <c:v>9.2252317015751935</c:v>
                </c:pt>
                <c:pt idx="799">
                  <c:v>9.2339871460634733</c:v>
                </c:pt>
                <c:pt idx="800">
                  <c:v>9.2427425905507796</c:v>
                </c:pt>
                <c:pt idx="801">
                  <c:v>9.251498035039063</c:v>
                </c:pt>
                <c:pt idx="802">
                  <c:v>9.2602534795273428</c:v>
                </c:pt>
                <c:pt idx="803">
                  <c:v>9.2690089240156261</c:v>
                </c:pt>
                <c:pt idx="804">
                  <c:v>9.277764368503906</c:v>
                </c:pt>
                <c:pt idx="805">
                  <c:v>9.2865198129921893</c:v>
                </c:pt>
                <c:pt idx="806">
                  <c:v>9.2952752574804691</c:v>
                </c:pt>
                <c:pt idx="807">
                  <c:v>9.3040307019687489</c:v>
                </c:pt>
                <c:pt idx="808">
                  <c:v>9.3127861464570323</c:v>
                </c:pt>
                <c:pt idx="809">
                  <c:v>9.3215415909453121</c:v>
                </c:pt>
                <c:pt idx="810">
                  <c:v>9.3302970354326185</c:v>
                </c:pt>
                <c:pt idx="811">
                  <c:v>9.3390524799208983</c:v>
                </c:pt>
                <c:pt idx="812">
                  <c:v>9.3478079244091781</c:v>
                </c:pt>
                <c:pt idx="813">
                  <c:v>9.3565633688974579</c:v>
                </c:pt>
                <c:pt idx="814">
                  <c:v>9.3653188133857448</c:v>
                </c:pt>
                <c:pt idx="815">
                  <c:v>9.3740742578740246</c:v>
                </c:pt>
                <c:pt idx="816">
                  <c:v>9.3828297023623044</c:v>
                </c:pt>
                <c:pt idx="817">
                  <c:v>9.3915851468505878</c:v>
                </c:pt>
                <c:pt idx="818">
                  <c:v>9.4003405913388676</c:v>
                </c:pt>
                <c:pt idx="819">
                  <c:v>9.4090960358271474</c:v>
                </c:pt>
                <c:pt idx="820">
                  <c:v>9.4178514803154272</c:v>
                </c:pt>
                <c:pt idx="821">
                  <c:v>9.4266069248027335</c:v>
                </c:pt>
                <c:pt idx="822">
                  <c:v>9.4353623692910134</c:v>
                </c:pt>
                <c:pt idx="823">
                  <c:v>9.4441178137792967</c:v>
                </c:pt>
                <c:pt idx="824">
                  <c:v>9.4528732582675765</c:v>
                </c:pt>
                <c:pt idx="825">
                  <c:v>9.4616287027558599</c:v>
                </c:pt>
                <c:pt idx="826">
                  <c:v>9.4703841472441432</c:v>
                </c:pt>
                <c:pt idx="827">
                  <c:v>9.479139591732423</c:v>
                </c:pt>
                <c:pt idx="828">
                  <c:v>9.4878950362207028</c:v>
                </c:pt>
                <c:pt idx="829">
                  <c:v>9.4966504807089827</c:v>
                </c:pt>
                <c:pt idx="830">
                  <c:v>9.505405925197266</c:v>
                </c:pt>
                <c:pt idx="831">
                  <c:v>9.5141613696845724</c:v>
                </c:pt>
                <c:pt idx="832">
                  <c:v>9.5229168141728522</c:v>
                </c:pt>
                <c:pt idx="833">
                  <c:v>9.531672258661132</c:v>
                </c:pt>
                <c:pt idx="834">
                  <c:v>9.5404277031494118</c:v>
                </c:pt>
                <c:pt idx="835">
                  <c:v>9.5491831476376952</c:v>
                </c:pt>
                <c:pt idx="836">
                  <c:v>9.5579385921259785</c:v>
                </c:pt>
                <c:pt idx="837">
                  <c:v>9.5666940366142583</c:v>
                </c:pt>
                <c:pt idx="838">
                  <c:v>9.5754494811025381</c:v>
                </c:pt>
                <c:pt idx="839">
                  <c:v>9.5842049255908215</c:v>
                </c:pt>
                <c:pt idx="840">
                  <c:v>9.5929603700791013</c:v>
                </c:pt>
                <c:pt idx="841">
                  <c:v>9.6017158145673811</c:v>
                </c:pt>
                <c:pt idx="842">
                  <c:v>9.6104712590546875</c:v>
                </c:pt>
                <c:pt idx="843">
                  <c:v>9.6192267035429673</c:v>
                </c:pt>
                <c:pt idx="844">
                  <c:v>9.6279821480312506</c:v>
                </c:pt>
                <c:pt idx="845">
                  <c:v>9.6367375925195304</c:v>
                </c:pt>
                <c:pt idx="846">
                  <c:v>9.6454930370078102</c:v>
                </c:pt>
                <c:pt idx="847">
                  <c:v>9.6542484814960936</c:v>
                </c:pt>
                <c:pt idx="848">
                  <c:v>9.663003925984377</c:v>
                </c:pt>
                <c:pt idx="849">
                  <c:v>9.6717593704726568</c:v>
                </c:pt>
                <c:pt idx="850">
                  <c:v>9.6805148149609366</c:v>
                </c:pt>
                <c:pt idx="851">
                  <c:v>9.6892702594492199</c:v>
                </c:pt>
                <c:pt idx="852">
                  <c:v>9.6980257039365227</c:v>
                </c:pt>
                <c:pt idx="853">
                  <c:v>9.7067811484248061</c:v>
                </c:pt>
                <c:pt idx="854">
                  <c:v>9.7155365929130859</c:v>
                </c:pt>
                <c:pt idx="855">
                  <c:v>9.7242920374013657</c:v>
                </c:pt>
                <c:pt idx="856">
                  <c:v>9.7330474818896491</c:v>
                </c:pt>
                <c:pt idx="857">
                  <c:v>9.7418029263779289</c:v>
                </c:pt>
                <c:pt idx="858">
                  <c:v>9.7505583708662122</c:v>
                </c:pt>
                <c:pt idx="859">
                  <c:v>9.759313815354492</c:v>
                </c:pt>
                <c:pt idx="860">
                  <c:v>9.7680692598427754</c:v>
                </c:pt>
                <c:pt idx="861">
                  <c:v>9.7768247043310552</c:v>
                </c:pt>
                <c:pt idx="862">
                  <c:v>9.785580148819335</c:v>
                </c:pt>
                <c:pt idx="863">
                  <c:v>9.7943355933066414</c:v>
                </c:pt>
                <c:pt idx="864">
                  <c:v>9.8030910377949212</c:v>
                </c:pt>
                <c:pt idx="865">
                  <c:v>9.8118464822832046</c:v>
                </c:pt>
                <c:pt idx="866">
                  <c:v>9.8206019267714844</c:v>
                </c:pt>
                <c:pt idx="867">
                  <c:v>9.8293573712597642</c:v>
                </c:pt>
                <c:pt idx="868">
                  <c:v>9.838112815748044</c:v>
                </c:pt>
                <c:pt idx="869">
                  <c:v>9.8468682602363309</c:v>
                </c:pt>
                <c:pt idx="870">
                  <c:v>9.8556237047246107</c:v>
                </c:pt>
                <c:pt idx="871">
                  <c:v>9.8643791492128905</c:v>
                </c:pt>
                <c:pt idx="872">
                  <c:v>9.8731345937011703</c:v>
                </c:pt>
                <c:pt idx="873">
                  <c:v>9.8818900381894537</c:v>
                </c:pt>
                <c:pt idx="874">
                  <c:v>9.89064548267676</c:v>
                </c:pt>
                <c:pt idx="875">
                  <c:v>9.8994009271650398</c:v>
                </c:pt>
                <c:pt idx="876">
                  <c:v>9.9081563716533196</c:v>
                </c:pt>
                <c:pt idx="877">
                  <c:v>9.9169118161415994</c:v>
                </c:pt>
                <c:pt idx="878">
                  <c:v>9.9256672606298828</c:v>
                </c:pt>
                <c:pt idx="879">
                  <c:v>9.9344227051181626</c:v>
                </c:pt>
                <c:pt idx="880">
                  <c:v>9.943178149606446</c:v>
                </c:pt>
                <c:pt idx="881">
                  <c:v>9.9519335940947293</c:v>
                </c:pt>
                <c:pt idx="882">
                  <c:v>9.9606890385830091</c:v>
                </c:pt>
                <c:pt idx="883">
                  <c:v>9.9694444830712889</c:v>
                </c:pt>
                <c:pt idx="884">
                  <c:v>9.9781999275585953</c:v>
                </c:pt>
                <c:pt idx="885">
                  <c:v>9.9869553720468751</c:v>
                </c:pt>
                <c:pt idx="886">
                  <c:v>9.9957108165351549</c:v>
                </c:pt>
                <c:pt idx="887">
                  <c:v>10.004466261023438</c:v>
                </c:pt>
                <c:pt idx="888">
                  <c:v>10.013221705511718</c:v>
                </c:pt>
                <c:pt idx="889">
                  <c:v>10.021977149999998</c:v>
                </c:pt>
                <c:pt idx="890">
                  <c:v>10.030732594488281</c:v>
                </c:pt>
                <c:pt idx="891">
                  <c:v>10.039488038976565</c:v>
                </c:pt>
                <c:pt idx="892">
                  <c:v>10.048243483464844</c:v>
                </c:pt>
                <c:pt idx="893">
                  <c:v>10.056998927953124</c:v>
                </c:pt>
                <c:pt idx="894">
                  <c:v>10.065754372441408</c:v>
                </c:pt>
                <c:pt idx="895">
                  <c:v>10.07450981692871</c:v>
                </c:pt>
                <c:pt idx="896">
                  <c:v>10.083265261416994</c:v>
                </c:pt>
                <c:pt idx="897">
                  <c:v>10.092020705905274</c:v>
                </c:pt>
                <c:pt idx="898">
                  <c:v>10.100776150393553</c:v>
                </c:pt>
                <c:pt idx="899">
                  <c:v>10.109531594881837</c:v>
                </c:pt>
                <c:pt idx="900">
                  <c:v>10.118287039370117</c:v>
                </c:pt>
                <c:pt idx="901">
                  <c:v>10.127042483858396</c:v>
                </c:pt>
                <c:pt idx="902">
                  <c:v>10.13579792834668</c:v>
                </c:pt>
                <c:pt idx="903">
                  <c:v>10.144553372834963</c:v>
                </c:pt>
                <c:pt idx="904">
                  <c:v>10.153308817323243</c:v>
                </c:pt>
                <c:pt idx="905">
                  <c:v>10.162064261810549</c:v>
                </c:pt>
                <c:pt idx="906">
                  <c:v>10.170819706298829</c:v>
                </c:pt>
                <c:pt idx="907">
                  <c:v>10.179575150787109</c:v>
                </c:pt>
                <c:pt idx="908">
                  <c:v>10.188330595275392</c:v>
                </c:pt>
                <c:pt idx="909">
                  <c:v>10.197086039763672</c:v>
                </c:pt>
                <c:pt idx="910">
                  <c:v>10.205841484251952</c:v>
                </c:pt>
                <c:pt idx="911">
                  <c:v>10.214596928740232</c:v>
                </c:pt>
                <c:pt idx="912">
                  <c:v>10.223352373228515</c:v>
                </c:pt>
                <c:pt idx="913">
                  <c:v>10.232107817716798</c:v>
                </c:pt>
                <c:pt idx="914">
                  <c:v>10.240863262205078</c:v>
                </c:pt>
                <c:pt idx="915">
                  <c:v>10.249618706693362</c:v>
                </c:pt>
                <c:pt idx="916">
                  <c:v>10.258374151180664</c:v>
                </c:pt>
                <c:pt idx="917">
                  <c:v>10.267129595668948</c:v>
                </c:pt>
                <c:pt idx="918">
                  <c:v>10.275885040157227</c:v>
                </c:pt>
                <c:pt idx="919">
                  <c:v>10.284640484645507</c:v>
                </c:pt>
                <c:pt idx="920">
                  <c:v>10.293395929133787</c:v>
                </c:pt>
                <c:pt idx="921">
                  <c:v>10.30215137362207</c:v>
                </c:pt>
                <c:pt idx="922">
                  <c:v>10.31090681811035</c:v>
                </c:pt>
                <c:pt idx="923">
                  <c:v>10.31966226259863</c:v>
                </c:pt>
                <c:pt idx="924">
                  <c:v>10.328417707086917</c:v>
                </c:pt>
                <c:pt idx="925">
                  <c:v>10.337173151575197</c:v>
                </c:pt>
                <c:pt idx="926">
                  <c:v>10.345928596063477</c:v>
                </c:pt>
                <c:pt idx="927">
                  <c:v>10.354684040550783</c:v>
                </c:pt>
                <c:pt idx="928">
                  <c:v>10.363439485039063</c:v>
                </c:pt>
                <c:pt idx="929">
                  <c:v>10.372194929527346</c:v>
                </c:pt>
                <c:pt idx="930">
                  <c:v>10.380950374015626</c:v>
                </c:pt>
                <c:pt idx="931">
                  <c:v>10.389705818503906</c:v>
                </c:pt>
                <c:pt idx="932">
                  <c:v>10.398461262992186</c:v>
                </c:pt>
                <c:pt idx="933">
                  <c:v>10.407216707480469</c:v>
                </c:pt>
                <c:pt idx="934">
                  <c:v>10.415972151968749</c:v>
                </c:pt>
                <c:pt idx="935">
                  <c:v>10.424727596457032</c:v>
                </c:pt>
                <c:pt idx="936">
                  <c:v>10.433483040945312</c:v>
                </c:pt>
                <c:pt idx="937">
                  <c:v>10.442238485432615</c:v>
                </c:pt>
                <c:pt idx="938">
                  <c:v>10.450993929920902</c:v>
                </c:pt>
                <c:pt idx="939">
                  <c:v>10.459749374409181</c:v>
                </c:pt>
                <c:pt idx="940">
                  <c:v>10.468504818897461</c:v>
                </c:pt>
                <c:pt idx="941">
                  <c:v>10.477260263385741</c:v>
                </c:pt>
                <c:pt idx="942">
                  <c:v>10.486015707874024</c:v>
                </c:pt>
                <c:pt idx="943">
                  <c:v>10.494771152362304</c:v>
                </c:pt>
                <c:pt idx="944">
                  <c:v>10.503526596850584</c:v>
                </c:pt>
                <c:pt idx="945">
                  <c:v>10.512282041338864</c:v>
                </c:pt>
                <c:pt idx="946">
                  <c:v>10.521037485827151</c:v>
                </c:pt>
                <c:pt idx="947">
                  <c:v>10.529792930315431</c:v>
                </c:pt>
                <c:pt idx="948">
                  <c:v>10.538548374802733</c:v>
                </c:pt>
                <c:pt idx="949">
                  <c:v>10.547303819291017</c:v>
                </c:pt>
                <c:pt idx="950">
                  <c:v>10.556059263779296</c:v>
                </c:pt>
                <c:pt idx="951">
                  <c:v>10.56481470826758</c:v>
                </c:pt>
                <c:pt idx="952">
                  <c:v>10.57357015275586</c:v>
                </c:pt>
                <c:pt idx="953">
                  <c:v>10.582325597244139</c:v>
                </c:pt>
                <c:pt idx="954">
                  <c:v>10.591081041732419</c:v>
                </c:pt>
                <c:pt idx="955">
                  <c:v>10.599836486220703</c:v>
                </c:pt>
                <c:pt idx="956">
                  <c:v>10.608591930708986</c:v>
                </c:pt>
                <c:pt idx="957">
                  <c:v>10.617347375197266</c:v>
                </c:pt>
                <c:pt idx="958">
                  <c:v>10.626102819684569</c:v>
                </c:pt>
                <c:pt idx="959">
                  <c:v>10.634858264172848</c:v>
                </c:pt>
                <c:pt idx="960">
                  <c:v>10.643613708661135</c:v>
                </c:pt>
                <c:pt idx="961">
                  <c:v>10.652369153149415</c:v>
                </c:pt>
                <c:pt idx="962">
                  <c:v>10.661124597637695</c:v>
                </c:pt>
                <c:pt idx="963">
                  <c:v>10.669880042125978</c:v>
                </c:pt>
                <c:pt idx="964">
                  <c:v>10.678635486614258</c:v>
                </c:pt>
                <c:pt idx="965">
                  <c:v>10.687390931102538</c:v>
                </c:pt>
                <c:pt idx="966">
                  <c:v>10.696146375590818</c:v>
                </c:pt>
                <c:pt idx="967">
                  <c:v>10.704901820079105</c:v>
                </c:pt>
                <c:pt idx="968">
                  <c:v>10.713657264567384</c:v>
                </c:pt>
                <c:pt idx="969">
                  <c:v>10.722412709054687</c:v>
                </c:pt>
                <c:pt idx="970">
                  <c:v>10.731168153542967</c:v>
                </c:pt>
                <c:pt idx="971">
                  <c:v>10.73992359803125</c:v>
                </c:pt>
                <c:pt idx="972">
                  <c:v>10.748679042519534</c:v>
                </c:pt>
                <c:pt idx="973">
                  <c:v>10.757434487007814</c:v>
                </c:pt>
                <c:pt idx="974">
                  <c:v>10.766189931496093</c:v>
                </c:pt>
                <c:pt idx="975">
                  <c:v>10.774945375984373</c:v>
                </c:pt>
                <c:pt idx="976">
                  <c:v>10.783700820472657</c:v>
                </c:pt>
                <c:pt idx="977">
                  <c:v>10.792456264960936</c:v>
                </c:pt>
                <c:pt idx="978">
                  <c:v>10.80121170944922</c:v>
                </c:pt>
                <c:pt idx="979">
                  <c:v>10.809967153936523</c:v>
                </c:pt>
                <c:pt idx="980">
                  <c:v>10.818722598424802</c:v>
                </c:pt>
                <c:pt idx="981">
                  <c:v>10.827478042913086</c:v>
                </c:pt>
                <c:pt idx="982">
                  <c:v>10.836233487401369</c:v>
                </c:pt>
                <c:pt idx="983">
                  <c:v>10.844988931889649</c:v>
                </c:pt>
                <c:pt idx="984">
                  <c:v>10.853744376377929</c:v>
                </c:pt>
                <c:pt idx="985">
                  <c:v>10.862499820866212</c:v>
                </c:pt>
                <c:pt idx="986">
                  <c:v>10.871255265354492</c:v>
                </c:pt>
                <c:pt idx="987">
                  <c:v>10.880010709842772</c:v>
                </c:pt>
                <c:pt idx="988">
                  <c:v>10.888766154331055</c:v>
                </c:pt>
                <c:pt idx="989">
                  <c:v>10.897521598819338</c:v>
                </c:pt>
                <c:pt idx="990">
                  <c:v>10.906277043306641</c:v>
                </c:pt>
                <c:pt idx="991">
                  <c:v>10.915032487794921</c:v>
                </c:pt>
                <c:pt idx="992">
                  <c:v>10.923787932283201</c:v>
                </c:pt>
                <c:pt idx="993">
                  <c:v>10.932543376771484</c:v>
                </c:pt>
                <c:pt idx="994">
                  <c:v>10.941298821259767</c:v>
                </c:pt>
                <c:pt idx="995">
                  <c:v>10.950054265748047</c:v>
                </c:pt>
                <c:pt idx="996">
                  <c:v>10.958809710236327</c:v>
                </c:pt>
                <c:pt idx="997">
                  <c:v>10.96756515472461</c:v>
                </c:pt>
                <c:pt idx="998">
                  <c:v>10.97632059921289</c:v>
                </c:pt>
                <c:pt idx="999">
                  <c:v>10.98507604370117</c:v>
                </c:pt>
                <c:pt idx="1000">
                  <c:v>10.993831488189453</c:v>
                </c:pt>
                <c:pt idx="1001">
                  <c:v>11.002586932676756</c:v>
                </c:pt>
                <c:pt idx="1002">
                  <c:v>11.011342377165036</c:v>
                </c:pt>
                <c:pt idx="1003">
                  <c:v>11.020097821653319</c:v>
                </c:pt>
                <c:pt idx="1004">
                  <c:v>11.028853266141603</c:v>
                </c:pt>
                <c:pt idx="1005">
                  <c:v>11.037608710629883</c:v>
                </c:pt>
                <c:pt idx="1006">
                  <c:v>11.046364155118166</c:v>
                </c:pt>
                <c:pt idx="1007">
                  <c:v>11.055119599606446</c:v>
                </c:pt>
                <c:pt idx="1008">
                  <c:v>11.063875044094726</c:v>
                </c:pt>
                <c:pt idx="1009">
                  <c:v>11.072630488583005</c:v>
                </c:pt>
                <c:pt idx="1010">
                  <c:v>11.081385933071289</c:v>
                </c:pt>
                <c:pt idx="1011">
                  <c:v>11.090141377558595</c:v>
                </c:pt>
                <c:pt idx="1012">
                  <c:v>11.098896822046875</c:v>
                </c:pt>
                <c:pt idx="1013">
                  <c:v>11.107652266535155</c:v>
                </c:pt>
                <c:pt idx="1014">
                  <c:v>11.116407711023435</c:v>
                </c:pt>
                <c:pt idx="1015">
                  <c:v>11.125163155511721</c:v>
                </c:pt>
                <c:pt idx="1016">
                  <c:v>11.133918600000001</c:v>
                </c:pt>
                <c:pt idx="1017">
                  <c:v>11.142674044488281</c:v>
                </c:pt>
                <c:pt idx="1018">
                  <c:v>11.151429488976561</c:v>
                </c:pt>
                <c:pt idx="1019">
                  <c:v>11.160184933464844</c:v>
                </c:pt>
                <c:pt idx="1020">
                  <c:v>11.168940377953124</c:v>
                </c:pt>
                <c:pt idx="1021">
                  <c:v>11.177695822441404</c:v>
                </c:pt>
                <c:pt idx="1022">
                  <c:v>11.18645126692871</c:v>
                </c:pt>
                <c:pt idx="1023">
                  <c:v>11.19520671141699</c:v>
                </c:pt>
                <c:pt idx="1024">
                  <c:v>11.203962155905273</c:v>
                </c:pt>
                <c:pt idx="1025">
                  <c:v>11.212717600393557</c:v>
                </c:pt>
                <c:pt idx="1026">
                  <c:v>11.221473044881837</c:v>
                </c:pt>
                <c:pt idx="1027">
                  <c:v>11.230228489370116</c:v>
                </c:pt>
                <c:pt idx="1028">
                  <c:v>11.2389839338584</c:v>
                </c:pt>
                <c:pt idx="1029">
                  <c:v>11.247739378346679</c:v>
                </c:pt>
                <c:pt idx="1030">
                  <c:v>11.256494822834959</c:v>
                </c:pt>
                <c:pt idx="1031">
                  <c:v>11.265250267323243</c:v>
                </c:pt>
                <c:pt idx="1032">
                  <c:v>11.274005711810545</c:v>
                </c:pt>
                <c:pt idx="1033">
                  <c:v>11.282761156298829</c:v>
                </c:pt>
                <c:pt idx="1034">
                  <c:v>11.291516600787109</c:v>
                </c:pt>
                <c:pt idx="1035">
                  <c:v>11.300272045275388</c:v>
                </c:pt>
                <c:pt idx="1036">
                  <c:v>11.309027489763675</c:v>
                </c:pt>
                <c:pt idx="1037">
                  <c:v>11.317782934251955</c:v>
                </c:pt>
                <c:pt idx="1038">
                  <c:v>11.326538378740235</c:v>
                </c:pt>
                <c:pt idx="1039">
                  <c:v>11.335293823228515</c:v>
                </c:pt>
                <c:pt idx="1040">
                  <c:v>11.344049267716798</c:v>
                </c:pt>
                <c:pt idx="1041">
                  <c:v>11.352804712205078</c:v>
                </c:pt>
                <c:pt idx="1042">
                  <c:v>11.361560156693358</c:v>
                </c:pt>
                <c:pt idx="1043">
                  <c:v>11.370315601180664</c:v>
                </c:pt>
                <c:pt idx="1044">
                  <c:v>11.379071045668944</c:v>
                </c:pt>
                <c:pt idx="1045">
                  <c:v>11.387826490157227</c:v>
                </c:pt>
                <c:pt idx="1046">
                  <c:v>11.396581934645507</c:v>
                </c:pt>
                <c:pt idx="1047">
                  <c:v>11.40533737913379</c:v>
                </c:pt>
                <c:pt idx="1048">
                  <c:v>11.41409282362207</c:v>
                </c:pt>
                <c:pt idx="1049">
                  <c:v>11.422848268110354</c:v>
                </c:pt>
                <c:pt idx="1050">
                  <c:v>11.431603712598633</c:v>
                </c:pt>
                <c:pt idx="1051">
                  <c:v>11.440359157086913</c:v>
                </c:pt>
                <c:pt idx="1052">
                  <c:v>11.449114601575193</c:v>
                </c:pt>
                <c:pt idx="1053">
                  <c:v>11.457870046063476</c:v>
                </c:pt>
                <c:pt idx="1054">
                  <c:v>11.466625490550783</c:v>
                </c:pt>
                <c:pt idx="1055">
                  <c:v>11.475380935039063</c:v>
                </c:pt>
                <c:pt idx="1056">
                  <c:v>11.484136379527342</c:v>
                </c:pt>
                <c:pt idx="1057">
                  <c:v>11.492891824015622</c:v>
                </c:pt>
                <c:pt idx="1058">
                  <c:v>11.501647268503909</c:v>
                </c:pt>
                <c:pt idx="1059">
                  <c:v>11.510402712992189</c:v>
                </c:pt>
                <c:pt idx="1060">
                  <c:v>11.519158157480469</c:v>
                </c:pt>
                <c:pt idx="1061">
                  <c:v>11.527913601968752</c:v>
                </c:pt>
                <c:pt idx="1062">
                  <c:v>11.536669046457032</c:v>
                </c:pt>
                <c:pt idx="1063">
                  <c:v>11.545424490945312</c:v>
                </c:pt>
                <c:pt idx="1064">
                  <c:v>11.554179935432618</c:v>
                </c:pt>
                <c:pt idx="1065">
                  <c:v>11.562935379920898</c:v>
                </c:pt>
                <c:pt idx="1066">
                  <c:v>11.571690824409178</c:v>
                </c:pt>
                <c:pt idx="1067">
                  <c:v>11.580446268897461</c:v>
                </c:pt>
                <c:pt idx="1068">
                  <c:v>11.589201713385741</c:v>
                </c:pt>
                <c:pt idx="1069">
                  <c:v>11.597957157874024</c:v>
                </c:pt>
                <c:pt idx="1070">
                  <c:v>11.606712602362308</c:v>
                </c:pt>
                <c:pt idx="1071">
                  <c:v>11.615468046850587</c:v>
                </c:pt>
                <c:pt idx="1072">
                  <c:v>11.624223491338867</c:v>
                </c:pt>
                <c:pt idx="1073">
                  <c:v>11.632978935827147</c:v>
                </c:pt>
                <c:pt idx="1074">
                  <c:v>11.64173438031543</c:v>
                </c:pt>
                <c:pt idx="1075">
                  <c:v>11.650489824802733</c:v>
                </c:pt>
                <c:pt idx="1076">
                  <c:v>11.659245269291016</c:v>
                </c:pt>
                <c:pt idx="1077">
                  <c:v>11.668000713779296</c:v>
                </c:pt>
                <c:pt idx="1078">
                  <c:v>11.676756158267576</c:v>
                </c:pt>
                <c:pt idx="1079">
                  <c:v>11.685511602755859</c:v>
                </c:pt>
                <c:pt idx="1080">
                  <c:v>11.694267047244143</c:v>
                </c:pt>
                <c:pt idx="1081">
                  <c:v>11.703022491732423</c:v>
                </c:pt>
                <c:pt idx="1082">
                  <c:v>11.711777936220702</c:v>
                </c:pt>
                <c:pt idx="1083">
                  <c:v>11.720533380708986</c:v>
                </c:pt>
                <c:pt idx="1084">
                  <c:v>11.729288825197266</c:v>
                </c:pt>
                <c:pt idx="1085">
                  <c:v>11.738044269684572</c:v>
                </c:pt>
                <c:pt idx="1086">
                  <c:v>11.746799714172852</c:v>
                </c:pt>
                <c:pt idx="1087">
                  <c:v>11.755555158661132</c:v>
                </c:pt>
                <c:pt idx="1088">
                  <c:v>11.764310603149415</c:v>
                </c:pt>
                <c:pt idx="1089">
                  <c:v>11.773066047637695</c:v>
                </c:pt>
                <c:pt idx="1090">
                  <c:v>11.781821492125975</c:v>
                </c:pt>
                <c:pt idx="1091">
                  <c:v>11.790576936614258</c:v>
                </c:pt>
                <c:pt idx="1092">
                  <c:v>11.799332381102541</c:v>
                </c:pt>
                <c:pt idx="1093">
                  <c:v>11.808087825590821</c:v>
                </c:pt>
                <c:pt idx="1094">
                  <c:v>11.816843270079101</c:v>
                </c:pt>
                <c:pt idx="1095">
                  <c:v>11.825598714567384</c:v>
                </c:pt>
                <c:pt idx="1096">
                  <c:v>11.834354159054687</c:v>
                </c:pt>
                <c:pt idx="1097">
                  <c:v>11.84310960354297</c:v>
                </c:pt>
                <c:pt idx="1098">
                  <c:v>11.85186504803125</c:v>
                </c:pt>
                <c:pt idx="1099">
                  <c:v>11.86062049251953</c:v>
                </c:pt>
                <c:pt idx="1100">
                  <c:v>11.86937593700781</c:v>
                </c:pt>
                <c:pt idx="1101">
                  <c:v>11.878131381496093</c:v>
                </c:pt>
                <c:pt idx="1102">
                  <c:v>11.886886825984377</c:v>
                </c:pt>
                <c:pt idx="1103">
                  <c:v>11.895642270472656</c:v>
                </c:pt>
                <c:pt idx="1104">
                  <c:v>11.90439771496094</c:v>
                </c:pt>
                <c:pt idx="1105">
                  <c:v>11.913153159449219</c:v>
                </c:pt>
                <c:pt idx="1106">
                  <c:v>11.921908603936526</c:v>
                </c:pt>
                <c:pt idx="1107">
                  <c:v>11.930664048424806</c:v>
                </c:pt>
                <c:pt idx="1108">
                  <c:v>11.939419492913085</c:v>
                </c:pt>
                <c:pt idx="1109">
                  <c:v>11.948174937401369</c:v>
                </c:pt>
                <c:pt idx="1110">
                  <c:v>11.956930381889649</c:v>
                </c:pt>
                <c:pt idx="1111">
                  <c:v>11.965685826377928</c:v>
                </c:pt>
                <c:pt idx="1112">
                  <c:v>11.974441270866208</c:v>
                </c:pt>
                <c:pt idx="1113">
                  <c:v>11.983196715354495</c:v>
                </c:pt>
                <c:pt idx="1114">
                  <c:v>11.991952159842775</c:v>
                </c:pt>
                <c:pt idx="1115">
                  <c:v>12.000707604331055</c:v>
                </c:pt>
                <c:pt idx="1116">
                  <c:v>12.009463048819335</c:v>
                </c:pt>
                <c:pt idx="1117">
                  <c:v>12.018218493306641</c:v>
                </c:pt>
                <c:pt idx="1118">
                  <c:v>12.026973937794924</c:v>
                </c:pt>
                <c:pt idx="1119">
                  <c:v>12.035729382283204</c:v>
                </c:pt>
                <c:pt idx="1120">
                  <c:v>12.044484826771484</c:v>
                </c:pt>
                <c:pt idx="1121">
                  <c:v>12.053240271259764</c:v>
                </c:pt>
                <c:pt idx="1122">
                  <c:v>12.061995715748047</c:v>
                </c:pt>
                <c:pt idx="1123">
                  <c:v>12.070751160236327</c:v>
                </c:pt>
                <c:pt idx="1124">
                  <c:v>12.07950660472461</c:v>
                </c:pt>
                <c:pt idx="1125">
                  <c:v>12.08826204921289</c:v>
                </c:pt>
                <c:pt idx="1126">
                  <c:v>12.097017493701173</c:v>
                </c:pt>
                <c:pt idx="1127">
                  <c:v>12.105772938189453</c:v>
                </c:pt>
                <c:pt idx="1128">
                  <c:v>12.11452838267676</c:v>
                </c:pt>
                <c:pt idx="1129">
                  <c:v>12.123283827165039</c:v>
                </c:pt>
                <c:pt idx="1130">
                  <c:v>12.132039271653319</c:v>
                </c:pt>
                <c:pt idx="1131">
                  <c:v>12.140794716141603</c:v>
                </c:pt>
                <c:pt idx="1132">
                  <c:v>12.149550160629882</c:v>
                </c:pt>
                <c:pt idx="1133">
                  <c:v>12.158305605118162</c:v>
                </c:pt>
                <c:pt idx="1134">
                  <c:v>12.167061049606442</c:v>
                </c:pt>
                <c:pt idx="1135">
                  <c:v>12.175816494094729</c:v>
                </c:pt>
                <c:pt idx="1136">
                  <c:v>12.184571938583009</c:v>
                </c:pt>
                <c:pt idx="1137">
                  <c:v>12.193327383071288</c:v>
                </c:pt>
                <c:pt idx="1138">
                  <c:v>12.202082827558595</c:v>
                </c:pt>
                <c:pt idx="1139">
                  <c:v>12.210838272046875</c:v>
                </c:pt>
                <c:pt idx="1140">
                  <c:v>12.219593716535158</c:v>
                </c:pt>
                <c:pt idx="1141">
                  <c:v>12.228349161023438</c:v>
                </c:pt>
                <c:pt idx="1142">
                  <c:v>12.237104605511718</c:v>
                </c:pt>
                <c:pt idx="1143">
                  <c:v>12.245860050000001</c:v>
                </c:pt>
                <c:pt idx="1144">
                  <c:v>12.254615494488281</c:v>
                </c:pt>
                <c:pt idx="1145">
                  <c:v>12.263370938976561</c:v>
                </c:pt>
                <c:pt idx="1146">
                  <c:v>12.272126383464844</c:v>
                </c:pt>
                <c:pt idx="1147">
                  <c:v>12.280881827953127</c:v>
                </c:pt>
                <c:pt idx="1148">
                  <c:v>12.289637272441407</c:v>
                </c:pt>
                <c:pt idx="1149">
                  <c:v>12.298392716928713</c:v>
                </c:pt>
                <c:pt idx="1150">
                  <c:v>12.307148161416993</c:v>
                </c:pt>
                <c:pt idx="1151">
                  <c:v>12.315903605905273</c:v>
                </c:pt>
                <c:pt idx="1152">
                  <c:v>12.324659050393556</c:v>
                </c:pt>
                <c:pt idx="1153">
                  <c:v>12.333414494881836</c:v>
                </c:pt>
                <c:pt idx="1154">
                  <c:v>12.342169939370116</c:v>
                </c:pt>
                <c:pt idx="1155">
                  <c:v>12.350925383858396</c:v>
                </c:pt>
                <c:pt idx="1156">
                  <c:v>12.359680828346679</c:v>
                </c:pt>
                <c:pt idx="1157">
                  <c:v>12.368436272834963</c:v>
                </c:pt>
                <c:pt idx="1158">
                  <c:v>12.377191717323242</c:v>
                </c:pt>
                <c:pt idx="1159">
                  <c:v>12.385947161810545</c:v>
                </c:pt>
                <c:pt idx="1160">
                  <c:v>12.394702606298829</c:v>
                </c:pt>
                <c:pt idx="1161">
                  <c:v>12.403458050787112</c:v>
                </c:pt>
                <c:pt idx="1162">
                  <c:v>12.412213495275392</c:v>
                </c:pt>
                <c:pt idx="1163">
                  <c:v>12.420968939763672</c:v>
                </c:pt>
                <c:pt idx="1164">
                  <c:v>12.429724384251951</c:v>
                </c:pt>
                <c:pt idx="1165">
                  <c:v>12.438479828740235</c:v>
                </c:pt>
                <c:pt idx="1166">
                  <c:v>12.447235273228515</c:v>
                </c:pt>
                <c:pt idx="1167">
                  <c:v>12.455990717716794</c:v>
                </c:pt>
                <c:pt idx="1168">
                  <c:v>12.464746162205081</c:v>
                </c:pt>
                <c:pt idx="1169">
                  <c:v>12.473501606693361</c:v>
                </c:pt>
                <c:pt idx="1170">
                  <c:v>12.482257051180664</c:v>
                </c:pt>
                <c:pt idx="1171">
                  <c:v>12.491012495668947</c:v>
                </c:pt>
                <c:pt idx="1172">
                  <c:v>12.499767940157227</c:v>
                </c:pt>
                <c:pt idx="1173">
                  <c:v>12.508523384645507</c:v>
                </c:pt>
                <c:pt idx="1174">
                  <c:v>12.51727882913379</c:v>
                </c:pt>
                <c:pt idx="1175">
                  <c:v>12.52603427362207</c:v>
                </c:pt>
                <c:pt idx="1176">
                  <c:v>12.53478971811035</c:v>
                </c:pt>
                <c:pt idx="1177">
                  <c:v>12.543545162598633</c:v>
                </c:pt>
                <c:pt idx="1178">
                  <c:v>12.552300607086913</c:v>
                </c:pt>
                <c:pt idx="1179">
                  <c:v>12.561056051575196</c:v>
                </c:pt>
                <c:pt idx="1180">
                  <c:v>12.569811496063476</c:v>
                </c:pt>
                <c:pt idx="1181">
                  <c:v>12.578566940550779</c:v>
                </c:pt>
                <c:pt idx="1182">
                  <c:v>12.587322385039066</c:v>
                </c:pt>
                <c:pt idx="1183">
                  <c:v>12.596077829527346</c:v>
                </c:pt>
                <c:pt idx="1184">
                  <c:v>12.604833274015625</c:v>
                </c:pt>
                <c:pt idx="1185">
                  <c:v>12.613588718503905</c:v>
                </c:pt>
                <c:pt idx="1186">
                  <c:v>12.622344162992189</c:v>
                </c:pt>
                <c:pt idx="1187">
                  <c:v>12.631099607480468</c:v>
                </c:pt>
                <c:pt idx="1188">
                  <c:v>12.639855051968748</c:v>
                </c:pt>
                <c:pt idx="1189">
                  <c:v>12.648610496457028</c:v>
                </c:pt>
                <c:pt idx="1190">
                  <c:v>12.657365940945315</c:v>
                </c:pt>
                <c:pt idx="1191">
                  <c:v>12.666121385432618</c:v>
                </c:pt>
                <c:pt idx="1192">
                  <c:v>12.674876829920898</c:v>
                </c:pt>
                <c:pt idx="1193">
                  <c:v>12.683632274409181</c:v>
                </c:pt>
                <c:pt idx="1194">
                  <c:v>12.692387718897461</c:v>
                </c:pt>
                <c:pt idx="1195">
                  <c:v>12.701143163385744</c:v>
                </c:pt>
                <c:pt idx="1196">
                  <c:v>12.709898607874024</c:v>
                </c:pt>
                <c:pt idx="1197">
                  <c:v>12.718654052362304</c:v>
                </c:pt>
                <c:pt idx="1198">
                  <c:v>12.727409496850584</c:v>
                </c:pt>
                <c:pt idx="1199">
                  <c:v>12.736164941338867</c:v>
                </c:pt>
                <c:pt idx="1200">
                  <c:v>12.744920385827147</c:v>
                </c:pt>
                <c:pt idx="1201">
                  <c:v>12.75367583031543</c:v>
                </c:pt>
                <c:pt idx="1202">
                  <c:v>12.762431274802733</c:v>
                </c:pt>
                <c:pt idx="1203">
                  <c:v>12.771186719291013</c:v>
                </c:pt>
                <c:pt idx="1204">
                  <c:v>12.7799421637793</c:v>
                </c:pt>
                <c:pt idx="1205">
                  <c:v>12.788697608267579</c:v>
                </c:pt>
                <c:pt idx="1206">
                  <c:v>12.797453052755859</c:v>
                </c:pt>
                <c:pt idx="1207">
                  <c:v>12.806208497244139</c:v>
                </c:pt>
                <c:pt idx="1208">
                  <c:v>12.814963941732422</c:v>
                </c:pt>
                <c:pt idx="1209">
                  <c:v>12.823719386220702</c:v>
                </c:pt>
                <c:pt idx="1210">
                  <c:v>12.832474830708982</c:v>
                </c:pt>
                <c:pt idx="1211">
                  <c:v>12.841230275197265</c:v>
                </c:pt>
                <c:pt idx="1212">
                  <c:v>12.849985719684568</c:v>
                </c:pt>
                <c:pt idx="1213">
                  <c:v>12.858741164172852</c:v>
                </c:pt>
                <c:pt idx="1214">
                  <c:v>12.867496608661131</c:v>
                </c:pt>
                <c:pt idx="1215">
                  <c:v>12.876252053149415</c:v>
                </c:pt>
                <c:pt idx="1216">
                  <c:v>12.885007497637698</c:v>
                </c:pt>
                <c:pt idx="1217">
                  <c:v>12.893762942125978</c:v>
                </c:pt>
                <c:pt idx="1218">
                  <c:v>12.902518386614258</c:v>
                </c:pt>
                <c:pt idx="1219">
                  <c:v>12.911273831102537</c:v>
                </c:pt>
                <c:pt idx="1220">
                  <c:v>12.920029275590821</c:v>
                </c:pt>
                <c:pt idx="1221">
                  <c:v>12.928784720079101</c:v>
                </c:pt>
                <c:pt idx="1222">
                  <c:v>12.93754016456738</c:v>
                </c:pt>
                <c:pt idx="1223">
                  <c:v>12.946295609054687</c:v>
                </c:pt>
                <c:pt idx="1224">
                  <c:v>12.955051053542967</c:v>
                </c:pt>
                <c:pt idx="1225">
                  <c:v>12.96380649803125</c:v>
                </c:pt>
                <c:pt idx="1226">
                  <c:v>12.972561942519533</c:v>
                </c:pt>
                <c:pt idx="1227">
                  <c:v>12.981317387007813</c:v>
                </c:pt>
                <c:pt idx="1228">
                  <c:v>12.990072831496093</c:v>
                </c:pt>
                <c:pt idx="1229">
                  <c:v>12.998828275984376</c:v>
                </c:pt>
                <c:pt idx="1230">
                  <c:v>13.007583720472656</c:v>
                </c:pt>
                <c:pt idx="1231">
                  <c:v>13.016339164960936</c:v>
                </c:pt>
                <c:pt idx="1232">
                  <c:v>13.025094609449216</c:v>
                </c:pt>
                <c:pt idx="1233">
                  <c:v>13.033850053936522</c:v>
                </c:pt>
                <c:pt idx="1234">
                  <c:v>13.042605498424805</c:v>
                </c:pt>
                <c:pt idx="1235">
                  <c:v>13.051360942913085</c:v>
                </c:pt>
                <c:pt idx="1236">
                  <c:v>13.060116387401365</c:v>
                </c:pt>
                <c:pt idx="1237">
                  <c:v>13.068871831889648</c:v>
                </c:pt>
                <c:pt idx="1238">
                  <c:v>13.077627276377932</c:v>
                </c:pt>
                <c:pt idx="1239">
                  <c:v>13.086382720866212</c:v>
                </c:pt>
                <c:pt idx="1240">
                  <c:v>13.095138165354491</c:v>
                </c:pt>
                <c:pt idx="1241">
                  <c:v>13.103893609842775</c:v>
                </c:pt>
                <c:pt idx="1242">
                  <c:v>13.112649054331055</c:v>
                </c:pt>
                <c:pt idx="1243">
                  <c:v>13.121404498819334</c:v>
                </c:pt>
                <c:pt idx="1244">
                  <c:v>13.130159943306641</c:v>
                </c:pt>
                <c:pt idx="1245">
                  <c:v>13.138915387794921</c:v>
                </c:pt>
                <c:pt idx="1246">
                  <c:v>13.1476708322832</c:v>
                </c:pt>
                <c:pt idx="1247">
                  <c:v>13.156426276771484</c:v>
                </c:pt>
                <c:pt idx="1248">
                  <c:v>13.165181721259767</c:v>
                </c:pt>
                <c:pt idx="1249">
                  <c:v>13.173937165748047</c:v>
                </c:pt>
                <c:pt idx="1250">
                  <c:v>13.18269261023633</c:v>
                </c:pt>
                <c:pt idx="1251">
                  <c:v>13.19144805472461</c:v>
                </c:pt>
                <c:pt idx="1252">
                  <c:v>13.20020349921289</c:v>
                </c:pt>
                <c:pt idx="1253">
                  <c:v>13.20895894370117</c:v>
                </c:pt>
                <c:pt idx="1254">
                  <c:v>13.217714388189453</c:v>
                </c:pt>
                <c:pt idx="1255">
                  <c:v>13.226469832676756</c:v>
                </c:pt>
                <c:pt idx="1256">
                  <c:v>13.235225277165039</c:v>
                </c:pt>
                <c:pt idx="1257">
                  <c:v>13.243980721653319</c:v>
                </c:pt>
                <c:pt idx="1258">
                  <c:v>13.252736166141599</c:v>
                </c:pt>
                <c:pt idx="1259">
                  <c:v>13.261491610629886</c:v>
                </c:pt>
                <c:pt idx="1260">
                  <c:v>13.270247055118165</c:v>
                </c:pt>
                <c:pt idx="1261">
                  <c:v>13.279002499606445</c:v>
                </c:pt>
                <c:pt idx="1262">
                  <c:v>13.287757944094725</c:v>
                </c:pt>
                <c:pt idx="1263">
                  <c:v>13.296513388583008</c:v>
                </c:pt>
                <c:pt idx="1264">
                  <c:v>13.305268833071288</c:v>
                </c:pt>
                <c:pt idx="1265">
                  <c:v>13.314024277558595</c:v>
                </c:pt>
                <c:pt idx="1266">
                  <c:v>13.322779722046874</c:v>
                </c:pt>
                <c:pt idx="1267">
                  <c:v>13.331535166535154</c:v>
                </c:pt>
                <c:pt idx="1268">
                  <c:v>13.340290611023438</c:v>
                </c:pt>
                <c:pt idx="1269">
                  <c:v>13.349046055511717</c:v>
                </c:pt>
                <c:pt idx="1270">
                  <c:v>13.357801500000001</c:v>
                </c:pt>
                <c:pt idx="1271">
                  <c:v>13.366556944488281</c:v>
                </c:pt>
                <c:pt idx="1272">
                  <c:v>13.375312388976564</c:v>
                </c:pt>
                <c:pt idx="1273">
                  <c:v>13.384067833464844</c:v>
                </c:pt>
                <c:pt idx="1274">
                  <c:v>13.392823277953124</c:v>
                </c:pt>
                <c:pt idx="1275">
                  <c:v>13.401578722441407</c:v>
                </c:pt>
                <c:pt idx="1276">
                  <c:v>13.41033416692871</c:v>
                </c:pt>
                <c:pt idx="1277">
                  <c:v>13.419089611416993</c:v>
                </c:pt>
                <c:pt idx="1278">
                  <c:v>13.427845055905273</c:v>
                </c:pt>
                <c:pt idx="1279">
                  <c:v>13.436600500393553</c:v>
                </c:pt>
                <c:pt idx="1280">
                  <c:v>13.445355944881832</c:v>
                </c:pt>
                <c:pt idx="1281">
                  <c:v>13.454111389370119</c:v>
                </c:pt>
                <c:pt idx="1282">
                  <c:v>13.462866833858399</c:v>
                </c:pt>
                <c:pt idx="1283">
                  <c:v>13.471622278346679</c:v>
                </c:pt>
                <c:pt idx="1284">
                  <c:v>13.480377722834962</c:v>
                </c:pt>
                <c:pt idx="1285">
                  <c:v>13.489133167323242</c:v>
                </c:pt>
                <c:pt idx="1286">
                  <c:v>13.497888611810549</c:v>
                </c:pt>
                <c:pt idx="1287">
                  <c:v>13.506644056298828</c:v>
                </c:pt>
                <c:pt idx="1288">
                  <c:v>13.515399500787108</c:v>
                </c:pt>
                <c:pt idx="1289">
                  <c:v>13.524154945275392</c:v>
                </c:pt>
                <c:pt idx="1290">
                  <c:v>13.532910389763671</c:v>
                </c:pt>
                <c:pt idx="1291">
                  <c:v>13.541665834251951</c:v>
                </c:pt>
                <c:pt idx="1292">
                  <c:v>13.550421278740234</c:v>
                </c:pt>
                <c:pt idx="1293">
                  <c:v>13.559176723228518</c:v>
                </c:pt>
                <c:pt idx="1294">
                  <c:v>13.567932167716798</c:v>
                </c:pt>
                <c:pt idx="1295">
                  <c:v>13.576687612205077</c:v>
                </c:pt>
                <c:pt idx="1296">
                  <c:v>13.585443056693357</c:v>
                </c:pt>
                <c:pt idx="1297">
                  <c:v>13.594198501180664</c:v>
                </c:pt>
                <c:pt idx="1298">
                  <c:v>13.602953945668947</c:v>
                </c:pt>
                <c:pt idx="1299">
                  <c:v>13.611709390157227</c:v>
                </c:pt>
                <c:pt idx="1300">
                  <c:v>13.620464834645507</c:v>
                </c:pt>
                <c:pt idx="1301">
                  <c:v>13.629220279133786</c:v>
                </c:pt>
                <c:pt idx="1302">
                  <c:v>13.637975723622073</c:v>
                </c:pt>
                <c:pt idx="1303">
                  <c:v>13.646731168110353</c:v>
                </c:pt>
                <c:pt idx="1304">
                  <c:v>13.655486612598633</c:v>
                </c:pt>
                <c:pt idx="1305">
                  <c:v>13.664242057086913</c:v>
                </c:pt>
                <c:pt idx="1306">
                  <c:v>13.672997501575196</c:v>
                </c:pt>
                <c:pt idx="1307">
                  <c:v>13.681752946063476</c:v>
                </c:pt>
                <c:pt idx="1308">
                  <c:v>13.690508390550782</c:v>
                </c:pt>
                <c:pt idx="1309">
                  <c:v>13.699263835039062</c:v>
                </c:pt>
                <c:pt idx="1310">
                  <c:v>13.708019279527342</c:v>
                </c:pt>
                <c:pt idx="1311">
                  <c:v>13.716774724015625</c:v>
                </c:pt>
                <c:pt idx="1312">
                  <c:v>13.725530168503905</c:v>
                </c:pt>
                <c:pt idx="1313">
                  <c:v>13.734285612992188</c:v>
                </c:pt>
                <c:pt idx="1314">
                  <c:v>13.743041057480472</c:v>
                </c:pt>
                <c:pt idx="1315">
                  <c:v>13.751796501968752</c:v>
                </c:pt>
                <c:pt idx="1316">
                  <c:v>13.760551946457031</c:v>
                </c:pt>
                <c:pt idx="1317">
                  <c:v>13.769307390945311</c:v>
                </c:pt>
                <c:pt idx="1318">
                  <c:v>13.778062835432618</c:v>
                </c:pt>
                <c:pt idx="1319">
                  <c:v>13.786818279920897</c:v>
                </c:pt>
                <c:pt idx="1320">
                  <c:v>13.795573724409181</c:v>
                </c:pt>
                <c:pt idx="1321">
                  <c:v>13.804329168897461</c:v>
                </c:pt>
                <c:pt idx="1322">
                  <c:v>13.81308461338574</c:v>
                </c:pt>
                <c:pt idx="1323">
                  <c:v>13.821840057874024</c:v>
                </c:pt>
                <c:pt idx="1324">
                  <c:v>13.830595502362307</c:v>
                </c:pt>
                <c:pt idx="1325">
                  <c:v>13.839350946850587</c:v>
                </c:pt>
                <c:pt idx="1326">
                  <c:v>13.848106391338867</c:v>
                </c:pt>
                <c:pt idx="1327">
                  <c:v>13.85686183582715</c:v>
                </c:pt>
                <c:pt idx="1328">
                  <c:v>13.86561728031543</c:v>
                </c:pt>
                <c:pt idx="1329">
                  <c:v>13.874372724802736</c:v>
                </c:pt>
                <c:pt idx="1330">
                  <c:v>13.883128169291016</c:v>
                </c:pt>
                <c:pt idx="1331">
                  <c:v>13.891883613779296</c:v>
                </c:pt>
                <c:pt idx="1332">
                  <c:v>13.900639058267579</c:v>
                </c:pt>
                <c:pt idx="1333">
                  <c:v>13.909394502755859</c:v>
                </c:pt>
                <c:pt idx="1334">
                  <c:v>13.918149947244139</c:v>
                </c:pt>
                <c:pt idx="1335">
                  <c:v>13.926905391732422</c:v>
                </c:pt>
                <c:pt idx="1336">
                  <c:v>13.935660836220706</c:v>
                </c:pt>
                <c:pt idx="1337">
                  <c:v>13.944416280708985</c:v>
                </c:pt>
                <c:pt idx="1338">
                  <c:v>13.953171725197265</c:v>
                </c:pt>
                <c:pt idx="1339">
                  <c:v>13.961927169684571</c:v>
                </c:pt>
                <c:pt idx="1340">
                  <c:v>13.970682614172851</c:v>
                </c:pt>
                <c:pt idx="1341">
                  <c:v>13.979438058661135</c:v>
                </c:pt>
                <c:pt idx="1342">
                  <c:v>13.988193503149414</c:v>
                </c:pt>
                <c:pt idx="1343">
                  <c:v>13.996948947637694</c:v>
                </c:pt>
                <c:pt idx="1344">
                  <c:v>14.005704392125974</c:v>
                </c:pt>
                <c:pt idx="1345">
                  <c:v>14.014459836614257</c:v>
                </c:pt>
                <c:pt idx="1346">
                  <c:v>14.023215281102541</c:v>
                </c:pt>
                <c:pt idx="1347">
                  <c:v>14.031970725590821</c:v>
                </c:pt>
                <c:pt idx="1348">
                  <c:v>14.040726170079104</c:v>
                </c:pt>
                <c:pt idx="1349">
                  <c:v>14.049481614567384</c:v>
                </c:pt>
                <c:pt idx="1350">
                  <c:v>14.05823705905469</c:v>
                </c:pt>
                <c:pt idx="1351">
                  <c:v>14.06699250354297</c:v>
                </c:pt>
                <c:pt idx="1352">
                  <c:v>14.07574794803125</c:v>
                </c:pt>
                <c:pt idx="1353">
                  <c:v>14.08450339251953</c:v>
                </c:pt>
                <c:pt idx="1354">
                  <c:v>14.093258837007813</c:v>
                </c:pt>
                <c:pt idx="1355">
                  <c:v>14.102014281496093</c:v>
                </c:pt>
                <c:pt idx="1356">
                  <c:v>14.110769725984373</c:v>
                </c:pt>
                <c:pt idx="1357">
                  <c:v>14.119525170472659</c:v>
                </c:pt>
                <c:pt idx="1358">
                  <c:v>14.128280614960939</c:v>
                </c:pt>
                <c:pt idx="1359">
                  <c:v>14.137036059449219</c:v>
                </c:pt>
                <c:pt idx="1360">
                  <c:v>14.145791503936522</c:v>
                </c:pt>
                <c:pt idx="1361">
                  <c:v>14.154546948424805</c:v>
                </c:pt>
                <c:pt idx="1362">
                  <c:v>14.163302392913089</c:v>
                </c:pt>
                <c:pt idx="1363">
                  <c:v>14.172057837401368</c:v>
                </c:pt>
                <c:pt idx="1364">
                  <c:v>14.180813281889648</c:v>
                </c:pt>
                <c:pt idx="1365">
                  <c:v>14.189568726377928</c:v>
                </c:pt>
                <c:pt idx="1366">
                  <c:v>14.198324170866211</c:v>
                </c:pt>
                <c:pt idx="1367">
                  <c:v>14.207079615354491</c:v>
                </c:pt>
                <c:pt idx="1368">
                  <c:v>14.215835059842775</c:v>
                </c:pt>
                <c:pt idx="1369">
                  <c:v>14.224590504331054</c:v>
                </c:pt>
                <c:pt idx="1370">
                  <c:v>14.233345948819338</c:v>
                </c:pt>
                <c:pt idx="1371">
                  <c:v>14.242101393306644</c:v>
                </c:pt>
                <c:pt idx="1372">
                  <c:v>14.250856837794924</c:v>
                </c:pt>
                <c:pt idx="1373">
                  <c:v>14.259612282283204</c:v>
                </c:pt>
                <c:pt idx="1374">
                  <c:v>14.268367726771483</c:v>
                </c:pt>
                <c:pt idx="1375">
                  <c:v>14.277123171259767</c:v>
                </c:pt>
                <c:pt idx="1376">
                  <c:v>14.285878615748047</c:v>
                </c:pt>
                <c:pt idx="1377">
                  <c:v>14.294634060236326</c:v>
                </c:pt>
                <c:pt idx="1378">
                  <c:v>14.303389504724606</c:v>
                </c:pt>
                <c:pt idx="1379">
                  <c:v>14.312144949212893</c:v>
                </c:pt>
                <c:pt idx="1380">
                  <c:v>14.320900393701173</c:v>
                </c:pt>
                <c:pt idx="1381">
                  <c:v>14.329655838189453</c:v>
                </c:pt>
                <c:pt idx="1382">
                  <c:v>14.338411282676759</c:v>
                </c:pt>
                <c:pt idx="1383">
                  <c:v>14.347166727165039</c:v>
                </c:pt>
                <c:pt idx="1384">
                  <c:v>14.355922171653322</c:v>
                </c:pt>
                <c:pt idx="1385">
                  <c:v>14.364677616141602</c:v>
                </c:pt>
                <c:pt idx="1386">
                  <c:v>14.373433060629882</c:v>
                </c:pt>
                <c:pt idx="1387">
                  <c:v>14.382188505118162</c:v>
                </c:pt>
                <c:pt idx="1388">
                  <c:v>14.390943949606445</c:v>
                </c:pt>
                <c:pt idx="1389">
                  <c:v>14.399699394094725</c:v>
                </c:pt>
                <c:pt idx="1390">
                  <c:v>14.408454838583008</c:v>
                </c:pt>
                <c:pt idx="1391">
                  <c:v>14.417210283071292</c:v>
                </c:pt>
                <c:pt idx="1392">
                  <c:v>14.425965727558591</c:v>
                </c:pt>
                <c:pt idx="1393">
                  <c:v>14.434721172046878</c:v>
                </c:pt>
                <c:pt idx="1394">
                  <c:v>14.443476616535158</c:v>
                </c:pt>
                <c:pt idx="1395">
                  <c:v>14.452232061023437</c:v>
                </c:pt>
                <c:pt idx="1396">
                  <c:v>14.460987505511721</c:v>
                </c:pt>
                <c:pt idx="1397">
                  <c:v>14.469742950000001</c:v>
                </c:pt>
                <c:pt idx="1398">
                  <c:v>14.47849839448828</c:v>
                </c:pt>
                <c:pt idx="1399">
                  <c:v>14.48725383897656</c:v>
                </c:pt>
                <c:pt idx="1400">
                  <c:v>14.496009283464844</c:v>
                </c:pt>
                <c:pt idx="1401">
                  <c:v>14.504764727953127</c:v>
                </c:pt>
                <c:pt idx="1402">
                  <c:v>14.513520172441407</c:v>
                </c:pt>
                <c:pt idx="1403">
                  <c:v>14.522275616928709</c:v>
                </c:pt>
                <c:pt idx="1404">
                  <c:v>14.531031061416993</c:v>
                </c:pt>
                <c:pt idx="1405">
                  <c:v>14.539786505905276</c:v>
                </c:pt>
                <c:pt idx="1406">
                  <c:v>14.548541950393556</c:v>
                </c:pt>
                <c:pt idx="1407">
                  <c:v>14.557297394881836</c:v>
                </c:pt>
                <c:pt idx="1408">
                  <c:v>14.566052839370116</c:v>
                </c:pt>
                <c:pt idx="1409">
                  <c:v>14.574808283858399</c:v>
                </c:pt>
                <c:pt idx="1410">
                  <c:v>14.583563728346679</c:v>
                </c:pt>
                <c:pt idx="1411">
                  <c:v>14.592319172834959</c:v>
                </c:pt>
                <c:pt idx="1412">
                  <c:v>14.601074617323242</c:v>
                </c:pt>
                <c:pt idx="1413">
                  <c:v>14.609830061810545</c:v>
                </c:pt>
                <c:pt idx="1414">
                  <c:v>14.618585506298828</c:v>
                </c:pt>
                <c:pt idx="1415">
                  <c:v>14.627340950787111</c:v>
                </c:pt>
                <c:pt idx="1416">
                  <c:v>14.636096395275391</c:v>
                </c:pt>
                <c:pt idx="1417">
                  <c:v>14.644851839763671</c:v>
                </c:pt>
                <c:pt idx="1418">
                  <c:v>14.653607284251954</c:v>
                </c:pt>
                <c:pt idx="1419">
                  <c:v>14.662362728740234</c:v>
                </c:pt>
                <c:pt idx="1420">
                  <c:v>14.671118173228514</c:v>
                </c:pt>
                <c:pt idx="1421">
                  <c:v>14.679873617716797</c:v>
                </c:pt>
                <c:pt idx="1422">
                  <c:v>14.688629062205077</c:v>
                </c:pt>
                <c:pt idx="1423">
                  <c:v>14.697384506693361</c:v>
                </c:pt>
                <c:pt idx="1424">
                  <c:v>14.706139951180663</c:v>
                </c:pt>
                <c:pt idx="1425">
                  <c:v>14.714895395668943</c:v>
                </c:pt>
                <c:pt idx="1426">
                  <c:v>14.723650840157227</c:v>
                </c:pt>
                <c:pt idx="1427">
                  <c:v>14.73240628464551</c:v>
                </c:pt>
                <c:pt idx="1428">
                  <c:v>14.74116172913379</c:v>
                </c:pt>
                <c:pt idx="1429">
                  <c:v>14.74991717362207</c:v>
                </c:pt>
                <c:pt idx="1430">
                  <c:v>14.758672618110353</c:v>
                </c:pt>
                <c:pt idx="1431">
                  <c:v>14.767428062598633</c:v>
                </c:pt>
                <c:pt idx="1432">
                  <c:v>14.776183507086913</c:v>
                </c:pt>
                <c:pt idx="1433">
                  <c:v>14.784938951575192</c:v>
                </c:pt>
                <c:pt idx="1434">
                  <c:v>14.793694396063479</c:v>
                </c:pt>
                <c:pt idx="1435">
                  <c:v>14.802449840550779</c:v>
                </c:pt>
                <c:pt idx="1436">
                  <c:v>14.811205285039062</c:v>
                </c:pt>
                <c:pt idx="1437">
                  <c:v>14.819960729527345</c:v>
                </c:pt>
                <c:pt idx="1438">
                  <c:v>14.828716174015625</c:v>
                </c:pt>
                <c:pt idx="1439">
                  <c:v>14.837471618503908</c:v>
                </c:pt>
                <c:pt idx="1440">
                  <c:v>14.846227062992188</c:v>
                </c:pt>
                <c:pt idx="1441">
                  <c:v>14.854982507480468</c:v>
                </c:pt>
                <c:pt idx="1442">
                  <c:v>14.863737951968748</c:v>
                </c:pt>
                <c:pt idx="1443">
                  <c:v>14.872493396457031</c:v>
                </c:pt>
                <c:pt idx="1444">
                  <c:v>14.881248840945311</c:v>
                </c:pt>
                <c:pt idx="1445">
                  <c:v>14.890004285432617</c:v>
                </c:pt>
                <c:pt idx="1446">
                  <c:v>14.898759729920897</c:v>
                </c:pt>
                <c:pt idx="1447">
                  <c:v>14.907515174409177</c:v>
                </c:pt>
                <c:pt idx="1448">
                  <c:v>14.916270618897464</c:v>
                </c:pt>
                <c:pt idx="1449">
                  <c:v>14.925026063385744</c:v>
                </c:pt>
                <c:pt idx="1450">
                  <c:v>14.933781507874023</c:v>
                </c:pt>
                <c:pt idx="1451">
                  <c:v>14.942536952362303</c:v>
                </c:pt>
                <c:pt idx="1452">
                  <c:v>14.951292396850587</c:v>
                </c:pt>
                <c:pt idx="1453">
                  <c:v>14.960047841338866</c:v>
                </c:pt>
                <c:pt idx="1454">
                  <c:v>14.968803285827146</c:v>
                </c:pt>
                <c:pt idx="1455">
                  <c:v>14.97755873031543</c:v>
                </c:pt>
                <c:pt idx="1456">
                  <c:v>14.986314174802732</c:v>
                </c:pt>
                <c:pt idx="1457">
                  <c:v>14.995069619291016</c:v>
                </c:pt>
                <c:pt idx="1458">
                  <c:v>15.003825063779296</c:v>
                </c:pt>
                <c:pt idx="1459">
                  <c:v>15.012580508267579</c:v>
                </c:pt>
                <c:pt idx="1460">
                  <c:v>15.021335952755859</c:v>
                </c:pt>
                <c:pt idx="1461">
                  <c:v>15.030091397244142</c:v>
                </c:pt>
                <c:pt idx="1462">
                  <c:v>15.038846841732422</c:v>
                </c:pt>
                <c:pt idx="1463">
                  <c:v>15.047602286220702</c:v>
                </c:pt>
                <c:pt idx="1464">
                  <c:v>15.056357730708985</c:v>
                </c:pt>
                <c:pt idx="1465">
                  <c:v>15.065113175197265</c:v>
                </c:pt>
                <c:pt idx="1466">
                  <c:v>15.073868619684571</c:v>
                </c:pt>
                <c:pt idx="1467">
                  <c:v>15.082624064172851</c:v>
                </c:pt>
                <c:pt idx="1468">
                  <c:v>15.091379508661131</c:v>
                </c:pt>
                <c:pt idx="1469">
                  <c:v>15.100134953149414</c:v>
                </c:pt>
                <c:pt idx="1470">
                  <c:v>15.108890397637698</c:v>
                </c:pt>
                <c:pt idx="1471">
                  <c:v>15.117645842125977</c:v>
                </c:pt>
                <c:pt idx="1472">
                  <c:v>15.126401286614257</c:v>
                </c:pt>
                <c:pt idx="1473">
                  <c:v>15.135156731102541</c:v>
                </c:pt>
                <c:pt idx="1474">
                  <c:v>15.14391217559082</c:v>
                </c:pt>
                <c:pt idx="1475">
                  <c:v>15.1526676200791</c:v>
                </c:pt>
                <c:pt idx="1476">
                  <c:v>15.16142306456738</c:v>
                </c:pt>
                <c:pt idx="1477">
                  <c:v>15.170178509054686</c:v>
                </c:pt>
                <c:pt idx="1478">
                  <c:v>15.17893395354297</c:v>
                </c:pt>
                <c:pt idx="1479">
                  <c:v>15.18768939803125</c:v>
                </c:pt>
                <c:pt idx="1480">
                  <c:v>15.196444842519529</c:v>
                </c:pt>
                <c:pt idx="1481">
                  <c:v>15.205200287007813</c:v>
                </c:pt>
                <c:pt idx="1482">
                  <c:v>15.213955731496096</c:v>
                </c:pt>
                <c:pt idx="1483">
                  <c:v>15.222711175984376</c:v>
                </c:pt>
                <c:pt idx="1484">
                  <c:v>15.231466620472656</c:v>
                </c:pt>
                <c:pt idx="1485">
                  <c:v>15.240222064960935</c:v>
                </c:pt>
                <c:pt idx="1486">
                  <c:v>15.248977509449219</c:v>
                </c:pt>
                <c:pt idx="1487">
                  <c:v>15.257732953936525</c:v>
                </c:pt>
                <c:pt idx="1488">
                  <c:v>15.266488398424805</c:v>
                </c:pt>
                <c:pt idx="1489">
                  <c:v>15.275243842913085</c:v>
                </c:pt>
                <c:pt idx="1490">
                  <c:v>15.283999287401365</c:v>
                </c:pt>
                <c:pt idx="1491">
                  <c:v>15.292754731889648</c:v>
                </c:pt>
                <c:pt idx="1492">
                  <c:v>15.301510176377931</c:v>
                </c:pt>
                <c:pt idx="1493">
                  <c:v>15.310265620866211</c:v>
                </c:pt>
                <c:pt idx="1494">
                  <c:v>15.319021065354494</c:v>
                </c:pt>
                <c:pt idx="1495">
                  <c:v>15.327776509842774</c:v>
                </c:pt>
                <c:pt idx="1496">
                  <c:v>15.336531954331054</c:v>
                </c:pt>
                <c:pt idx="1497">
                  <c:v>15.345287398819334</c:v>
                </c:pt>
                <c:pt idx="1498">
                  <c:v>15.35404284330664</c:v>
                </c:pt>
                <c:pt idx="1499">
                  <c:v>15.36279828779492</c:v>
                </c:pt>
                <c:pt idx="1500">
                  <c:v>15.371553732283203</c:v>
                </c:pt>
                <c:pt idx="1501">
                  <c:v>15.380309176771483</c:v>
                </c:pt>
                <c:pt idx="1502">
                  <c:v>15.389064621259763</c:v>
                </c:pt>
                <c:pt idx="1503">
                  <c:v>15.39782006574805</c:v>
                </c:pt>
                <c:pt idx="1504">
                  <c:v>15.40657551023633</c:v>
                </c:pt>
                <c:pt idx="1505">
                  <c:v>15.41533095472461</c:v>
                </c:pt>
                <c:pt idx="1506">
                  <c:v>15.424086399212889</c:v>
                </c:pt>
                <c:pt idx="1507">
                  <c:v>15.432841843701173</c:v>
                </c:pt>
                <c:pt idx="1508">
                  <c:v>15.441597288189453</c:v>
                </c:pt>
                <c:pt idx="1509">
                  <c:v>15.450352732676759</c:v>
                </c:pt>
                <c:pt idx="1510">
                  <c:v>15.459108177165039</c:v>
                </c:pt>
                <c:pt idx="1511">
                  <c:v>15.467863621653319</c:v>
                </c:pt>
                <c:pt idx="1512">
                  <c:v>15.476619066141602</c:v>
                </c:pt>
                <c:pt idx="1513">
                  <c:v>15.485374510629882</c:v>
                </c:pt>
                <c:pt idx="1514">
                  <c:v>15.494129955118165</c:v>
                </c:pt>
                <c:pt idx="1515">
                  <c:v>15.502885399606445</c:v>
                </c:pt>
                <c:pt idx="1516">
                  <c:v>15.511640844094728</c:v>
                </c:pt>
                <c:pt idx="1517">
                  <c:v>15.520396288583008</c:v>
                </c:pt>
                <c:pt idx="1518">
                  <c:v>15.529151733071288</c:v>
                </c:pt>
                <c:pt idx="1519">
                  <c:v>15.537907177558594</c:v>
                </c:pt>
                <c:pt idx="1520">
                  <c:v>15.546662622046874</c:v>
                </c:pt>
                <c:pt idx="1521">
                  <c:v>15.555418066535157</c:v>
                </c:pt>
                <c:pt idx="1522">
                  <c:v>15.564173511023437</c:v>
                </c:pt>
                <c:pt idx="1523">
                  <c:v>15.572928955511717</c:v>
                </c:pt>
                <c:pt idx="1524">
                  <c:v>15.581684399999997</c:v>
                </c:pt>
                <c:pt idx="1525">
                  <c:v>15.590439844488284</c:v>
                </c:pt>
                <c:pt idx="1526">
                  <c:v>15.599195288976563</c:v>
                </c:pt>
                <c:pt idx="1527">
                  <c:v>15.607950733464843</c:v>
                </c:pt>
                <c:pt idx="1528">
                  <c:v>15.616706177953127</c:v>
                </c:pt>
                <c:pt idx="1529">
                  <c:v>15.625461622441406</c:v>
                </c:pt>
                <c:pt idx="1530">
                  <c:v>15.634217066928713</c:v>
                </c:pt>
                <c:pt idx="1531">
                  <c:v>15.642972511416993</c:v>
                </c:pt>
                <c:pt idx="1532">
                  <c:v>15.651727955905272</c:v>
                </c:pt>
                <c:pt idx="1533">
                  <c:v>15.660483400393552</c:v>
                </c:pt>
                <c:pt idx="1534">
                  <c:v>15.669238844881836</c:v>
                </c:pt>
                <c:pt idx="1535">
                  <c:v>15.677994289370115</c:v>
                </c:pt>
                <c:pt idx="1536">
                  <c:v>15.686749733858399</c:v>
                </c:pt>
                <c:pt idx="1537">
                  <c:v>15.695505178346682</c:v>
                </c:pt>
                <c:pt idx="1538">
                  <c:v>15.704260622834962</c:v>
                </c:pt>
                <c:pt idx="1539">
                  <c:v>15.713016067323242</c:v>
                </c:pt>
                <c:pt idx="1540">
                  <c:v>15.721771511810548</c:v>
                </c:pt>
                <c:pt idx="1541">
                  <c:v>15.730526956298828</c:v>
                </c:pt>
                <c:pt idx="1542">
                  <c:v>15.739282400787111</c:v>
                </c:pt>
                <c:pt idx="1543">
                  <c:v>15.748037845275391</c:v>
                </c:pt>
                <c:pt idx="1544">
                  <c:v>15.756793289763671</c:v>
                </c:pt>
                <c:pt idx="1545">
                  <c:v>15.765548734251951</c:v>
                </c:pt>
                <c:pt idx="1546">
                  <c:v>15.774304178740234</c:v>
                </c:pt>
                <c:pt idx="1547">
                  <c:v>15.783059623228517</c:v>
                </c:pt>
                <c:pt idx="1548">
                  <c:v>15.791815067716797</c:v>
                </c:pt>
                <c:pt idx="1549">
                  <c:v>15.800570512205077</c:v>
                </c:pt>
                <c:pt idx="1550">
                  <c:v>15.80932595669336</c:v>
                </c:pt>
                <c:pt idx="1551">
                  <c:v>15.818081401180667</c:v>
                </c:pt>
                <c:pt idx="1552">
                  <c:v>15.826836845668947</c:v>
                </c:pt>
                <c:pt idx="1553">
                  <c:v>15.835592290157226</c:v>
                </c:pt>
                <c:pt idx="1554">
                  <c:v>15.844347734645506</c:v>
                </c:pt>
                <c:pt idx="1555">
                  <c:v>15.85310317913379</c:v>
                </c:pt>
                <c:pt idx="1556">
                  <c:v>15.861858623622069</c:v>
                </c:pt>
                <c:pt idx="1557">
                  <c:v>15.870614068110349</c:v>
                </c:pt>
                <c:pt idx="1558">
                  <c:v>15.879369512598632</c:v>
                </c:pt>
                <c:pt idx="1559">
                  <c:v>15.888124957086916</c:v>
                </c:pt>
                <c:pt idx="1560">
                  <c:v>15.896880401575196</c:v>
                </c:pt>
                <c:pt idx="1561">
                  <c:v>15.905635846063475</c:v>
                </c:pt>
                <c:pt idx="1562">
                  <c:v>15.914391290550782</c:v>
                </c:pt>
                <c:pt idx="1563">
                  <c:v>15.923146735039062</c:v>
                </c:pt>
                <c:pt idx="1564">
                  <c:v>15.931902179527345</c:v>
                </c:pt>
                <c:pt idx="1565">
                  <c:v>15.940657624015625</c:v>
                </c:pt>
                <c:pt idx="1566">
                  <c:v>15.949413068503905</c:v>
                </c:pt>
                <c:pt idx="1567">
                  <c:v>15.958168512992184</c:v>
                </c:pt>
                <c:pt idx="1568">
                  <c:v>15.966923957480471</c:v>
                </c:pt>
                <c:pt idx="1569">
                  <c:v>15.975679401968751</c:v>
                </c:pt>
                <c:pt idx="1570">
                  <c:v>15.984434846457031</c:v>
                </c:pt>
                <c:pt idx="1571">
                  <c:v>15.993190290945314</c:v>
                </c:pt>
                <c:pt idx="1572">
                  <c:v>16.001945735432617</c:v>
                </c:pt>
                <c:pt idx="1573">
                  <c:v>16.0107011799209</c:v>
                </c:pt>
                <c:pt idx="1574">
                  <c:v>16.01945662440918</c:v>
                </c:pt>
                <c:pt idx="1575">
                  <c:v>16.02821206889746</c:v>
                </c:pt>
                <c:pt idx="1576">
                  <c:v>16.036967513385743</c:v>
                </c:pt>
                <c:pt idx="1577">
                  <c:v>16.045722957874023</c:v>
                </c:pt>
                <c:pt idx="1578">
                  <c:v>16.054478402362303</c:v>
                </c:pt>
                <c:pt idx="1579">
                  <c:v>16.063233846850586</c:v>
                </c:pt>
                <c:pt idx="1580">
                  <c:v>16.07198929133887</c:v>
                </c:pt>
                <c:pt idx="1581">
                  <c:v>16.08074473582715</c:v>
                </c:pt>
                <c:pt idx="1582">
                  <c:v>16.089500180315429</c:v>
                </c:pt>
                <c:pt idx="1583">
                  <c:v>16.098255624802736</c:v>
                </c:pt>
                <c:pt idx="1584">
                  <c:v>16.107011069291016</c:v>
                </c:pt>
                <c:pt idx="1585">
                  <c:v>16.115766513779299</c:v>
                </c:pt>
                <c:pt idx="1586">
                  <c:v>16.124521958267579</c:v>
                </c:pt>
                <c:pt idx="1587">
                  <c:v>16.133277402755859</c:v>
                </c:pt>
                <c:pt idx="1588">
                  <c:v>16.142032847244138</c:v>
                </c:pt>
                <c:pt idx="1589">
                  <c:v>16.150788291732422</c:v>
                </c:pt>
                <c:pt idx="1590">
                  <c:v>16.159543736220705</c:v>
                </c:pt>
                <c:pt idx="1591">
                  <c:v>16.168299180708985</c:v>
                </c:pt>
                <c:pt idx="1592">
                  <c:v>16.177054625197265</c:v>
                </c:pt>
                <c:pt idx="1593">
                  <c:v>16.185810069684567</c:v>
                </c:pt>
                <c:pt idx="1594">
                  <c:v>16.194565514172854</c:v>
                </c:pt>
                <c:pt idx="1595">
                  <c:v>16.203320958661134</c:v>
                </c:pt>
                <c:pt idx="1596">
                  <c:v>16.212076403149414</c:v>
                </c:pt>
                <c:pt idx="1597">
                  <c:v>16.220831847637694</c:v>
                </c:pt>
                <c:pt idx="1598">
                  <c:v>16.229587292125977</c:v>
                </c:pt>
                <c:pt idx="1599">
                  <c:v>16.238342736614257</c:v>
                </c:pt>
                <c:pt idx="1600">
                  <c:v>16.247098181102537</c:v>
                </c:pt>
                <c:pt idx="1601">
                  <c:v>16.255853625590824</c:v>
                </c:pt>
                <c:pt idx="1602">
                  <c:v>16.264609070079104</c:v>
                </c:pt>
                <c:pt idx="1603">
                  <c:v>16.273364514567383</c:v>
                </c:pt>
                <c:pt idx="1604">
                  <c:v>16.282119959054686</c:v>
                </c:pt>
                <c:pt idx="1605">
                  <c:v>16.290875403542969</c:v>
                </c:pt>
                <c:pt idx="1606">
                  <c:v>16.299630848031249</c:v>
                </c:pt>
                <c:pt idx="1607">
                  <c:v>16.308386292519533</c:v>
                </c:pt>
                <c:pt idx="1608">
                  <c:v>16.317141737007812</c:v>
                </c:pt>
                <c:pt idx="1609">
                  <c:v>16.325897181496092</c:v>
                </c:pt>
                <c:pt idx="1610">
                  <c:v>16.334652625984376</c:v>
                </c:pt>
                <c:pt idx="1611">
                  <c:v>16.343408070472655</c:v>
                </c:pt>
                <c:pt idx="1612">
                  <c:v>16.352163514960939</c:v>
                </c:pt>
                <c:pt idx="1613">
                  <c:v>16.360918959449219</c:v>
                </c:pt>
                <c:pt idx="1614">
                  <c:v>16.369674403936521</c:v>
                </c:pt>
                <c:pt idx="1615">
                  <c:v>16.378429848424801</c:v>
                </c:pt>
                <c:pt idx="1616">
                  <c:v>16.387185292913088</c:v>
                </c:pt>
                <c:pt idx="1617">
                  <c:v>16.395940737401368</c:v>
                </c:pt>
                <c:pt idx="1618">
                  <c:v>16.404696181889648</c:v>
                </c:pt>
                <c:pt idx="1619">
                  <c:v>16.413451626377931</c:v>
                </c:pt>
                <c:pt idx="1620">
                  <c:v>16.422207070866211</c:v>
                </c:pt>
                <c:pt idx="1621">
                  <c:v>16.430962515354491</c:v>
                </c:pt>
                <c:pt idx="1622">
                  <c:v>16.439717959842771</c:v>
                </c:pt>
                <c:pt idx="1623">
                  <c:v>16.448473404331057</c:v>
                </c:pt>
                <c:pt idx="1624">
                  <c:v>16.457228848819337</c:v>
                </c:pt>
                <c:pt idx="1625">
                  <c:v>16.46598429330664</c:v>
                </c:pt>
                <c:pt idx="1626">
                  <c:v>16.47473973779492</c:v>
                </c:pt>
                <c:pt idx="1627">
                  <c:v>16.483495182283203</c:v>
                </c:pt>
                <c:pt idx="1628">
                  <c:v>16.492250626771487</c:v>
                </c:pt>
                <c:pt idx="1629">
                  <c:v>16.501006071259766</c:v>
                </c:pt>
                <c:pt idx="1630">
                  <c:v>16.509761515748046</c:v>
                </c:pt>
                <c:pt idx="1631">
                  <c:v>16.518516960236326</c:v>
                </c:pt>
                <c:pt idx="1632">
                  <c:v>16.527272404724609</c:v>
                </c:pt>
                <c:pt idx="1633">
                  <c:v>16.536027849212889</c:v>
                </c:pt>
                <c:pt idx="1634">
                  <c:v>16.544783293701173</c:v>
                </c:pt>
                <c:pt idx="1635">
                  <c:v>16.553538738189456</c:v>
                </c:pt>
                <c:pt idx="1636">
                  <c:v>16.562294182676755</c:v>
                </c:pt>
                <c:pt idx="1637">
                  <c:v>16.571049627165042</c:v>
                </c:pt>
                <c:pt idx="1638">
                  <c:v>16.579805071653322</c:v>
                </c:pt>
                <c:pt idx="1639">
                  <c:v>16.588560516141602</c:v>
                </c:pt>
                <c:pt idx="1640">
                  <c:v>16.597315960629881</c:v>
                </c:pt>
                <c:pt idx="1641">
                  <c:v>16.606071405118165</c:v>
                </c:pt>
                <c:pt idx="1642">
                  <c:v>16.614826849606445</c:v>
                </c:pt>
                <c:pt idx="1643">
                  <c:v>16.623582294094724</c:v>
                </c:pt>
                <c:pt idx="1644">
                  <c:v>16.632337738583008</c:v>
                </c:pt>
                <c:pt idx="1645">
                  <c:v>16.641093183071291</c:v>
                </c:pt>
                <c:pt idx="1646">
                  <c:v>16.649848627558594</c:v>
                </c:pt>
                <c:pt idx="1647">
                  <c:v>16.658604072046874</c:v>
                </c:pt>
                <c:pt idx="1648">
                  <c:v>16.667359516535157</c:v>
                </c:pt>
                <c:pt idx="1649">
                  <c:v>16.67611496102344</c:v>
                </c:pt>
                <c:pt idx="1650">
                  <c:v>16.68487040551172</c:v>
                </c:pt>
                <c:pt idx="1651">
                  <c:v>16.69362585</c:v>
                </c:pt>
                <c:pt idx="1652">
                  <c:v>16.70238129448828</c:v>
                </c:pt>
                <c:pt idx="1653">
                  <c:v>16.711136738976563</c:v>
                </c:pt>
                <c:pt idx="1654">
                  <c:v>16.719892183464843</c:v>
                </c:pt>
                <c:pt idx="1655">
                  <c:v>16.728647627953123</c:v>
                </c:pt>
                <c:pt idx="1656">
                  <c:v>16.737403072441406</c:v>
                </c:pt>
                <c:pt idx="1657">
                  <c:v>16.746158516928709</c:v>
                </c:pt>
                <c:pt idx="1658">
                  <c:v>16.754913961416992</c:v>
                </c:pt>
                <c:pt idx="1659">
                  <c:v>16.763669405905276</c:v>
                </c:pt>
                <c:pt idx="1660">
                  <c:v>16.772424850393556</c:v>
                </c:pt>
                <c:pt idx="1661">
                  <c:v>16.781180294881835</c:v>
                </c:pt>
                <c:pt idx="1662">
                  <c:v>16.789935739370119</c:v>
                </c:pt>
                <c:pt idx="1663">
                  <c:v>16.798691183858399</c:v>
                </c:pt>
                <c:pt idx="1664">
                  <c:v>16.807446628346678</c:v>
                </c:pt>
                <c:pt idx="1665">
                  <c:v>16.816202072834958</c:v>
                </c:pt>
                <c:pt idx="1666">
                  <c:v>16.824957517323242</c:v>
                </c:pt>
                <c:pt idx="1667">
                  <c:v>16.833712961810548</c:v>
                </c:pt>
                <c:pt idx="1668">
                  <c:v>16.842468406298828</c:v>
                </c:pt>
                <c:pt idx="1669">
                  <c:v>16.851223850787107</c:v>
                </c:pt>
                <c:pt idx="1670">
                  <c:v>16.859979295275391</c:v>
                </c:pt>
                <c:pt idx="1671">
                  <c:v>16.868734739763674</c:v>
                </c:pt>
                <c:pt idx="1672">
                  <c:v>16.877490184251954</c:v>
                </c:pt>
                <c:pt idx="1673">
                  <c:v>16.886245628740234</c:v>
                </c:pt>
                <c:pt idx="1674">
                  <c:v>16.895001073228517</c:v>
                </c:pt>
                <c:pt idx="1675">
                  <c:v>16.903756517716797</c:v>
                </c:pt>
                <c:pt idx="1676">
                  <c:v>16.912511962205077</c:v>
                </c:pt>
                <c:pt idx="1677">
                  <c:v>16.921267406693357</c:v>
                </c:pt>
                <c:pt idx="1678">
                  <c:v>16.930022851180663</c:v>
                </c:pt>
                <c:pt idx="1679">
                  <c:v>16.938778295668943</c:v>
                </c:pt>
                <c:pt idx="1680">
                  <c:v>16.947533740157226</c:v>
                </c:pt>
                <c:pt idx="1681">
                  <c:v>16.956289184645509</c:v>
                </c:pt>
                <c:pt idx="1682">
                  <c:v>16.965044629133789</c:v>
                </c:pt>
                <c:pt idx="1683">
                  <c:v>16.973800073622073</c:v>
                </c:pt>
                <c:pt idx="1684">
                  <c:v>16.982555518110352</c:v>
                </c:pt>
                <c:pt idx="1685">
                  <c:v>16.991310962598632</c:v>
                </c:pt>
                <c:pt idx="1686">
                  <c:v>17.000066407086912</c:v>
                </c:pt>
                <c:pt idx="1687">
                  <c:v>17.008821851575195</c:v>
                </c:pt>
                <c:pt idx="1688">
                  <c:v>17.017577296063475</c:v>
                </c:pt>
                <c:pt idx="1689">
                  <c:v>17.026332740550782</c:v>
                </c:pt>
                <c:pt idx="1690">
                  <c:v>17.035088185039061</c:v>
                </c:pt>
                <c:pt idx="1691">
                  <c:v>17.043843629527341</c:v>
                </c:pt>
                <c:pt idx="1692">
                  <c:v>17.052599074015628</c:v>
                </c:pt>
                <c:pt idx="1693">
                  <c:v>17.061354518503908</c:v>
                </c:pt>
                <c:pt idx="1694">
                  <c:v>17.070109962992188</c:v>
                </c:pt>
                <c:pt idx="1695">
                  <c:v>17.078865407480468</c:v>
                </c:pt>
                <c:pt idx="1696">
                  <c:v>17.087620851968751</c:v>
                </c:pt>
                <c:pt idx="1697">
                  <c:v>17.096376296457031</c:v>
                </c:pt>
                <c:pt idx="1698">
                  <c:v>17.105131740945311</c:v>
                </c:pt>
                <c:pt idx="1699">
                  <c:v>17.113887185432617</c:v>
                </c:pt>
                <c:pt idx="1700">
                  <c:v>17.122642629920897</c:v>
                </c:pt>
                <c:pt idx="1701">
                  <c:v>17.13139807440918</c:v>
                </c:pt>
                <c:pt idx="1702">
                  <c:v>17.14015351889746</c:v>
                </c:pt>
                <c:pt idx="1703">
                  <c:v>17.148908963385743</c:v>
                </c:pt>
                <c:pt idx="1704">
                  <c:v>17.157664407874023</c:v>
                </c:pt>
                <c:pt idx="1705">
                  <c:v>17.166419852362306</c:v>
                </c:pt>
                <c:pt idx="1706">
                  <c:v>17.175175296850586</c:v>
                </c:pt>
                <c:pt idx="1707">
                  <c:v>17.183930741338866</c:v>
                </c:pt>
                <c:pt idx="1708">
                  <c:v>17.192686185827149</c:v>
                </c:pt>
                <c:pt idx="1709">
                  <c:v>17.201441630315429</c:v>
                </c:pt>
                <c:pt idx="1710">
                  <c:v>17.210197074802736</c:v>
                </c:pt>
                <c:pt idx="1711">
                  <c:v>17.218952519291015</c:v>
                </c:pt>
                <c:pt idx="1712">
                  <c:v>17.227707963779295</c:v>
                </c:pt>
                <c:pt idx="1713">
                  <c:v>17.236463408267575</c:v>
                </c:pt>
                <c:pt idx="1714">
                  <c:v>17.245218852755862</c:v>
                </c:pt>
                <c:pt idx="1715">
                  <c:v>17.253974297244142</c:v>
                </c:pt>
                <c:pt idx="1716">
                  <c:v>17.262729741732421</c:v>
                </c:pt>
                <c:pt idx="1717">
                  <c:v>17.271485186220705</c:v>
                </c:pt>
                <c:pt idx="1718">
                  <c:v>17.280240630708985</c:v>
                </c:pt>
                <c:pt idx="1719">
                  <c:v>17.288996075197264</c:v>
                </c:pt>
                <c:pt idx="1720">
                  <c:v>17.297751519684571</c:v>
                </c:pt>
                <c:pt idx="1721">
                  <c:v>17.306506964172851</c:v>
                </c:pt>
                <c:pt idx="1722">
                  <c:v>17.315262408661134</c:v>
                </c:pt>
                <c:pt idx="1723">
                  <c:v>17.324017853149414</c:v>
                </c:pt>
                <c:pt idx="1724">
                  <c:v>17.332773297637694</c:v>
                </c:pt>
                <c:pt idx="1725">
                  <c:v>17.341528742125977</c:v>
                </c:pt>
                <c:pt idx="1726">
                  <c:v>17.35028418661426</c:v>
                </c:pt>
                <c:pt idx="1727">
                  <c:v>17.35903963110254</c:v>
                </c:pt>
                <c:pt idx="1728">
                  <c:v>17.36779507559082</c:v>
                </c:pt>
                <c:pt idx="1729">
                  <c:v>17.3765505200791</c:v>
                </c:pt>
                <c:pt idx="1730">
                  <c:v>17.385305964567383</c:v>
                </c:pt>
                <c:pt idx="1731">
                  <c:v>17.394061409054689</c:v>
                </c:pt>
                <c:pt idx="1732">
                  <c:v>17.402816853542969</c:v>
                </c:pt>
                <c:pt idx="1733">
                  <c:v>17.411572298031249</c:v>
                </c:pt>
                <c:pt idx="1734">
                  <c:v>17.420327742519529</c:v>
                </c:pt>
                <c:pt idx="1735">
                  <c:v>17.429083187007812</c:v>
                </c:pt>
                <c:pt idx="1736">
                  <c:v>17.437838631496096</c:v>
                </c:pt>
                <c:pt idx="1737">
                  <c:v>17.446594075984375</c:v>
                </c:pt>
                <c:pt idx="1738">
                  <c:v>17.455349520472655</c:v>
                </c:pt>
                <c:pt idx="1739">
                  <c:v>17.464104964960939</c:v>
                </c:pt>
                <c:pt idx="1740">
                  <c:v>17.472860409449218</c:v>
                </c:pt>
                <c:pt idx="1741">
                  <c:v>17.481615853936525</c:v>
                </c:pt>
                <c:pt idx="1742">
                  <c:v>17.490371298424805</c:v>
                </c:pt>
                <c:pt idx="1743">
                  <c:v>17.499126742913084</c:v>
                </c:pt>
                <c:pt idx="1744">
                  <c:v>17.507882187401368</c:v>
                </c:pt>
                <c:pt idx="1745">
                  <c:v>17.516637631889648</c:v>
                </c:pt>
                <c:pt idx="1746">
                  <c:v>17.525393076377927</c:v>
                </c:pt>
                <c:pt idx="1747">
                  <c:v>17.534148520866214</c:v>
                </c:pt>
                <c:pt idx="1748">
                  <c:v>17.542903965354494</c:v>
                </c:pt>
                <c:pt idx="1749">
                  <c:v>17.551659409842774</c:v>
                </c:pt>
                <c:pt idx="1750">
                  <c:v>17.560414854331054</c:v>
                </c:pt>
                <c:pt idx="1751">
                  <c:v>17.569170298819337</c:v>
                </c:pt>
                <c:pt idx="1752">
                  <c:v>17.57792574330664</c:v>
                </c:pt>
                <c:pt idx="1753">
                  <c:v>17.586681187794923</c:v>
                </c:pt>
                <c:pt idx="1754">
                  <c:v>17.595436632283203</c:v>
                </c:pt>
                <c:pt idx="1755">
                  <c:v>17.604192076771483</c:v>
                </c:pt>
                <c:pt idx="1756">
                  <c:v>17.612947521259766</c:v>
                </c:pt>
                <c:pt idx="1757">
                  <c:v>17.621702965748046</c:v>
                </c:pt>
                <c:pt idx="1758">
                  <c:v>17.630458410236329</c:v>
                </c:pt>
                <c:pt idx="1759">
                  <c:v>17.639213854724609</c:v>
                </c:pt>
                <c:pt idx="1760">
                  <c:v>17.647969299212892</c:v>
                </c:pt>
                <c:pt idx="1761">
                  <c:v>17.656724743701172</c:v>
                </c:pt>
                <c:pt idx="1762">
                  <c:v>17.665480188189452</c:v>
                </c:pt>
                <c:pt idx="1763">
                  <c:v>17.674235632676758</c:v>
                </c:pt>
                <c:pt idx="1764">
                  <c:v>17.682991077165038</c:v>
                </c:pt>
                <c:pt idx="1765">
                  <c:v>17.691746521653322</c:v>
                </c:pt>
                <c:pt idx="1766">
                  <c:v>17.700501966141601</c:v>
                </c:pt>
                <c:pt idx="1767">
                  <c:v>17.709257410629881</c:v>
                </c:pt>
                <c:pt idx="1768">
                  <c:v>17.718012855118161</c:v>
                </c:pt>
                <c:pt idx="1769">
                  <c:v>17.726768299606448</c:v>
                </c:pt>
                <c:pt idx="1770">
                  <c:v>17.735523744094728</c:v>
                </c:pt>
                <c:pt idx="1771">
                  <c:v>17.744279188583008</c:v>
                </c:pt>
                <c:pt idx="1772">
                  <c:v>17.753034633071287</c:v>
                </c:pt>
                <c:pt idx="1773">
                  <c:v>17.761790077558594</c:v>
                </c:pt>
                <c:pt idx="1774">
                  <c:v>17.770545522046877</c:v>
                </c:pt>
                <c:pt idx="1775">
                  <c:v>17.779300966535157</c:v>
                </c:pt>
                <c:pt idx="1776">
                  <c:v>17.788056411023437</c:v>
                </c:pt>
                <c:pt idx="1777">
                  <c:v>17.796811855511717</c:v>
                </c:pt>
                <c:pt idx="1778">
                  <c:v>17.8055673</c:v>
                </c:pt>
                <c:pt idx="1779">
                  <c:v>17.81432274448828</c:v>
                </c:pt>
                <c:pt idx="1780">
                  <c:v>17.823078188976563</c:v>
                </c:pt>
                <c:pt idx="1781">
                  <c:v>17.831833633464846</c:v>
                </c:pt>
                <c:pt idx="1782">
                  <c:v>17.840589077953126</c:v>
                </c:pt>
                <c:pt idx="1783">
                  <c:v>17.849344522441406</c:v>
                </c:pt>
                <c:pt idx="1784">
                  <c:v>17.858099966928712</c:v>
                </c:pt>
                <c:pt idx="1785">
                  <c:v>17.866855411416992</c:v>
                </c:pt>
                <c:pt idx="1786">
                  <c:v>17.875610855905272</c:v>
                </c:pt>
                <c:pt idx="1787">
                  <c:v>17.884366300393555</c:v>
                </c:pt>
                <c:pt idx="1788">
                  <c:v>17.893121744881835</c:v>
                </c:pt>
                <c:pt idx="1789">
                  <c:v>17.901877189370115</c:v>
                </c:pt>
                <c:pt idx="1790">
                  <c:v>17.910632633858398</c:v>
                </c:pt>
                <c:pt idx="1791">
                  <c:v>17.919388078346682</c:v>
                </c:pt>
                <c:pt idx="1792">
                  <c:v>17.928143522834961</c:v>
                </c:pt>
                <c:pt idx="1793">
                  <c:v>17.936898967323241</c:v>
                </c:pt>
                <c:pt idx="1794">
                  <c:v>17.945654411810548</c:v>
                </c:pt>
                <c:pt idx="1795">
                  <c:v>17.954409856298831</c:v>
                </c:pt>
                <c:pt idx="1796">
                  <c:v>17.963165300787111</c:v>
                </c:pt>
                <c:pt idx="1797">
                  <c:v>17.971920745275391</c:v>
                </c:pt>
                <c:pt idx="1798">
                  <c:v>17.98067618976367</c:v>
                </c:pt>
                <c:pt idx="1799">
                  <c:v>17.989431634251954</c:v>
                </c:pt>
                <c:pt idx="1800">
                  <c:v>17.998187078740234</c:v>
                </c:pt>
                <c:pt idx="1801">
                  <c:v>18.006942523228513</c:v>
                </c:pt>
                <c:pt idx="1802">
                  <c:v>18.015697967716797</c:v>
                </c:pt>
                <c:pt idx="1803">
                  <c:v>18.02445341220508</c:v>
                </c:pt>
                <c:pt idx="1804">
                  <c:v>18.03320885669336</c:v>
                </c:pt>
                <c:pt idx="1805">
                  <c:v>18.041964301180666</c:v>
                </c:pt>
                <c:pt idx="1806">
                  <c:v>18.050719745668946</c:v>
                </c:pt>
                <c:pt idx="1807">
                  <c:v>18.059475190157226</c:v>
                </c:pt>
                <c:pt idx="1808">
                  <c:v>18.068230634645509</c:v>
                </c:pt>
                <c:pt idx="1809">
                  <c:v>18.076986079133789</c:v>
                </c:pt>
                <c:pt idx="1810">
                  <c:v>18.085741523622069</c:v>
                </c:pt>
                <c:pt idx="1811">
                  <c:v>18.094496968110349</c:v>
                </c:pt>
                <c:pt idx="1812">
                  <c:v>18.103252412598632</c:v>
                </c:pt>
                <c:pt idx="1813">
                  <c:v>18.112007857086915</c:v>
                </c:pt>
                <c:pt idx="1814">
                  <c:v>18.120763301575195</c:v>
                </c:pt>
                <c:pt idx="1815">
                  <c:v>18.129518746063479</c:v>
                </c:pt>
                <c:pt idx="1816">
                  <c:v>18.138274190550781</c:v>
                </c:pt>
                <c:pt idx="1817">
                  <c:v>18.147029635039065</c:v>
                </c:pt>
                <c:pt idx="1818">
                  <c:v>18.155785079527345</c:v>
                </c:pt>
                <c:pt idx="1819">
                  <c:v>18.164540524015624</c:v>
                </c:pt>
                <c:pt idx="1820">
                  <c:v>18.173295968503904</c:v>
                </c:pt>
                <c:pt idx="1821">
                  <c:v>18.182051412992188</c:v>
                </c:pt>
                <c:pt idx="1822">
                  <c:v>18.190806857480467</c:v>
                </c:pt>
                <c:pt idx="1823">
                  <c:v>18.199562301968747</c:v>
                </c:pt>
                <c:pt idx="1824">
                  <c:v>18.208317746457034</c:v>
                </c:pt>
                <c:pt idx="1825">
                  <c:v>18.217073190945314</c:v>
                </c:pt>
                <c:pt idx="1826">
                  <c:v>18.225828635432617</c:v>
                </c:pt>
                <c:pt idx="1827">
                  <c:v>18.2345840799209</c:v>
                </c:pt>
                <c:pt idx="1828">
                  <c:v>18.24333952440918</c:v>
                </c:pt>
                <c:pt idx="1829">
                  <c:v>18.252094968897463</c:v>
                </c:pt>
                <c:pt idx="1830">
                  <c:v>18.260850413385743</c:v>
                </c:pt>
                <c:pt idx="1831">
                  <c:v>18.269605857874023</c:v>
                </c:pt>
                <c:pt idx="1832">
                  <c:v>18.278361302362303</c:v>
                </c:pt>
                <c:pt idx="1833">
                  <c:v>18.287116746850586</c:v>
                </c:pt>
                <c:pt idx="1834">
                  <c:v>18.295872191338866</c:v>
                </c:pt>
                <c:pt idx="1835">
                  <c:v>18.304627635827149</c:v>
                </c:pt>
                <c:pt idx="1836">
                  <c:v>18.313383080315429</c:v>
                </c:pt>
                <c:pt idx="1837">
                  <c:v>18.322138524802732</c:v>
                </c:pt>
                <c:pt idx="1838">
                  <c:v>18.330893969291019</c:v>
                </c:pt>
                <c:pt idx="1839">
                  <c:v>18.339649413779298</c:v>
                </c:pt>
                <c:pt idx="1840">
                  <c:v>18.348404858267578</c:v>
                </c:pt>
                <c:pt idx="1841">
                  <c:v>18.357160302755858</c:v>
                </c:pt>
                <c:pt idx="1842">
                  <c:v>18.365915747244141</c:v>
                </c:pt>
                <c:pt idx="1843">
                  <c:v>18.374671191732421</c:v>
                </c:pt>
                <c:pt idx="1844">
                  <c:v>18.383426636220701</c:v>
                </c:pt>
                <c:pt idx="1845">
                  <c:v>18.392182080708984</c:v>
                </c:pt>
                <c:pt idx="1846">
                  <c:v>18.400937525197268</c:v>
                </c:pt>
                <c:pt idx="1847">
                  <c:v>18.409692969684571</c:v>
                </c:pt>
                <c:pt idx="1848">
                  <c:v>18.41844841417285</c:v>
                </c:pt>
                <c:pt idx="1849">
                  <c:v>18.427203858661134</c:v>
                </c:pt>
                <c:pt idx="1850">
                  <c:v>18.435959303149414</c:v>
                </c:pt>
                <c:pt idx="1851">
                  <c:v>18.444714747637697</c:v>
                </c:pt>
                <c:pt idx="1852">
                  <c:v>18.453470192125977</c:v>
                </c:pt>
                <c:pt idx="1853">
                  <c:v>18.462225636614257</c:v>
                </c:pt>
                <c:pt idx="1854">
                  <c:v>18.47098108110254</c:v>
                </c:pt>
                <c:pt idx="1855">
                  <c:v>18.47973652559082</c:v>
                </c:pt>
                <c:pt idx="1856">
                  <c:v>18.488491970079103</c:v>
                </c:pt>
                <c:pt idx="1857">
                  <c:v>18.497247414567383</c:v>
                </c:pt>
                <c:pt idx="1858">
                  <c:v>18.506002859054686</c:v>
                </c:pt>
                <c:pt idx="1859">
                  <c:v>18.514758303542965</c:v>
                </c:pt>
                <c:pt idx="1860">
                  <c:v>18.523513748031252</c:v>
                </c:pt>
                <c:pt idx="1861">
                  <c:v>18.532269192519532</c:v>
                </c:pt>
                <c:pt idx="1862">
                  <c:v>18.541024637007812</c:v>
                </c:pt>
                <c:pt idx="1863">
                  <c:v>18.549780081496095</c:v>
                </c:pt>
                <c:pt idx="1864">
                  <c:v>18.558535525984375</c:v>
                </c:pt>
                <c:pt idx="1865">
                  <c:v>18.567290970472655</c:v>
                </c:pt>
                <c:pt idx="1866">
                  <c:v>18.576046414960935</c:v>
                </c:pt>
                <c:pt idx="1867">
                  <c:v>18.584801859449222</c:v>
                </c:pt>
                <c:pt idx="1868">
                  <c:v>18.593557303936521</c:v>
                </c:pt>
                <c:pt idx="1869">
                  <c:v>18.602312748424804</c:v>
                </c:pt>
                <c:pt idx="1870">
                  <c:v>18.611068192913084</c:v>
                </c:pt>
                <c:pt idx="1871">
                  <c:v>18.619823637401367</c:v>
                </c:pt>
                <c:pt idx="1872">
                  <c:v>18.628579081889651</c:v>
                </c:pt>
                <c:pt idx="1873">
                  <c:v>18.637334526377931</c:v>
                </c:pt>
                <c:pt idx="1874">
                  <c:v>18.64608997086621</c:v>
                </c:pt>
                <c:pt idx="1875">
                  <c:v>18.65484541535449</c:v>
                </c:pt>
                <c:pt idx="1876">
                  <c:v>18.663600859842774</c:v>
                </c:pt>
                <c:pt idx="1877">
                  <c:v>18.672356304331053</c:v>
                </c:pt>
                <c:pt idx="1878">
                  <c:v>18.681111748819337</c:v>
                </c:pt>
                <c:pt idx="1879">
                  <c:v>18.68986719330664</c:v>
                </c:pt>
                <c:pt idx="1880">
                  <c:v>18.698622637794919</c:v>
                </c:pt>
                <c:pt idx="1881">
                  <c:v>18.707378082283203</c:v>
                </c:pt>
                <c:pt idx="1882">
                  <c:v>18.716133526771486</c:v>
                </c:pt>
                <c:pt idx="1883">
                  <c:v>18.724888971259766</c:v>
                </c:pt>
                <c:pt idx="1884">
                  <c:v>18.733644415748046</c:v>
                </c:pt>
                <c:pt idx="1885">
                  <c:v>18.742399860236329</c:v>
                </c:pt>
                <c:pt idx="1886">
                  <c:v>18.751155304724609</c:v>
                </c:pt>
                <c:pt idx="1887">
                  <c:v>18.759910749212889</c:v>
                </c:pt>
                <c:pt idx="1888">
                  <c:v>18.768666193701172</c:v>
                </c:pt>
                <c:pt idx="1889">
                  <c:v>18.777421638189455</c:v>
                </c:pt>
                <c:pt idx="1890">
                  <c:v>18.786177082676758</c:v>
                </c:pt>
                <c:pt idx="1891">
                  <c:v>18.794932527165038</c:v>
                </c:pt>
                <c:pt idx="1892">
                  <c:v>18.803687971653318</c:v>
                </c:pt>
                <c:pt idx="1893">
                  <c:v>18.812443416141601</c:v>
                </c:pt>
                <c:pt idx="1894">
                  <c:v>18.821198860629885</c:v>
                </c:pt>
                <c:pt idx="1895">
                  <c:v>18.829954305118164</c:v>
                </c:pt>
                <c:pt idx="1896">
                  <c:v>18.838709749606444</c:v>
                </c:pt>
                <c:pt idx="1897">
                  <c:v>18.847465194094728</c:v>
                </c:pt>
                <c:pt idx="1898">
                  <c:v>18.856220638583007</c:v>
                </c:pt>
                <c:pt idx="1899">
                  <c:v>18.864976083071287</c:v>
                </c:pt>
                <c:pt idx="1900">
                  <c:v>18.873731527558594</c:v>
                </c:pt>
                <c:pt idx="1901">
                  <c:v>18.882486972046873</c:v>
                </c:pt>
                <c:pt idx="1902">
                  <c:v>18.891242416535157</c:v>
                </c:pt>
                <c:pt idx="1903">
                  <c:v>18.899997861023436</c:v>
                </c:pt>
                <c:pt idx="1904">
                  <c:v>18.90875330551172</c:v>
                </c:pt>
                <c:pt idx="1905">
                  <c:v>18.91750875</c:v>
                </c:pt>
                <c:pt idx="1906">
                  <c:v>18.926264194488283</c:v>
                </c:pt>
                <c:pt idx="1907">
                  <c:v>18.935019638976563</c:v>
                </c:pt>
                <c:pt idx="1908">
                  <c:v>18.943775083464843</c:v>
                </c:pt>
                <c:pt idx="1909">
                  <c:v>18.952530527953122</c:v>
                </c:pt>
                <c:pt idx="1910">
                  <c:v>18.961285972441406</c:v>
                </c:pt>
                <c:pt idx="1911">
                  <c:v>18.970041416928712</c:v>
                </c:pt>
                <c:pt idx="1912">
                  <c:v>18.978796861416992</c:v>
                </c:pt>
                <c:pt idx="1913">
                  <c:v>18.987552305905272</c:v>
                </c:pt>
                <c:pt idx="1914">
                  <c:v>18.996307750393555</c:v>
                </c:pt>
                <c:pt idx="1915">
                  <c:v>19.005063194881835</c:v>
                </c:pt>
                <c:pt idx="1916">
                  <c:v>19.013818639370115</c:v>
                </c:pt>
                <c:pt idx="1917">
                  <c:v>19.022574083858402</c:v>
                </c:pt>
                <c:pt idx="1918">
                  <c:v>19.031329528346681</c:v>
                </c:pt>
                <c:pt idx="1919">
                  <c:v>19.040084972834961</c:v>
                </c:pt>
                <c:pt idx="1920">
                  <c:v>19.048840417323241</c:v>
                </c:pt>
                <c:pt idx="1921">
                  <c:v>19.057595861810547</c:v>
                </c:pt>
                <c:pt idx="1922">
                  <c:v>19.066351306298827</c:v>
                </c:pt>
                <c:pt idx="1923">
                  <c:v>19.075106750787107</c:v>
                </c:pt>
                <c:pt idx="1924">
                  <c:v>19.083862195275387</c:v>
                </c:pt>
                <c:pt idx="1925">
                  <c:v>19.092617639763674</c:v>
                </c:pt>
                <c:pt idx="1926">
                  <c:v>19.101373084251954</c:v>
                </c:pt>
                <c:pt idx="1927">
                  <c:v>19.110128528740233</c:v>
                </c:pt>
                <c:pt idx="1928">
                  <c:v>19.118883973228513</c:v>
                </c:pt>
                <c:pt idx="1929">
                  <c:v>19.1276394177168</c:v>
                </c:pt>
                <c:pt idx="1930">
                  <c:v>19.13639486220508</c:v>
                </c:pt>
                <c:pt idx="1931">
                  <c:v>19.14515030669336</c:v>
                </c:pt>
                <c:pt idx="1932">
                  <c:v>19.153905751180666</c:v>
                </c:pt>
                <c:pt idx="1933">
                  <c:v>19.162661195668946</c:v>
                </c:pt>
                <c:pt idx="1934">
                  <c:v>19.171416640157226</c:v>
                </c:pt>
                <c:pt idx="1935">
                  <c:v>19.180172084645505</c:v>
                </c:pt>
                <c:pt idx="1936">
                  <c:v>19.188927529133792</c:v>
                </c:pt>
                <c:pt idx="1937">
                  <c:v>19.197682973622072</c:v>
                </c:pt>
                <c:pt idx="1938">
                  <c:v>19.206438418110352</c:v>
                </c:pt>
                <c:pt idx="1939">
                  <c:v>19.215193862598632</c:v>
                </c:pt>
                <c:pt idx="1940">
                  <c:v>19.223949307086912</c:v>
                </c:pt>
                <c:pt idx="1941">
                  <c:v>19.232704751575191</c:v>
                </c:pt>
                <c:pt idx="1942">
                  <c:v>19.241460196063478</c:v>
                </c:pt>
                <c:pt idx="1943">
                  <c:v>19.250215640550785</c:v>
                </c:pt>
                <c:pt idx="1944">
                  <c:v>19.258971085039065</c:v>
                </c:pt>
                <c:pt idx="1945">
                  <c:v>19.267726529527344</c:v>
                </c:pt>
                <c:pt idx="1946">
                  <c:v>19.276481974015624</c:v>
                </c:pt>
                <c:pt idx="1947">
                  <c:v>19.285237418503911</c:v>
                </c:pt>
                <c:pt idx="1948">
                  <c:v>19.293992862992191</c:v>
                </c:pt>
                <c:pt idx="1949">
                  <c:v>19.302748307480471</c:v>
                </c:pt>
                <c:pt idx="1950">
                  <c:v>19.31150375196875</c:v>
                </c:pt>
                <c:pt idx="1951">
                  <c:v>19.32025919645703</c:v>
                </c:pt>
                <c:pt idx="1952">
                  <c:v>19.32901464094531</c:v>
                </c:pt>
                <c:pt idx="1953">
                  <c:v>19.337770085432616</c:v>
                </c:pt>
                <c:pt idx="1954">
                  <c:v>19.346525529920896</c:v>
                </c:pt>
                <c:pt idx="1955">
                  <c:v>19.355280974409176</c:v>
                </c:pt>
                <c:pt idx="1956">
                  <c:v>19.364036418897463</c:v>
                </c:pt>
                <c:pt idx="1957">
                  <c:v>19.372791863385743</c:v>
                </c:pt>
                <c:pt idx="1958">
                  <c:v>19.381547307874023</c:v>
                </c:pt>
                <c:pt idx="1959">
                  <c:v>19.390302752362302</c:v>
                </c:pt>
                <c:pt idx="1960">
                  <c:v>19.399058196850589</c:v>
                </c:pt>
                <c:pt idx="1961">
                  <c:v>19.407813641338869</c:v>
                </c:pt>
                <c:pt idx="1962">
                  <c:v>19.416569085827149</c:v>
                </c:pt>
                <c:pt idx="1963">
                  <c:v>19.425324530315429</c:v>
                </c:pt>
                <c:pt idx="1964">
                  <c:v>19.434079974802735</c:v>
                </c:pt>
                <c:pt idx="1965">
                  <c:v>19.442835419291015</c:v>
                </c:pt>
                <c:pt idx="1966">
                  <c:v>19.451590863779295</c:v>
                </c:pt>
                <c:pt idx="1967">
                  <c:v>19.460346308267574</c:v>
                </c:pt>
                <c:pt idx="1968">
                  <c:v>19.469101752755861</c:v>
                </c:pt>
                <c:pt idx="1969">
                  <c:v>19.477857197244141</c:v>
                </c:pt>
                <c:pt idx="1970">
                  <c:v>19.486612641732421</c:v>
                </c:pt>
                <c:pt idx="1971">
                  <c:v>19.495368086220701</c:v>
                </c:pt>
                <c:pt idx="1972">
                  <c:v>19.504123530708988</c:v>
                </c:pt>
                <c:pt idx="1973">
                  <c:v>19.512878975197268</c:v>
                </c:pt>
                <c:pt idx="1974">
                  <c:v>19.521634419684574</c:v>
                </c:pt>
                <c:pt idx="1975">
                  <c:v>19.530389864172854</c:v>
                </c:pt>
                <c:pt idx="1976">
                  <c:v>19.539145308661134</c:v>
                </c:pt>
                <c:pt idx="1977">
                  <c:v>19.547900753149413</c:v>
                </c:pt>
                <c:pt idx="1978">
                  <c:v>19.556656197637693</c:v>
                </c:pt>
                <c:pt idx="1979">
                  <c:v>19.565411642125973</c:v>
                </c:pt>
                <c:pt idx="1980">
                  <c:v>19.57416708661426</c:v>
                </c:pt>
                <c:pt idx="1981">
                  <c:v>19.58292253110254</c:v>
                </c:pt>
                <c:pt idx="1982">
                  <c:v>19.591677975590819</c:v>
                </c:pt>
                <c:pt idx="1983">
                  <c:v>19.600433420079099</c:v>
                </c:pt>
                <c:pt idx="1984">
                  <c:v>19.609188864567379</c:v>
                </c:pt>
                <c:pt idx="1985">
                  <c:v>19.617944309054685</c:v>
                </c:pt>
                <c:pt idx="1986">
                  <c:v>19.626699753542972</c:v>
                </c:pt>
                <c:pt idx="1987">
                  <c:v>19.635455198031252</c:v>
                </c:pt>
                <c:pt idx="1988">
                  <c:v>19.644210642519532</c:v>
                </c:pt>
                <c:pt idx="1989">
                  <c:v>19.652966087007812</c:v>
                </c:pt>
                <c:pt idx="1990">
                  <c:v>19.661721531496092</c:v>
                </c:pt>
                <c:pt idx="1991">
                  <c:v>19.670476975984378</c:v>
                </c:pt>
                <c:pt idx="1992">
                  <c:v>19.679232420472658</c:v>
                </c:pt>
                <c:pt idx="1993">
                  <c:v>19.687987864960938</c:v>
                </c:pt>
                <c:pt idx="1994">
                  <c:v>19.696743309449218</c:v>
                </c:pt>
                <c:pt idx="1995">
                  <c:v>19.705498753936524</c:v>
                </c:pt>
                <c:pt idx="1996">
                  <c:v>19.714254198424804</c:v>
                </c:pt>
                <c:pt idx="1997">
                  <c:v>19.723009642913084</c:v>
                </c:pt>
                <c:pt idx="1998">
                  <c:v>19.731765087401364</c:v>
                </c:pt>
                <c:pt idx="1999">
                  <c:v>19.740520531889651</c:v>
                </c:pt>
                <c:pt idx="2000">
                  <c:v>19.74927597637793</c:v>
                </c:pt>
                <c:pt idx="2001">
                  <c:v>19.75803142086621</c:v>
                </c:pt>
                <c:pt idx="2002">
                  <c:v>19.766786865354497</c:v>
                </c:pt>
                <c:pt idx="2003">
                  <c:v>19.77554230984277</c:v>
                </c:pt>
                <c:pt idx="2004">
                  <c:v>19.784297754331057</c:v>
                </c:pt>
                <c:pt idx="2005">
                  <c:v>19.793053198819329</c:v>
                </c:pt>
                <c:pt idx="2006">
                  <c:v>19.801808643306643</c:v>
                </c:pt>
                <c:pt idx="2007">
                  <c:v>19.810564087794916</c:v>
                </c:pt>
                <c:pt idx="2008">
                  <c:v>19.819319532283203</c:v>
                </c:pt>
                <c:pt idx="2009">
                  <c:v>19.828074976771489</c:v>
                </c:pt>
                <c:pt idx="2010">
                  <c:v>19.836830421259762</c:v>
                </c:pt>
                <c:pt idx="2011">
                  <c:v>19.845585865748049</c:v>
                </c:pt>
                <c:pt idx="2012">
                  <c:v>19.854341310236329</c:v>
                </c:pt>
                <c:pt idx="2013">
                  <c:v>19.863096754724609</c:v>
                </c:pt>
                <c:pt idx="2014">
                  <c:v>19.871852199212888</c:v>
                </c:pt>
                <c:pt idx="2015">
                  <c:v>19.880607643701175</c:v>
                </c:pt>
                <c:pt idx="2016">
                  <c:v>19.889363088189448</c:v>
                </c:pt>
                <c:pt idx="2017">
                  <c:v>19.898118532676762</c:v>
                </c:pt>
                <c:pt idx="2018">
                  <c:v>19.906873977165034</c:v>
                </c:pt>
                <c:pt idx="2019">
                  <c:v>19.915629421653321</c:v>
                </c:pt>
                <c:pt idx="2020">
                  <c:v>19.924384866141608</c:v>
                </c:pt>
                <c:pt idx="2021">
                  <c:v>19.933140310629881</c:v>
                </c:pt>
                <c:pt idx="2022">
                  <c:v>19.941895755118168</c:v>
                </c:pt>
                <c:pt idx="2023">
                  <c:v>19.95065119960644</c:v>
                </c:pt>
                <c:pt idx="2024">
                  <c:v>19.959406644094727</c:v>
                </c:pt>
                <c:pt idx="2025">
                  <c:v>19.968162088583007</c:v>
                </c:pt>
                <c:pt idx="2026">
                  <c:v>19.976917533071287</c:v>
                </c:pt>
                <c:pt idx="2027">
                  <c:v>19.985672977558593</c:v>
                </c:pt>
                <c:pt idx="2028">
                  <c:v>19.994428422046873</c:v>
                </c:pt>
                <c:pt idx="2029">
                  <c:v>20.003183866535153</c:v>
                </c:pt>
                <c:pt idx="2030">
                  <c:v>20.01193931102344</c:v>
                </c:pt>
                <c:pt idx="2031">
                  <c:v>20.02069475551172</c:v>
                </c:pt>
                <c:pt idx="2032">
                  <c:v>20.029450199999999</c:v>
                </c:pt>
                <c:pt idx="2033">
                  <c:v>20.038205644488286</c:v>
                </c:pt>
                <c:pt idx="2034">
                  <c:v>20.046961088976559</c:v>
                </c:pt>
                <c:pt idx="2035">
                  <c:v>20.055716533464846</c:v>
                </c:pt>
                <c:pt idx="2036">
                  <c:v>20.064471977953126</c:v>
                </c:pt>
                <c:pt idx="2037">
                  <c:v>20.073227422441406</c:v>
                </c:pt>
                <c:pt idx="2038">
                  <c:v>20.081982866928712</c:v>
                </c:pt>
                <c:pt idx="2039">
                  <c:v>20.090738311416992</c:v>
                </c:pt>
                <c:pt idx="2040">
                  <c:v>20.099493755905272</c:v>
                </c:pt>
                <c:pt idx="2041">
                  <c:v>20.108249200393558</c:v>
                </c:pt>
                <c:pt idx="2042">
                  <c:v>20.117004644881838</c:v>
                </c:pt>
                <c:pt idx="2043">
                  <c:v>20.125760089370118</c:v>
                </c:pt>
                <c:pt idx="2044">
                  <c:v>20.134515533858398</c:v>
                </c:pt>
                <c:pt idx="2045">
                  <c:v>20.143270978346678</c:v>
                </c:pt>
                <c:pt idx="2046">
                  <c:v>20.152026422834965</c:v>
                </c:pt>
                <c:pt idx="2047">
                  <c:v>20.160781867323237</c:v>
                </c:pt>
                <c:pt idx="2048">
                  <c:v>20.169537311810551</c:v>
                </c:pt>
                <c:pt idx="2049">
                  <c:v>20.178292756298823</c:v>
                </c:pt>
                <c:pt idx="2050">
                  <c:v>20.18704820078711</c:v>
                </c:pt>
                <c:pt idx="2051">
                  <c:v>20.19580364527539</c:v>
                </c:pt>
                <c:pt idx="2052">
                  <c:v>20.20455908976367</c:v>
                </c:pt>
                <c:pt idx="2053">
                  <c:v>20.213314534251957</c:v>
                </c:pt>
                <c:pt idx="2054">
                  <c:v>20.222069978740237</c:v>
                </c:pt>
                <c:pt idx="2055">
                  <c:v>20.230825423228517</c:v>
                </c:pt>
                <c:pt idx="2056">
                  <c:v>20.239580867716796</c:v>
                </c:pt>
                <c:pt idx="2057">
                  <c:v>20.248336312205076</c:v>
                </c:pt>
                <c:pt idx="2058">
                  <c:v>20.257091756693356</c:v>
                </c:pt>
                <c:pt idx="2059">
                  <c:v>20.265847201180669</c:v>
                </c:pt>
                <c:pt idx="2060">
                  <c:v>20.274602645668942</c:v>
                </c:pt>
                <c:pt idx="2061">
                  <c:v>20.283358090157229</c:v>
                </c:pt>
                <c:pt idx="2062">
                  <c:v>20.292113534645502</c:v>
                </c:pt>
                <c:pt idx="2063">
                  <c:v>20.300868979133789</c:v>
                </c:pt>
                <c:pt idx="2064">
                  <c:v>20.309624423622076</c:v>
                </c:pt>
                <c:pt idx="2065">
                  <c:v>20.318379868110348</c:v>
                </c:pt>
                <c:pt idx="2066">
                  <c:v>20.327135312598635</c:v>
                </c:pt>
                <c:pt idx="2067">
                  <c:v>20.335890757086915</c:v>
                </c:pt>
                <c:pt idx="2068">
                  <c:v>20.344646201575195</c:v>
                </c:pt>
                <c:pt idx="2069">
                  <c:v>20.353401646063475</c:v>
                </c:pt>
                <c:pt idx="2070">
                  <c:v>20.362157090550781</c:v>
                </c:pt>
                <c:pt idx="2071">
                  <c:v>20.370912535039061</c:v>
                </c:pt>
                <c:pt idx="2072">
                  <c:v>20.379667979527348</c:v>
                </c:pt>
                <c:pt idx="2073">
                  <c:v>20.38842342401562</c:v>
                </c:pt>
                <c:pt idx="2074">
                  <c:v>20.397178868503907</c:v>
                </c:pt>
                <c:pt idx="2075">
                  <c:v>20.405934312992194</c:v>
                </c:pt>
                <c:pt idx="2076">
                  <c:v>20.414689757480467</c:v>
                </c:pt>
                <c:pt idx="2077">
                  <c:v>20.423445201968754</c:v>
                </c:pt>
                <c:pt idx="2078">
                  <c:v>20.432200646457026</c:v>
                </c:pt>
                <c:pt idx="2079">
                  <c:v>20.440956090945313</c:v>
                </c:pt>
                <c:pt idx="2080">
                  <c:v>20.449711535432613</c:v>
                </c:pt>
                <c:pt idx="2081">
                  <c:v>20.4584669799209</c:v>
                </c:pt>
                <c:pt idx="2082">
                  <c:v>20.467222424409179</c:v>
                </c:pt>
                <c:pt idx="2083">
                  <c:v>20.475977868897459</c:v>
                </c:pt>
                <c:pt idx="2084">
                  <c:v>20.484733313385739</c:v>
                </c:pt>
                <c:pt idx="2085">
                  <c:v>20.493488757874026</c:v>
                </c:pt>
                <c:pt idx="2086">
                  <c:v>20.502244202362306</c:v>
                </c:pt>
                <c:pt idx="2087">
                  <c:v>20.510999646850586</c:v>
                </c:pt>
                <c:pt idx="2088">
                  <c:v>20.519755091338872</c:v>
                </c:pt>
                <c:pt idx="2089">
                  <c:v>20.528510535827145</c:v>
                </c:pt>
                <c:pt idx="2090">
                  <c:v>20.537265980315432</c:v>
                </c:pt>
                <c:pt idx="2091">
                  <c:v>20.546021424802731</c:v>
                </c:pt>
                <c:pt idx="2092">
                  <c:v>20.554776869291018</c:v>
                </c:pt>
                <c:pt idx="2093">
                  <c:v>20.563532313779298</c:v>
                </c:pt>
                <c:pt idx="2094">
                  <c:v>20.572287758267578</c:v>
                </c:pt>
                <c:pt idx="2095">
                  <c:v>20.581043202755858</c:v>
                </c:pt>
                <c:pt idx="2096">
                  <c:v>20.589798647244137</c:v>
                </c:pt>
                <c:pt idx="2097">
                  <c:v>20.598554091732424</c:v>
                </c:pt>
                <c:pt idx="2098">
                  <c:v>20.607309536220704</c:v>
                </c:pt>
                <c:pt idx="2099">
                  <c:v>20.616064980708984</c:v>
                </c:pt>
                <c:pt idx="2100">
                  <c:v>20.624820425197264</c:v>
                </c:pt>
                <c:pt idx="2101">
                  <c:v>20.63357586968457</c:v>
                </c:pt>
                <c:pt idx="2102">
                  <c:v>20.64233131417285</c:v>
                </c:pt>
                <c:pt idx="2103">
                  <c:v>20.651086758661137</c:v>
                </c:pt>
                <c:pt idx="2104">
                  <c:v>20.65984220314941</c:v>
                </c:pt>
                <c:pt idx="2105">
                  <c:v>20.668597647637696</c:v>
                </c:pt>
                <c:pt idx="2106">
                  <c:v>20.677353092125976</c:v>
                </c:pt>
                <c:pt idx="2107">
                  <c:v>20.686108536614256</c:v>
                </c:pt>
                <c:pt idx="2108">
                  <c:v>20.694863981102543</c:v>
                </c:pt>
                <c:pt idx="2109">
                  <c:v>20.703619425590823</c:v>
                </c:pt>
                <c:pt idx="2110">
                  <c:v>20.712374870079103</c:v>
                </c:pt>
                <c:pt idx="2111">
                  <c:v>20.721130314567382</c:v>
                </c:pt>
                <c:pt idx="2112">
                  <c:v>20.729885759054689</c:v>
                </c:pt>
                <c:pt idx="2113">
                  <c:v>20.738641203542969</c:v>
                </c:pt>
                <c:pt idx="2114">
                  <c:v>20.747396648031255</c:v>
                </c:pt>
                <c:pt idx="2115">
                  <c:v>20.756152092519528</c:v>
                </c:pt>
                <c:pt idx="2116">
                  <c:v>20.764907537007815</c:v>
                </c:pt>
                <c:pt idx="2117">
                  <c:v>20.773662981496088</c:v>
                </c:pt>
                <c:pt idx="2118">
                  <c:v>20.782418425984375</c:v>
                </c:pt>
                <c:pt idx="2119">
                  <c:v>20.791173870472662</c:v>
                </c:pt>
                <c:pt idx="2120">
                  <c:v>20.799929314960934</c:v>
                </c:pt>
                <c:pt idx="2121">
                  <c:v>20.808684759449221</c:v>
                </c:pt>
                <c:pt idx="2122">
                  <c:v>20.817440203936521</c:v>
                </c:pt>
                <c:pt idx="2123">
                  <c:v>20.826195648424807</c:v>
                </c:pt>
                <c:pt idx="2124">
                  <c:v>20.834951092913087</c:v>
                </c:pt>
                <c:pt idx="2125">
                  <c:v>20.843706537401367</c:v>
                </c:pt>
                <c:pt idx="2126">
                  <c:v>20.852461981889647</c:v>
                </c:pt>
                <c:pt idx="2127">
                  <c:v>20.861217426377934</c:v>
                </c:pt>
                <c:pt idx="2128">
                  <c:v>20.869972870866206</c:v>
                </c:pt>
                <c:pt idx="2129">
                  <c:v>20.878728315354493</c:v>
                </c:pt>
                <c:pt idx="2130">
                  <c:v>20.887483759842773</c:v>
                </c:pt>
                <c:pt idx="2131">
                  <c:v>20.896239204331053</c:v>
                </c:pt>
                <c:pt idx="2132">
                  <c:v>20.90499464881934</c:v>
                </c:pt>
                <c:pt idx="2133">
                  <c:v>20.913750093306639</c:v>
                </c:pt>
                <c:pt idx="2134">
                  <c:v>20.922505537794926</c:v>
                </c:pt>
                <c:pt idx="2135">
                  <c:v>20.931260982283199</c:v>
                </c:pt>
                <c:pt idx="2136">
                  <c:v>20.940016426771486</c:v>
                </c:pt>
                <c:pt idx="2137">
                  <c:v>20.948771871259765</c:v>
                </c:pt>
                <c:pt idx="2138">
                  <c:v>20.957527315748045</c:v>
                </c:pt>
                <c:pt idx="2139">
                  <c:v>20.966282760236325</c:v>
                </c:pt>
                <c:pt idx="2140">
                  <c:v>20.975038204724612</c:v>
                </c:pt>
                <c:pt idx="2141">
                  <c:v>20.983793649212892</c:v>
                </c:pt>
                <c:pt idx="2142">
                  <c:v>20.992549093701172</c:v>
                </c:pt>
                <c:pt idx="2143">
                  <c:v>21.001304538189459</c:v>
                </c:pt>
                <c:pt idx="2144">
                  <c:v>21.010059982676758</c:v>
                </c:pt>
                <c:pt idx="2145">
                  <c:v>21.018815427165045</c:v>
                </c:pt>
                <c:pt idx="2146">
                  <c:v>21.027570871653317</c:v>
                </c:pt>
                <c:pt idx="2147">
                  <c:v>21.036326316141604</c:v>
                </c:pt>
                <c:pt idx="2148">
                  <c:v>21.045081760629884</c:v>
                </c:pt>
                <c:pt idx="2149">
                  <c:v>21.053837205118164</c:v>
                </c:pt>
                <c:pt idx="2150">
                  <c:v>21.062592649606444</c:v>
                </c:pt>
                <c:pt idx="2151">
                  <c:v>21.071348094094724</c:v>
                </c:pt>
                <c:pt idx="2152">
                  <c:v>21.08010353858301</c:v>
                </c:pt>
                <c:pt idx="2153">
                  <c:v>21.08885898307129</c:v>
                </c:pt>
                <c:pt idx="2154">
                  <c:v>21.09761442755859</c:v>
                </c:pt>
                <c:pt idx="2155">
                  <c:v>21.106369872046876</c:v>
                </c:pt>
                <c:pt idx="2156">
                  <c:v>21.115125316535156</c:v>
                </c:pt>
                <c:pt idx="2157">
                  <c:v>21.123880761023436</c:v>
                </c:pt>
                <c:pt idx="2158">
                  <c:v>21.132636205511723</c:v>
                </c:pt>
                <c:pt idx="2159">
                  <c:v>21.141391649999996</c:v>
                </c:pt>
                <c:pt idx="2160">
                  <c:v>21.150147094488283</c:v>
                </c:pt>
                <c:pt idx="2161">
                  <c:v>21.158902538976562</c:v>
                </c:pt>
                <c:pt idx="2162">
                  <c:v>21.167657983464842</c:v>
                </c:pt>
                <c:pt idx="2163">
                  <c:v>21.176413427953129</c:v>
                </c:pt>
                <c:pt idx="2164">
                  <c:v>21.185168872441402</c:v>
                </c:pt>
                <c:pt idx="2165">
                  <c:v>21.193924316928708</c:v>
                </c:pt>
                <c:pt idx="2166">
                  <c:v>21.202679761416995</c:v>
                </c:pt>
                <c:pt idx="2167">
                  <c:v>21.211435205905275</c:v>
                </c:pt>
                <c:pt idx="2168">
                  <c:v>21.220190650393555</c:v>
                </c:pt>
                <c:pt idx="2169">
                  <c:v>21.228946094881834</c:v>
                </c:pt>
                <c:pt idx="2170">
                  <c:v>21.237701539370114</c:v>
                </c:pt>
                <c:pt idx="2171">
                  <c:v>21.246456983858401</c:v>
                </c:pt>
                <c:pt idx="2172">
                  <c:v>21.255212428346674</c:v>
                </c:pt>
                <c:pt idx="2173">
                  <c:v>21.263967872834961</c:v>
                </c:pt>
                <c:pt idx="2174">
                  <c:v>21.272723317323248</c:v>
                </c:pt>
                <c:pt idx="2175">
                  <c:v>21.281478761810547</c:v>
                </c:pt>
                <c:pt idx="2176">
                  <c:v>21.290234206298827</c:v>
                </c:pt>
                <c:pt idx="2177">
                  <c:v>21.298989650787107</c:v>
                </c:pt>
                <c:pt idx="2178">
                  <c:v>21.307745095275394</c:v>
                </c:pt>
                <c:pt idx="2179">
                  <c:v>21.316500539763673</c:v>
                </c:pt>
                <c:pt idx="2180">
                  <c:v>21.325255984251953</c:v>
                </c:pt>
                <c:pt idx="2181">
                  <c:v>21.334011428740233</c:v>
                </c:pt>
                <c:pt idx="2182">
                  <c:v>21.34276687322852</c:v>
                </c:pt>
                <c:pt idx="2183">
                  <c:v>21.351522317716793</c:v>
                </c:pt>
                <c:pt idx="2184">
                  <c:v>21.360277762205079</c:v>
                </c:pt>
                <c:pt idx="2185">
                  <c:v>21.369033206693359</c:v>
                </c:pt>
                <c:pt idx="2186">
                  <c:v>21.377788651180666</c:v>
                </c:pt>
                <c:pt idx="2187">
                  <c:v>21.386544095668938</c:v>
                </c:pt>
                <c:pt idx="2188">
                  <c:v>21.395299540157225</c:v>
                </c:pt>
                <c:pt idx="2189">
                  <c:v>21.404054984645512</c:v>
                </c:pt>
                <c:pt idx="2190">
                  <c:v>21.412810429133785</c:v>
                </c:pt>
                <c:pt idx="2191">
                  <c:v>21.421565873622072</c:v>
                </c:pt>
                <c:pt idx="2192">
                  <c:v>21.430321318110352</c:v>
                </c:pt>
                <c:pt idx="2193">
                  <c:v>21.439076762598631</c:v>
                </c:pt>
                <c:pt idx="2194">
                  <c:v>21.447832207086911</c:v>
                </c:pt>
                <c:pt idx="2195">
                  <c:v>21.456587651575198</c:v>
                </c:pt>
                <c:pt idx="2196">
                  <c:v>21.465343096063478</c:v>
                </c:pt>
                <c:pt idx="2197">
                  <c:v>21.474098540550784</c:v>
                </c:pt>
                <c:pt idx="2198">
                  <c:v>21.482853985039057</c:v>
                </c:pt>
                <c:pt idx="2199">
                  <c:v>21.491609429527344</c:v>
                </c:pt>
                <c:pt idx="2200">
                  <c:v>21.500364874015631</c:v>
                </c:pt>
                <c:pt idx="2201">
                  <c:v>21.509120318503903</c:v>
                </c:pt>
                <c:pt idx="2202">
                  <c:v>21.51787576299219</c:v>
                </c:pt>
                <c:pt idx="2203">
                  <c:v>21.526631207480463</c:v>
                </c:pt>
                <c:pt idx="2204">
                  <c:v>21.53538665196875</c:v>
                </c:pt>
                <c:pt idx="2205">
                  <c:v>21.54414209645703</c:v>
                </c:pt>
                <c:pt idx="2206">
                  <c:v>21.55289754094531</c:v>
                </c:pt>
                <c:pt idx="2207">
                  <c:v>21.561652985432616</c:v>
                </c:pt>
                <c:pt idx="2208">
                  <c:v>21.570408429920896</c:v>
                </c:pt>
                <c:pt idx="2209">
                  <c:v>21.579163874409176</c:v>
                </c:pt>
                <c:pt idx="2210">
                  <c:v>21.587919318897463</c:v>
                </c:pt>
                <c:pt idx="2211">
                  <c:v>21.596674763385742</c:v>
                </c:pt>
                <c:pt idx="2212">
                  <c:v>21.605430207874022</c:v>
                </c:pt>
                <c:pt idx="2213">
                  <c:v>21.614185652362309</c:v>
                </c:pt>
                <c:pt idx="2214">
                  <c:v>21.622941096850582</c:v>
                </c:pt>
                <c:pt idx="2215">
                  <c:v>21.631696541338869</c:v>
                </c:pt>
                <c:pt idx="2216">
                  <c:v>21.640451985827148</c:v>
                </c:pt>
                <c:pt idx="2217">
                  <c:v>21.649207430315428</c:v>
                </c:pt>
                <c:pt idx="2218">
                  <c:v>21.657962874802735</c:v>
                </c:pt>
                <c:pt idx="2219">
                  <c:v>21.666718319291014</c:v>
                </c:pt>
                <c:pt idx="2220">
                  <c:v>21.675473763779301</c:v>
                </c:pt>
                <c:pt idx="2221">
                  <c:v>21.684229208267581</c:v>
                </c:pt>
                <c:pt idx="2222">
                  <c:v>21.692984652755861</c:v>
                </c:pt>
                <c:pt idx="2223">
                  <c:v>21.701740097244141</c:v>
                </c:pt>
                <c:pt idx="2224">
                  <c:v>21.710495541732421</c:v>
                </c:pt>
                <c:pt idx="2225">
                  <c:v>21.7192509862207</c:v>
                </c:pt>
                <c:pt idx="2226">
                  <c:v>21.728006430708987</c:v>
                </c:pt>
                <c:pt idx="2227">
                  <c:v>21.73676187519726</c:v>
                </c:pt>
                <c:pt idx="2228">
                  <c:v>21.745517319684573</c:v>
                </c:pt>
                <c:pt idx="2229">
                  <c:v>21.754272764172846</c:v>
                </c:pt>
                <c:pt idx="2230">
                  <c:v>21.763028208661133</c:v>
                </c:pt>
                <c:pt idx="2231">
                  <c:v>21.77178365314942</c:v>
                </c:pt>
                <c:pt idx="2232">
                  <c:v>21.780539097637693</c:v>
                </c:pt>
                <c:pt idx="2233">
                  <c:v>21.78929454212598</c:v>
                </c:pt>
                <c:pt idx="2234">
                  <c:v>21.798049986614259</c:v>
                </c:pt>
                <c:pt idx="2235">
                  <c:v>21.806805431102539</c:v>
                </c:pt>
                <c:pt idx="2236">
                  <c:v>21.815560875590819</c:v>
                </c:pt>
                <c:pt idx="2237">
                  <c:v>21.824316320079099</c:v>
                </c:pt>
                <c:pt idx="2238">
                  <c:v>21.833071764567379</c:v>
                </c:pt>
                <c:pt idx="2239">
                  <c:v>21.841827209054692</c:v>
                </c:pt>
                <c:pt idx="2240">
                  <c:v>21.850582653542965</c:v>
                </c:pt>
                <c:pt idx="2241">
                  <c:v>21.859338098031252</c:v>
                </c:pt>
                <c:pt idx="2242">
                  <c:v>21.868093542519532</c:v>
                </c:pt>
                <c:pt idx="2243">
                  <c:v>21.876848987007811</c:v>
                </c:pt>
                <c:pt idx="2244">
                  <c:v>21.885604431496098</c:v>
                </c:pt>
                <c:pt idx="2245">
                  <c:v>21.894359875984371</c:v>
                </c:pt>
                <c:pt idx="2246">
                  <c:v>21.903115320472658</c:v>
                </c:pt>
                <c:pt idx="2247">
                  <c:v>21.911870764960938</c:v>
                </c:pt>
                <c:pt idx="2248">
                  <c:v>21.920626209449217</c:v>
                </c:pt>
                <c:pt idx="2249">
                  <c:v>21.929381653936524</c:v>
                </c:pt>
                <c:pt idx="2250">
                  <c:v>21.938137098424804</c:v>
                </c:pt>
                <c:pt idx="2251">
                  <c:v>21.946892542913083</c:v>
                </c:pt>
                <c:pt idx="2252">
                  <c:v>21.95564798740137</c:v>
                </c:pt>
                <c:pt idx="2253">
                  <c:v>21.96440343188965</c:v>
                </c:pt>
                <c:pt idx="2254">
                  <c:v>21.97315887637793</c:v>
                </c:pt>
                <c:pt idx="2255">
                  <c:v>21.981914320866217</c:v>
                </c:pt>
                <c:pt idx="2256">
                  <c:v>21.99066976535449</c:v>
                </c:pt>
                <c:pt idx="2257">
                  <c:v>21.999425209842776</c:v>
                </c:pt>
                <c:pt idx="2258">
                  <c:v>22.008180654331049</c:v>
                </c:pt>
                <c:pt idx="2259">
                  <c:v>22.016936098819336</c:v>
                </c:pt>
                <c:pt idx="2260">
                  <c:v>22.025691543306635</c:v>
                </c:pt>
                <c:pt idx="2261">
                  <c:v>22.034446987794922</c:v>
                </c:pt>
                <c:pt idx="2262">
                  <c:v>22.043202432283202</c:v>
                </c:pt>
                <c:pt idx="2263">
                  <c:v>22.051957876771482</c:v>
                </c:pt>
                <c:pt idx="2264">
                  <c:v>22.060713321259769</c:v>
                </c:pt>
                <c:pt idx="2265">
                  <c:v>22.069468765748049</c:v>
                </c:pt>
                <c:pt idx="2266">
                  <c:v>22.078224210236328</c:v>
                </c:pt>
                <c:pt idx="2267">
                  <c:v>22.086979654724608</c:v>
                </c:pt>
                <c:pt idx="2268">
                  <c:v>22.095735099212895</c:v>
                </c:pt>
                <c:pt idx="2269">
                  <c:v>22.104490543701168</c:v>
                </c:pt>
                <c:pt idx="2270">
                  <c:v>22.113245988189455</c:v>
                </c:pt>
                <c:pt idx="2271">
                  <c:v>22.122001432676754</c:v>
                </c:pt>
                <c:pt idx="2272">
                  <c:v>22.130756877165041</c:v>
                </c:pt>
                <c:pt idx="2273">
                  <c:v>22.139512321653321</c:v>
                </c:pt>
                <c:pt idx="2274">
                  <c:v>22.148267766141601</c:v>
                </c:pt>
                <c:pt idx="2275">
                  <c:v>22.157023210629887</c:v>
                </c:pt>
                <c:pt idx="2276">
                  <c:v>22.16577865511816</c:v>
                </c:pt>
                <c:pt idx="2277">
                  <c:v>22.174534099606447</c:v>
                </c:pt>
                <c:pt idx="2278">
                  <c:v>22.183289544094727</c:v>
                </c:pt>
                <c:pt idx="2279">
                  <c:v>22.192044988583007</c:v>
                </c:pt>
                <c:pt idx="2280">
                  <c:v>22.200800433071286</c:v>
                </c:pt>
                <c:pt idx="2281">
                  <c:v>22.209555877558593</c:v>
                </c:pt>
                <c:pt idx="2282">
                  <c:v>22.218311322046873</c:v>
                </c:pt>
                <c:pt idx="2283">
                  <c:v>22.22706676653516</c:v>
                </c:pt>
                <c:pt idx="2284">
                  <c:v>22.235822211023432</c:v>
                </c:pt>
                <c:pt idx="2285">
                  <c:v>22.244577655511719</c:v>
                </c:pt>
                <c:pt idx="2286">
                  <c:v>22.253333100000006</c:v>
                </c:pt>
                <c:pt idx="2287">
                  <c:v>22.262088544488279</c:v>
                </c:pt>
                <c:pt idx="2288">
                  <c:v>22.270843988976566</c:v>
                </c:pt>
                <c:pt idx="2289">
                  <c:v>22.279599433464846</c:v>
                </c:pt>
                <c:pt idx="2290">
                  <c:v>22.288354877953125</c:v>
                </c:pt>
                <c:pt idx="2291">
                  <c:v>22.297110322441405</c:v>
                </c:pt>
                <c:pt idx="2292">
                  <c:v>22.305865766928711</c:v>
                </c:pt>
                <c:pt idx="2293">
                  <c:v>22.314621211416991</c:v>
                </c:pt>
                <c:pt idx="2294">
                  <c:v>22.323376655905278</c:v>
                </c:pt>
                <c:pt idx="2295">
                  <c:v>22.332132100393551</c:v>
                </c:pt>
                <c:pt idx="2296">
                  <c:v>22.340887544881838</c:v>
                </c:pt>
                <c:pt idx="2297">
                  <c:v>22.349642989370118</c:v>
                </c:pt>
                <c:pt idx="2298">
                  <c:v>22.358398433858397</c:v>
                </c:pt>
                <c:pt idx="2299">
                  <c:v>22.367153878346684</c:v>
                </c:pt>
                <c:pt idx="2300">
                  <c:v>22.375909322834957</c:v>
                </c:pt>
                <c:pt idx="2301">
                  <c:v>22.384664767323244</c:v>
                </c:pt>
                <c:pt idx="2302">
                  <c:v>22.393420211810543</c:v>
                </c:pt>
                <c:pt idx="2303">
                  <c:v>22.40217565629883</c:v>
                </c:pt>
                <c:pt idx="2304">
                  <c:v>22.41093110078711</c:v>
                </c:pt>
                <c:pt idx="2305">
                  <c:v>22.41968654527539</c:v>
                </c:pt>
                <c:pt idx="2306">
                  <c:v>22.42844198976367</c:v>
                </c:pt>
                <c:pt idx="2307">
                  <c:v>22.437197434251956</c:v>
                </c:pt>
                <c:pt idx="2308">
                  <c:v>22.445952878740236</c:v>
                </c:pt>
                <c:pt idx="2309">
                  <c:v>22.454708323228516</c:v>
                </c:pt>
                <c:pt idx="2310">
                  <c:v>22.463463767716796</c:v>
                </c:pt>
                <c:pt idx="2311">
                  <c:v>22.472219212205076</c:v>
                </c:pt>
                <c:pt idx="2312">
                  <c:v>22.480974656693363</c:v>
                </c:pt>
                <c:pt idx="2313">
                  <c:v>22.489730101180662</c:v>
                </c:pt>
                <c:pt idx="2314">
                  <c:v>22.498485545668949</c:v>
                </c:pt>
                <c:pt idx="2315">
                  <c:v>22.507240990157221</c:v>
                </c:pt>
                <c:pt idx="2316">
                  <c:v>22.515996434645508</c:v>
                </c:pt>
                <c:pt idx="2317">
                  <c:v>22.524751879133788</c:v>
                </c:pt>
                <c:pt idx="2318">
                  <c:v>22.533507323622068</c:v>
                </c:pt>
                <c:pt idx="2319">
                  <c:v>22.542262768110355</c:v>
                </c:pt>
                <c:pt idx="2320">
                  <c:v>22.551018212598635</c:v>
                </c:pt>
                <c:pt idx="2321">
                  <c:v>22.559773657086915</c:v>
                </c:pt>
                <c:pt idx="2322">
                  <c:v>22.568529101575194</c:v>
                </c:pt>
                <c:pt idx="2323">
                  <c:v>22.577284546063481</c:v>
                </c:pt>
                <c:pt idx="2324">
                  <c:v>22.58603999055078</c:v>
                </c:pt>
                <c:pt idx="2325">
                  <c:v>22.594795435039067</c:v>
                </c:pt>
                <c:pt idx="2326">
                  <c:v>22.60355087952734</c:v>
                </c:pt>
                <c:pt idx="2327">
                  <c:v>22.612306324015627</c:v>
                </c:pt>
                <c:pt idx="2328">
                  <c:v>22.621061768503907</c:v>
                </c:pt>
                <c:pt idx="2329">
                  <c:v>22.629817212992187</c:v>
                </c:pt>
                <c:pt idx="2330">
                  <c:v>22.638572657480474</c:v>
                </c:pt>
                <c:pt idx="2331">
                  <c:v>22.647328101968746</c:v>
                </c:pt>
                <c:pt idx="2332">
                  <c:v>22.656083546457033</c:v>
                </c:pt>
                <c:pt idx="2333">
                  <c:v>22.664838990945313</c:v>
                </c:pt>
                <c:pt idx="2334">
                  <c:v>22.673594435432619</c:v>
                </c:pt>
                <c:pt idx="2335">
                  <c:v>22.682349879920899</c:v>
                </c:pt>
                <c:pt idx="2336">
                  <c:v>22.691105324409179</c:v>
                </c:pt>
                <c:pt idx="2337">
                  <c:v>22.699860768897459</c:v>
                </c:pt>
                <c:pt idx="2338">
                  <c:v>22.708616213385746</c:v>
                </c:pt>
                <c:pt idx="2339">
                  <c:v>22.717371657874018</c:v>
                </c:pt>
                <c:pt idx="2340">
                  <c:v>22.726127102362305</c:v>
                </c:pt>
                <c:pt idx="2341">
                  <c:v>22.734882546850592</c:v>
                </c:pt>
                <c:pt idx="2342">
                  <c:v>22.743637991338865</c:v>
                </c:pt>
                <c:pt idx="2343">
                  <c:v>22.752393435827152</c:v>
                </c:pt>
                <c:pt idx="2344">
                  <c:v>22.761148880315424</c:v>
                </c:pt>
                <c:pt idx="2345">
                  <c:v>22.769904324802738</c:v>
                </c:pt>
                <c:pt idx="2346">
                  <c:v>22.778659769291018</c:v>
                </c:pt>
                <c:pt idx="2347">
                  <c:v>22.787415213779298</c:v>
                </c:pt>
                <c:pt idx="2348">
                  <c:v>22.796170658267577</c:v>
                </c:pt>
                <c:pt idx="2349">
                  <c:v>22.804926102755857</c:v>
                </c:pt>
                <c:pt idx="2350">
                  <c:v>22.813681547244137</c:v>
                </c:pt>
                <c:pt idx="2351">
                  <c:v>22.822436991732424</c:v>
                </c:pt>
                <c:pt idx="2352">
                  <c:v>22.831192436220704</c:v>
                </c:pt>
                <c:pt idx="2353">
                  <c:v>22.839947880708984</c:v>
                </c:pt>
                <c:pt idx="2354">
                  <c:v>22.84870332519727</c:v>
                </c:pt>
                <c:pt idx="2355">
                  <c:v>22.85745876968457</c:v>
                </c:pt>
                <c:pt idx="2356">
                  <c:v>22.866214214172857</c:v>
                </c:pt>
                <c:pt idx="2357">
                  <c:v>22.874969658661129</c:v>
                </c:pt>
                <c:pt idx="2358">
                  <c:v>22.883725103149416</c:v>
                </c:pt>
                <c:pt idx="2359">
                  <c:v>22.892480547637696</c:v>
                </c:pt>
                <c:pt idx="2360">
                  <c:v>22.901235992125976</c:v>
                </c:pt>
                <c:pt idx="2361">
                  <c:v>22.909991436614256</c:v>
                </c:pt>
                <c:pt idx="2362">
                  <c:v>22.918746881102543</c:v>
                </c:pt>
                <c:pt idx="2363">
                  <c:v>22.927502325590822</c:v>
                </c:pt>
                <c:pt idx="2364">
                  <c:v>22.936257770079102</c:v>
                </c:pt>
                <c:pt idx="2365">
                  <c:v>22.945013214567382</c:v>
                </c:pt>
                <c:pt idx="2366">
                  <c:v>22.953768659054688</c:v>
                </c:pt>
                <c:pt idx="2367">
                  <c:v>22.962524103542975</c:v>
                </c:pt>
                <c:pt idx="2368">
                  <c:v>22.971279548031248</c:v>
                </c:pt>
                <c:pt idx="2369">
                  <c:v>22.980034992519535</c:v>
                </c:pt>
                <c:pt idx="2370">
                  <c:v>22.988790437007808</c:v>
                </c:pt>
                <c:pt idx="2371">
                  <c:v>22.997545881496094</c:v>
                </c:pt>
                <c:pt idx="2372">
                  <c:v>23.006301325984374</c:v>
                </c:pt>
                <c:pt idx="2373">
                  <c:v>23.015056770472654</c:v>
                </c:pt>
                <c:pt idx="2374">
                  <c:v>23.023812214960941</c:v>
                </c:pt>
                <c:pt idx="2375">
                  <c:v>23.032567659449221</c:v>
                </c:pt>
                <c:pt idx="2376">
                  <c:v>23.04132310393652</c:v>
                </c:pt>
                <c:pt idx="2377">
                  <c:v>23.050078548424807</c:v>
                </c:pt>
                <c:pt idx="2378">
                  <c:v>23.058833992913087</c:v>
                </c:pt>
                <c:pt idx="2379">
                  <c:v>23.067589437401367</c:v>
                </c:pt>
                <c:pt idx="2380">
                  <c:v>23.076344881889653</c:v>
                </c:pt>
                <c:pt idx="2381">
                  <c:v>23.085100326377926</c:v>
                </c:pt>
                <c:pt idx="2382">
                  <c:v>23.093855770866213</c:v>
                </c:pt>
                <c:pt idx="2383">
                  <c:v>23.102611215354486</c:v>
                </c:pt>
                <c:pt idx="2384">
                  <c:v>23.111366659842773</c:v>
                </c:pt>
                <c:pt idx="2385">
                  <c:v>23.12012210433106</c:v>
                </c:pt>
                <c:pt idx="2386">
                  <c:v>23.128877548819332</c:v>
                </c:pt>
                <c:pt idx="2387">
                  <c:v>23.137632993306639</c:v>
                </c:pt>
                <c:pt idx="2388">
                  <c:v>23.146388437794919</c:v>
                </c:pt>
                <c:pt idx="2389">
                  <c:v>23.155143882283205</c:v>
                </c:pt>
                <c:pt idx="2390">
                  <c:v>23.163899326771485</c:v>
                </c:pt>
                <c:pt idx="2391">
                  <c:v>23.172654771259765</c:v>
                </c:pt>
                <c:pt idx="2392">
                  <c:v>23.181410215748045</c:v>
                </c:pt>
                <c:pt idx="2393">
                  <c:v>23.190165660236332</c:v>
                </c:pt>
                <c:pt idx="2394">
                  <c:v>23.198921104724604</c:v>
                </c:pt>
                <c:pt idx="2395">
                  <c:v>23.207676549212891</c:v>
                </c:pt>
                <c:pt idx="2396">
                  <c:v>23.216431993701178</c:v>
                </c:pt>
                <c:pt idx="2397">
                  <c:v>23.225187438189451</c:v>
                </c:pt>
                <c:pt idx="2398">
                  <c:v>23.233942882676757</c:v>
                </c:pt>
                <c:pt idx="2399">
                  <c:v>23.242698327165037</c:v>
                </c:pt>
                <c:pt idx="2400">
                  <c:v>23.251453771653324</c:v>
                </c:pt>
                <c:pt idx="2401">
                  <c:v>23.260209216141604</c:v>
                </c:pt>
                <c:pt idx="2402">
                  <c:v>23.268964660629884</c:v>
                </c:pt>
                <c:pt idx="2403">
                  <c:v>23.277720105118163</c:v>
                </c:pt>
                <c:pt idx="2404">
                  <c:v>23.286475549606443</c:v>
                </c:pt>
                <c:pt idx="2405">
                  <c:v>23.295230994094723</c:v>
                </c:pt>
                <c:pt idx="2406">
                  <c:v>23.30398643858301</c:v>
                </c:pt>
                <c:pt idx="2407">
                  <c:v>23.31274188307129</c:v>
                </c:pt>
                <c:pt idx="2408">
                  <c:v>23.321497327558596</c:v>
                </c:pt>
                <c:pt idx="2409">
                  <c:v>23.330252772046869</c:v>
                </c:pt>
                <c:pt idx="2410">
                  <c:v>23.339008216535156</c:v>
                </c:pt>
                <c:pt idx="2411">
                  <c:v>23.347763661023443</c:v>
                </c:pt>
                <c:pt idx="2412">
                  <c:v>23.356519105511715</c:v>
                </c:pt>
                <c:pt idx="2413">
                  <c:v>23.365274550000002</c:v>
                </c:pt>
                <c:pt idx="2414">
                  <c:v>23.374029994488282</c:v>
                </c:pt>
                <c:pt idx="2415">
                  <c:v>23.382785438976562</c:v>
                </c:pt>
                <c:pt idx="2416">
                  <c:v>23.391540883464842</c:v>
                </c:pt>
                <c:pt idx="2417">
                  <c:v>23.400296327953122</c:v>
                </c:pt>
                <c:pt idx="2418">
                  <c:v>23.409051772441408</c:v>
                </c:pt>
                <c:pt idx="2419">
                  <c:v>23.417807216928715</c:v>
                </c:pt>
                <c:pt idx="2420">
                  <c:v>23.426562661416988</c:v>
                </c:pt>
                <c:pt idx="2421">
                  <c:v>23.435318105905274</c:v>
                </c:pt>
                <c:pt idx="2422">
                  <c:v>23.444073550393554</c:v>
                </c:pt>
                <c:pt idx="2423">
                  <c:v>23.452828994881834</c:v>
                </c:pt>
                <c:pt idx="2424">
                  <c:v>23.461584439370121</c:v>
                </c:pt>
                <c:pt idx="2425">
                  <c:v>23.470339883858394</c:v>
                </c:pt>
                <c:pt idx="2426">
                  <c:v>23.479095328346681</c:v>
                </c:pt>
                <c:pt idx="2427">
                  <c:v>23.48785077283496</c:v>
                </c:pt>
                <c:pt idx="2428">
                  <c:v>23.49660621732324</c:v>
                </c:pt>
                <c:pt idx="2429">
                  <c:v>23.505361661810547</c:v>
                </c:pt>
                <c:pt idx="2430">
                  <c:v>23.514117106298826</c:v>
                </c:pt>
                <c:pt idx="2431">
                  <c:v>23.522872550787106</c:v>
                </c:pt>
                <c:pt idx="2432">
                  <c:v>23.531627995275393</c:v>
                </c:pt>
                <c:pt idx="2433">
                  <c:v>23.540383439763673</c:v>
                </c:pt>
                <c:pt idx="2434">
                  <c:v>23.549138884251953</c:v>
                </c:pt>
                <c:pt idx="2435">
                  <c:v>23.55789432874024</c:v>
                </c:pt>
                <c:pt idx="2436">
                  <c:v>23.566649773228512</c:v>
                </c:pt>
                <c:pt idx="2437">
                  <c:v>23.575405217716799</c:v>
                </c:pt>
                <c:pt idx="2438">
                  <c:v>23.584160662205072</c:v>
                </c:pt>
                <c:pt idx="2439">
                  <c:v>23.592916106693359</c:v>
                </c:pt>
                <c:pt idx="2440">
                  <c:v>23.601671551180658</c:v>
                </c:pt>
                <c:pt idx="2441">
                  <c:v>23.610426995668945</c:v>
                </c:pt>
                <c:pt idx="2442">
                  <c:v>23.619182440157225</c:v>
                </c:pt>
                <c:pt idx="2443">
                  <c:v>23.627937884645505</c:v>
                </c:pt>
                <c:pt idx="2444">
                  <c:v>23.636693329133792</c:v>
                </c:pt>
                <c:pt idx="2445">
                  <c:v>23.645448773622071</c:v>
                </c:pt>
                <c:pt idx="2446">
                  <c:v>23.654204218110351</c:v>
                </c:pt>
                <c:pt idx="2447">
                  <c:v>23.662959662598631</c:v>
                </c:pt>
                <c:pt idx="2448">
                  <c:v>23.671715107086918</c:v>
                </c:pt>
                <c:pt idx="2449">
                  <c:v>23.680470551575191</c:v>
                </c:pt>
                <c:pt idx="2450">
                  <c:v>23.689225996063477</c:v>
                </c:pt>
                <c:pt idx="2451">
                  <c:v>23.697981440550777</c:v>
                </c:pt>
                <c:pt idx="2452">
                  <c:v>23.706736885039064</c:v>
                </c:pt>
                <c:pt idx="2453">
                  <c:v>23.715492329527343</c:v>
                </c:pt>
                <c:pt idx="2454">
                  <c:v>23.724247774015623</c:v>
                </c:pt>
                <c:pt idx="2455">
                  <c:v>23.73300321850391</c:v>
                </c:pt>
                <c:pt idx="2456">
                  <c:v>23.741758662992183</c:v>
                </c:pt>
                <c:pt idx="2457">
                  <c:v>23.75051410748047</c:v>
                </c:pt>
                <c:pt idx="2458">
                  <c:v>23.75926955196875</c:v>
                </c:pt>
                <c:pt idx="2459">
                  <c:v>23.768024996457029</c:v>
                </c:pt>
                <c:pt idx="2460">
                  <c:v>23.776780440945309</c:v>
                </c:pt>
                <c:pt idx="2461">
                  <c:v>23.785535885432616</c:v>
                </c:pt>
                <c:pt idx="2462">
                  <c:v>23.794291329920895</c:v>
                </c:pt>
                <c:pt idx="2463">
                  <c:v>23.803046774409182</c:v>
                </c:pt>
                <c:pt idx="2464">
                  <c:v>23.811802218897455</c:v>
                </c:pt>
                <c:pt idx="2465">
                  <c:v>23.820557663385742</c:v>
                </c:pt>
                <c:pt idx="2466">
                  <c:v>23.829313107874029</c:v>
                </c:pt>
                <c:pt idx="2467">
                  <c:v>23.838068552362301</c:v>
                </c:pt>
                <c:pt idx="2468">
                  <c:v>23.846823996850588</c:v>
                </c:pt>
                <c:pt idx="2469">
                  <c:v>23.855579441338868</c:v>
                </c:pt>
                <c:pt idx="2470">
                  <c:v>23.864334885827148</c:v>
                </c:pt>
                <c:pt idx="2471">
                  <c:v>23.873090330315428</c:v>
                </c:pt>
                <c:pt idx="2472">
                  <c:v>23.881845774802734</c:v>
                </c:pt>
                <c:pt idx="2473">
                  <c:v>23.890601219291014</c:v>
                </c:pt>
                <c:pt idx="2474">
                  <c:v>23.899356663779301</c:v>
                </c:pt>
                <c:pt idx="2475">
                  <c:v>23.908112108267574</c:v>
                </c:pt>
                <c:pt idx="2476">
                  <c:v>23.916867552755861</c:v>
                </c:pt>
                <c:pt idx="2477">
                  <c:v>23.92562299724414</c:v>
                </c:pt>
                <c:pt idx="2478">
                  <c:v>23.93437844173242</c:v>
                </c:pt>
                <c:pt idx="2479">
                  <c:v>23.943133886220707</c:v>
                </c:pt>
                <c:pt idx="2480">
                  <c:v>23.95188933070898</c:v>
                </c:pt>
                <c:pt idx="2481">
                  <c:v>23.960644775197267</c:v>
                </c:pt>
                <c:pt idx="2482">
                  <c:v>23.969400219684566</c:v>
                </c:pt>
                <c:pt idx="2483">
                  <c:v>23.978155664172853</c:v>
                </c:pt>
                <c:pt idx="2484">
                  <c:v>23.986911108661133</c:v>
                </c:pt>
                <c:pt idx="2485">
                  <c:v>23.995666553149412</c:v>
                </c:pt>
                <c:pt idx="2486">
                  <c:v>24.004421997637692</c:v>
                </c:pt>
                <c:pt idx="2487">
                  <c:v>24.013177442125979</c:v>
                </c:pt>
                <c:pt idx="2488">
                  <c:v>24.021932886614259</c:v>
                </c:pt>
                <c:pt idx="2489">
                  <c:v>24.030688331102539</c:v>
                </c:pt>
                <c:pt idx="2490">
                  <c:v>24.039443775590819</c:v>
                </c:pt>
                <c:pt idx="2491">
                  <c:v>24.048199220079098</c:v>
                </c:pt>
                <c:pt idx="2492">
                  <c:v>24.056954664567385</c:v>
                </c:pt>
                <c:pt idx="2493">
                  <c:v>24.065710109054685</c:v>
                </c:pt>
                <c:pt idx="2494">
                  <c:v>24.074465553542971</c:v>
                </c:pt>
                <c:pt idx="2495">
                  <c:v>24.083220998031244</c:v>
                </c:pt>
                <c:pt idx="2496">
                  <c:v>24.091976442519531</c:v>
                </c:pt>
                <c:pt idx="2497">
                  <c:v>24.100731887007818</c:v>
                </c:pt>
                <c:pt idx="2498">
                  <c:v>24.109487331496091</c:v>
                </c:pt>
                <c:pt idx="2499">
                  <c:v>24.118242775984378</c:v>
                </c:pt>
                <c:pt idx="2500">
                  <c:v>24.126998220472657</c:v>
                </c:pt>
                <c:pt idx="2501">
                  <c:v>24.135753664960937</c:v>
                </c:pt>
                <c:pt idx="2502">
                  <c:v>24.144509109449217</c:v>
                </c:pt>
                <c:pt idx="2503">
                  <c:v>24.153264553936523</c:v>
                </c:pt>
                <c:pt idx="2504">
                  <c:v>24.162019998424803</c:v>
                </c:pt>
                <c:pt idx="2505">
                  <c:v>24.17077544291309</c:v>
                </c:pt>
                <c:pt idx="2506">
                  <c:v>24.179530887401363</c:v>
                </c:pt>
                <c:pt idx="2507">
                  <c:v>24.18828633188965</c:v>
                </c:pt>
                <c:pt idx="2508">
                  <c:v>24.197041776377937</c:v>
                </c:pt>
                <c:pt idx="2509">
                  <c:v>24.205797220866209</c:v>
                </c:pt>
                <c:pt idx="2510">
                  <c:v>24.214552665354496</c:v>
                </c:pt>
                <c:pt idx="2511">
                  <c:v>24.223308109842769</c:v>
                </c:pt>
                <c:pt idx="2512">
                  <c:v>24.232063554331063</c:v>
                </c:pt>
                <c:pt idx="2513">
                  <c:v>24.240818998819336</c:v>
                </c:pt>
                <c:pt idx="2514">
                  <c:v>24.249574443306642</c:v>
                </c:pt>
                <c:pt idx="2515">
                  <c:v>24.258329887794922</c:v>
                </c:pt>
                <c:pt idx="2516">
                  <c:v>24.267085332283202</c:v>
                </c:pt>
                <c:pt idx="2517">
                  <c:v>24.275840776771481</c:v>
                </c:pt>
                <c:pt idx="2518">
                  <c:v>24.284596221259768</c:v>
                </c:pt>
                <c:pt idx="2519">
                  <c:v>24.293351665748048</c:v>
                </c:pt>
                <c:pt idx="2520">
                  <c:v>24.302107110236328</c:v>
                </c:pt>
                <c:pt idx="2521">
                  <c:v>24.310862554724615</c:v>
                </c:pt>
                <c:pt idx="2522">
                  <c:v>24.319617999212888</c:v>
                </c:pt>
                <c:pt idx="2523">
                  <c:v>24.328373443701174</c:v>
                </c:pt>
                <c:pt idx="2524">
                  <c:v>24.337128888189447</c:v>
                </c:pt>
                <c:pt idx="2525">
                  <c:v>24.345884332676761</c:v>
                </c:pt>
                <c:pt idx="2526">
                  <c:v>24.35463977716504</c:v>
                </c:pt>
                <c:pt idx="2527">
                  <c:v>24.36339522165332</c:v>
                </c:pt>
                <c:pt idx="2528">
                  <c:v>24.3721506661416</c:v>
                </c:pt>
                <c:pt idx="2529">
                  <c:v>24.38090611062988</c:v>
                </c:pt>
                <c:pt idx="2530">
                  <c:v>24.389661555118167</c:v>
                </c:pt>
                <c:pt idx="2531">
                  <c:v>24.398416999606447</c:v>
                </c:pt>
                <c:pt idx="2532">
                  <c:v>24.407172444094726</c:v>
                </c:pt>
                <c:pt idx="2533">
                  <c:v>24.415927888583006</c:v>
                </c:pt>
                <c:pt idx="2534">
                  <c:v>24.424683333071293</c:v>
                </c:pt>
                <c:pt idx="2535">
                  <c:v>24.433438777558592</c:v>
                </c:pt>
                <c:pt idx="2536">
                  <c:v>24.442194222046879</c:v>
                </c:pt>
                <c:pt idx="2537">
                  <c:v>24.450949666535152</c:v>
                </c:pt>
                <c:pt idx="2538">
                  <c:v>24.459705111023439</c:v>
                </c:pt>
                <c:pt idx="2539">
                  <c:v>24.468460555511719</c:v>
                </c:pt>
              </c:numCache>
            </c:numRef>
          </c:xVal>
          <c:yVal>
            <c:numRef>
              <c:f>'1024-ddio-evictions-newer'!$B$3:$B$46000</c:f>
              <c:numCache>
                <c:formatCode>General</c:formatCode>
                <c:ptCount val="45998"/>
                <c:pt idx="0">
                  <c:v>0.70000000000000007</c:v>
                </c:pt>
                <c:pt idx="1">
                  <c:v>0.3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  <c:pt idx="5">
                  <c:v>0.5</c:v>
                </c:pt>
                <c:pt idx="6">
                  <c:v>1.7000000000000002</c:v>
                </c:pt>
                <c:pt idx="7">
                  <c:v>1.5</c:v>
                </c:pt>
                <c:pt idx="8">
                  <c:v>0.2</c:v>
                </c:pt>
                <c:pt idx="9">
                  <c:v>0.8</c:v>
                </c:pt>
                <c:pt idx="10">
                  <c:v>0.8</c:v>
                </c:pt>
                <c:pt idx="11">
                  <c:v>0.70000000000000007</c:v>
                </c:pt>
                <c:pt idx="12">
                  <c:v>5.6000000000000005</c:v>
                </c:pt>
                <c:pt idx="13">
                  <c:v>4.6999999999999993</c:v>
                </c:pt>
                <c:pt idx="14">
                  <c:v>1.9</c:v>
                </c:pt>
                <c:pt idx="15">
                  <c:v>2.1</c:v>
                </c:pt>
                <c:pt idx="16">
                  <c:v>4.9000000000000004</c:v>
                </c:pt>
                <c:pt idx="17">
                  <c:v>2</c:v>
                </c:pt>
                <c:pt idx="18">
                  <c:v>8.1999999999999993</c:v>
                </c:pt>
                <c:pt idx="19">
                  <c:v>11</c:v>
                </c:pt>
                <c:pt idx="20">
                  <c:v>10.4</c:v>
                </c:pt>
                <c:pt idx="21">
                  <c:v>7.3</c:v>
                </c:pt>
                <c:pt idx="22">
                  <c:v>12.9</c:v>
                </c:pt>
                <c:pt idx="23">
                  <c:v>7.8000000000000007</c:v>
                </c:pt>
                <c:pt idx="24">
                  <c:v>13.899999999999999</c:v>
                </c:pt>
                <c:pt idx="25">
                  <c:v>16.7</c:v>
                </c:pt>
                <c:pt idx="26">
                  <c:v>7.7</c:v>
                </c:pt>
                <c:pt idx="27">
                  <c:v>11.299999999999999</c:v>
                </c:pt>
                <c:pt idx="28">
                  <c:v>20.099999999999998</c:v>
                </c:pt>
                <c:pt idx="29">
                  <c:v>13.700000000000001</c:v>
                </c:pt>
                <c:pt idx="30">
                  <c:v>16.200000000000003</c:v>
                </c:pt>
                <c:pt idx="31">
                  <c:v>13.799999999999999</c:v>
                </c:pt>
                <c:pt idx="32">
                  <c:v>28.900000000000002</c:v>
                </c:pt>
                <c:pt idx="33">
                  <c:v>24.4</c:v>
                </c:pt>
                <c:pt idx="34">
                  <c:v>23.5</c:v>
                </c:pt>
                <c:pt idx="35">
                  <c:v>20.7</c:v>
                </c:pt>
                <c:pt idx="36">
                  <c:v>37.299999999999997</c:v>
                </c:pt>
                <c:pt idx="37">
                  <c:v>29.6</c:v>
                </c:pt>
                <c:pt idx="38">
                  <c:v>27.400000000000002</c:v>
                </c:pt>
                <c:pt idx="39">
                  <c:v>39.5</c:v>
                </c:pt>
                <c:pt idx="40">
                  <c:v>35.9</c:v>
                </c:pt>
                <c:pt idx="41">
                  <c:v>31.8</c:v>
                </c:pt>
                <c:pt idx="42">
                  <c:v>37.200000000000003</c:v>
                </c:pt>
                <c:pt idx="43">
                  <c:v>48.2</c:v>
                </c:pt>
                <c:pt idx="44">
                  <c:v>43.8</c:v>
                </c:pt>
                <c:pt idx="45">
                  <c:v>40</c:v>
                </c:pt>
                <c:pt idx="46">
                  <c:v>42.699999999999996</c:v>
                </c:pt>
                <c:pt idx="47">
                  <c:v>49.800000000000004</c:v>
                </c:pt>
                <c:pt idx="48">
                  <c:v>45.599999999999994</c:v>
                </c:pt>
                <c:pt idx="49">
                  <c:v>46.6</c:v>
                </c:pt>
                <c:pt idx="50">
                  <c:v>55.099999999999994</c:v>
                </c:pt>
                <c:pt idx="51">
                  <c:v>50.300000000000004</c:v>
                </c:pt>
                <c:pt idx="52">
                  <c:v>48.5</c:v>
                </c:pt>
                <c:pt idx="53">
                  <c:v>52.9</c:v>
                </c:pt>
                <c:pt idx="54">
                  <c:v>56.5</c:v>
                </c:pt>
                <c:pt idx="55">
                  <c:v>48.7</c:v>
                </c:pt>
                <c:pt idx="56">
                  <c:v>52</c:v>
                </c:pt>
                <c:pt idx="57">
                  <c:v>60.599999999999994</c:v>
                </c:pt>
                <c:pt idx="58">
                  <c:v>48.4</c:v>
                </c:pt>
                <c:pt idx="59">
                  <c:v>48.8</c:v>
                </c:pt>
                <c:pt idx="60">
                  <c:v>59.1</c:v>
                </c:pt>
                <c:pt idx="61">
                  <c:v>54.3</c:v>
                </c:pt>
                <c:pt idx="62">
                  <c:v>48.099999999999994</c:v>
                </c:pt>
                <c:pt idx="63">
                  <c:v>54.400000000000006</c:v>
                </c:pt>
                <c:pt idx="64">
                  <c:v>57.699999999999996</c:v>
                </c:pt>
                <c:pt idx="65">
                  <c:v>49.2</c:v>
                </c:pt>
                <c:pt idx="66">
                  <c:v>52.199999999999996</c:v>
                </c:pt>
                <c:pt idx="67">
                  <c:v>62.699999999999996</c:v>
                </c:pt>
                <c:pt idx="68">
                  <c:v>49.400000000000006</c:v>
                </c:pt>
                <c:pt idx="69">
                  <c:v>50.4</c:v>
                </c:pt>
                <c:pt idx="70">
                  <c:v>57.9</c:v>
                </c:pt>
                <c:pt idx="71">
                  <c:v>52.599999999999994</c:v>
                </c:pt>
                <c:pt idx="72">
                  <c:v>49.699999999999996</c:v>
                </c:pt>
                <c:pt idx="73">
                  <c:v>54.3</c:v>
                </c:pt>
                <c:pt idx="74">
                  <c:v>58.099999999999994</c:v>
                </c:pt>
                <c:pt idx="75">
                  <c:v>47.400000000000006</c:v>
                </c:pt>
                <c:pt idx="76">
                  <c:v>53.3</c:v>
                </c:pt>
                <c:pt idx="77">
                  <c:v>60.099999999999994</c:v>
                </c:pt>
                <c:pt idx="78">
                  <c:v>49.3</c:v>
                </c:pt>
                <c:pt idx="79">
                  <c:v>49.400000000000006</c:v>
                </c:pt>
                <c:pt idx="80">
                  <c:v>55.599999999999994</c:v>
                </c:pt>
                <c:pt idx="81">
                  <c:v>52.5</c:v>
                </c:pt>
                <c:pt idx="82">
                  <c:v>52</c:v>
                </c:pt>
                <c:pt idx="83">
                  <c:v>48.7</c:v>
                </c:pt>
                <c:pt idx="84">
                  <c:v>22.200000000000003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33.700000000000003</c:v>
                </c:pt>
                <c:pt idx="255">
                  <c:v>26.8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0.8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41.900000000000006</c:v>
                </c:pt>
                <c:pt idx="1129">
                  <c:v>51</c:v>
                </c:pt>
                <c:pt idx="1130">
                  <c:v>62.599999999999994</c:v>
                </c:pt>
                <c:pt idx="1131">
                  <c:v>49.6</c:v>
                </c:pt>
                <c:pt idx="1132">
                  <c:v>50.7</c:v>
                </c:pt>
                <c:pt idx="1133">
                  <c:v>56.7</c:v>
                </c:pt>
                <c:pt idx="1134">
                  <c:v>55.199999999999996</c:v>
                </c:pt>
                <c:pt idx="1135">
                  <c:v>50.8</c:v>
                </c:pt>
                <c:pt idx="1136">
                  <c:v>51.4</c:v>
                </c:pt>
                <c:pt idx="1137">
                  <c:v>60.9</c:v>
                </c:pt>
                <c:pt idx="1138">
                  <c:v>50.300000000000004</c:v>
                </c:pt>
                <c:pt idx="1139">
                  <c:v>51.3</c:v>
                </c:pt>
                <c:pt idx="1140">
                  <c:v>61.2</c:v>
                </c:pt>
                <c:pt idx="1141">
                  <c:v>50.5</c:v>
                </c:pt>
                <c:pt idx="1142">
                  <c:v>50.7</c:v>
                </c:pt>
                <c:pt idx="1143">
                  <c:v>55.7</c:v>
                </c:pt>
                <c:pt idx="1144">
                  <c:v>56.6</c:v>
                </c:pt>
                <c:pt idx="1145">
                  <c:v>51.7</c:v>
                </c:pt>
                <c:pt idx="1146">
                  <c:v>51.6</c:v>
                </c:pt>
                <c:pt idx="1147">
                  <c:v>59.3</c:v>
                </c:pt>
                <c:pt idx="1148">
                  <c:v>52.5</c:v>
                </c:pt>
                <c:pt idx="1149">
                  <c:v>50.199999999999996</c:v>
                </c:pt>
                <c:pt idx="1150">
                  <c:v>61.900000000000006</c:v>
                </c:pt>
                <c:pt idx="1151">
                  <c:v>50.599999999999994</c:v>
                </c:pt>
                <c:pt idx="1152">
                  <c:v>51.900000000000006</c:v>
                </c:pt>
                <c:pt idx="1153">
                  <c:v>57.9</c:v>
                </c:pt>
                <c:pt idx="1154">
                  <c:v>55.300000000000004</c:v>
                </c:pt>
                <c:pt idx="1155">
                  <c:v>53.5</c:v>
                </c:pt>
                <c:pt idx="1156">
                  <c:v>57.5</c:v>
                </c:pt>
                <c:pt idx="1157">
                  <c:v>64.3</c:v>
                </c:pt>
                <c:pt idx="1158">
                  <c:v>56.1</c:v>
                </c:pt>
                <c:pt idx="1159">
                  <c:v>49</c:v>
                </c:pt>
                <c:pt idx="1160">
                  <c:v>59.1</c:v>
                </c:pt>
                <c:pt idx="1161">
                  <c:v>44.800000000000004</c:v>
                </c:pt>
                <c:pt idx="1162">
                  <c:v>45.8</c:v>
                </c:pt>
                <c:pt idx="1163">
                  <c:v>41.6</c:v>
                </c:pt>
                <c:pt idx="1164">
                  <c:v>52.300000000000004</c:v>
                </c:pt>
                <c:pt idx="1165">
                  <c:v>41.2</c:v>
                </c:pt>
                <c:pt idx="1166">
                  <c:v>48.099999999999994</c:v>
                </c:pt>
                <c:pt idx="1167">
                  <c:v>47.800000000000004</c:v>
                </c:pt>
                <c:pt idx="1168">
                  <c:v>34.799999999999997</c:v>
                </c:pt>
                <c:pt idx="1169">
                  <c:v>59.1</c:v>
                </c:pt>
                <c:pt idx="1170">
                  <c:v>55.7</c:v>
                </c:pt>
                <c:pt idx="1171">
                  <c:v>54.2</c:v>
                </c:pt>
                <c:pt idx="1172">
                  <c:v>61.1</c:v>
                </c:pt>
                <c:pt idx="1173">
                  <c:v>61.3</c:v>
                </c:pt>
                <c:pt idx="1174">
                  <c:v>53.3</c:v>
                </c:pt>
                <c:pt idx="1175">
                  <c:v>57.599999999999994</c:v>
                </c:pt>
                <c:pt idx="1176">
                  <c:v>61.2</c:v>
                </c:pt>
                <c:pt idx="1177">
                  <c:v>52.800000000000004</c:v>
                </c:pt>
                <c:pt idx="1178">
                  <c:v>49.5</c:v>
                </c:pt>
                <c:pt idx="1179">
                  <c:v>62</c:v>
                </c:pt>
                <c:pt idx="1180">
                  <c:v>55.9</c:v>
                </c:pt>
                <c:pt idx="1181">
                  <c:v>51.1</c:v>
                </c:pt>
                <c:pt idx="1182">
                  <c:v>57.699999999999996</c:v>
                </c:pt>
                <c:pt idx="1183">
                  <c:v>50.8</c:v>
                </c:pt>
                <c:pt idx="1184">
                  <c:v>53</c:v>
                </c:pt>
                <c:pt idx="1185">
                  <c:v>56.4</c:v>
                </c:pt>
                <c:pt idx="1186">
                  <c:v>52.400000000000006</c:v>
                </c:pt>
                <c:pt idx="1187">
                  <c:v>55.5</c:v>
                </c:pt>
                <c:pt idx="1188">
                  <c:v>57.1</c:v>
                </c:pt>
                <c:pt idx="1189">
                  <c:v>62.699999999999996</c:v>
                </c:pt>
                <c:pt idx="1190">
                  <c:v>63</c:v>
                </c:pt>
                <c:pt idx="1191">
                  <c:v>55.4</c:v>
                </c:pt>
                <c:pt idx="1192">
                  <c:v>56</c:v>
                </c:pt>
                <c:pt idx="1193">
                  <c:v>57.9</c:v>
                </c:pt>
                <c:pt idx="1194">
                  <c:v>51.8</c:v>
                </c:pt>
                <c:pt idx="1195">
                  <c:v>45.300000000000004</c:v>
                </c:pt>
                <c:pt idx="1196">
                  <c:v>52</c:v>
                </c:pt>
                <c:pt idx="1197">
                  <c:v>56.2</c:v>
                </c:pt>
                <c:pt idx="1198">
                  <c:v>57.300000000000004</c:v>
                </c:pt>
                <c:pt idx="1199">
                  <c:v>49</c:v>
                </c:pt>
                <c:pt idx="1200">
                  <c:v>61.7</c:v>
                </c:pt>
                <c:pt idx="1201">
                  <c:v>47.800000000000004</c:v>
                </c:pt>
                <c:pt idx="1202">
                  <c:v>64.3</c:v>
                </c:pt>
                <c:pt idx="1203">
                  <c:v>62.5</c:v>
                </c:pt>
                <c:pt idx="1204">
                  <c:v>49.800000000000004</c:v>
                </c:pt>
                <c:pt idx="1205">
                  <c:v>54</c:v>
                </c:pt>
                <c:pt idx="1206">
                  <c:v>58.6</c:v>
                </c:pt>
                <c:pt idx="1207">
                  <c:v>55</c:v>
                </c:pt>
                <c:pt idx="1208">
                  <c:v>57.5</c:v>
                </c:pt>
                <c:pt idx="1209">
                  <c:v>58.2</c:v>
                </c:pt>
                <c:pt idx="1210">
                  <c:v>56.5</c:v>
                </c:pt>
                <c:pt idx="1211">
                  <c:v>49.2</c:v>
                </c:pt>
                <c:pt idx="1212">
                  <c:v>65.199999999999989</c:v>
                </c:pt>
                <c:pt idx="1213">
                  <c:v>63.099999999999994</c:v>
                </c:pt>
                <c:pt idx="1214">
                  <c:v>55.7</c:v>
                </c:pt>
                <c:pt idx="1215">
                  <c:v>62.599999999999994</c:v>
                </c:pt>
                <c:pt idx="1216">
                  <c:v>62.199999999999996</c:v>
                </c:pt>
                <c:pt idx="1217">
                  <c:v>56</c:v>
                </c:pt>
                <c:pt idx="1218">
                  <c:v>61.4</c:v>
                </c:pt>
                <c:pt idx="1219">
                  <c:v>60.9</c:v>
                </c:pt>
                <c:pt idx="1220">
                  <c:v>55.9</c:v>
                </c:pt>
                <c:pt idx="1221">
                  <c:v>50.300000000000004</c:v>
                </c:pt>
                <c:pt idx="1222">
                  <c:v>58.4</c:v>
                </c:pt>
                <c:pt idx="1223">
                  <c:v>63.4</c:v>
                </c:pt>
                <c:pt idx="1224">
                  <c:v>49.3</c:v>
                </c:pt>
                <c:pt idx="1225">
                  <c:v>56</c:v>
                </c:pt>
                <c:pt idx="1226">
                  <c:v>62.300000000000004</c:v>
                </c:pt>
                <c:pt idx="1227">
                  <c:v>60.300000000000004</c:v>
                </c:pt>
                <c:pt idx="1228">
                  <c:v>55.8</c:v>
                </c:pt>
                <c:pt idx="1229">
                  <c:v>69.099999999999994</c:v>
                </c:pt>
                <c:pt idx="1230">
                  <c:v>64.900000000000006</c:v>
                </c:pt>
                <c:pt idx="1231">
                  <c:v>56.4</c:v>
                </c:pt>
                <c:pt idx="1232">
                  <c:v>59.5</c:v>
                </c:pt>
                <c:pt idx="1233">
                  <c:v>56.900000000000006</c:v>
                </c:pt>
                <c:pt idx="1234">
                  <c:v>51.2</c:v>
                </c:pt>
                <c:pt idx="1235">
                  <c:v>53.2</c:v>
                </c:pt>
                <c:pt idx="1236">
                  <c:v>53.8</c:v>
                </c:pt>
                <c:pt idx="1237">
                  <c:v>54.6</c:v>
                </c:pt>
                <c:pt idx="1238">
                  <c:v>37.200000000000003</c:v>
                </c:pt>
                <c:pt idx="1239">
                  <c:v>28.900000000000002</c:v>
                </c:pt>
                <c:pt idx="1240">
                  <c:v>16.100000000000001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7.4</c:v>
                </c:pt>
                <c:pt idx="1625">
                  <c:v>39.799999999999997</c:v>
                </c:pt>
                <c:pt idx="1626">
                  <c:v>5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0.5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23.1</c:v>
                </c:pt>
                <c:pt idx="2284">
                  <c:v>57.1</c:v>
                </c:pt>
                <c:pt idx="2285">
                  <c:v>55.8</c:v>
                </c:pt>
                <c:pt idx="2286">
                  <c:v>55</c:v>
                </c:pt>
                <c:pt idx="2287">
                  <c:v>52.5</c:v>
                </c:pt>
                <c:pt idx="2288">
                  <c:v>57</c:v>
                </c:pt>
                <c:pt idx="2289">
                  <c:v>51.2</c:v>
                </c:pt>
                <c:pt idx="2290">
                  <c:v>57.800000000000004</c:v>
                </c:pt>
                <c:pt idx="2291">
                  <c:v>55</c:v>
                </c:pt>
                <c:pt idx="2292">
                  <c:v>51.2</c:v>
                </c:pt>
                <c:pt idx="2293">
                  <c:v>56.7</c:v>
                </c:pt>
                <c:pt idx="2294">
                  <c:v>56.1</c:v>
                </c:pt>
                <c:pt idx="2295">
                  <c:v>51.4</c:v>
                </c:pt>
                <c:pt idx="2296">
                  <c:v>55.8</c:v>
                </c:pt>
                <c:pt idx="2297">
                  <c:v>53</c:v>
                </c:pt>
                <c:pt idx="2298">
                  <c:v>56.4</c:v>
                </c:pt>
                <c:pt idx="2299">
                  <c:v>53.9</c:v>
                </c:pt>
                <c:pt idx="2300">
                  <c:v>54.3</c:v>
                </c:pt>
                <c:pt idx="2301">
                  <c:v>56.6</c:v>
                </c:pt>
                <c:pt idx="2302">
                  <c:v>50.4</c:v>
                </c:pt>
                <c:pt idx="2303">
                  <c:v>56.6</c:v>
                </c:pt>
                <c:pt idx="2304">
                  <c:v>57.199999999999996</c:v>
                </c:pt>
                <c:pt idx="2305">
                  <c:v>51.4</c:v>
                </c:pt>
                <c:pt idx="2306">
                  <c:v>54.5</c:v>
                </c:pt>
                <c:pt idx="2307">
                  <c:v>51.900000000000006</c:v>
                </c:pt>
                <c:pt idx="2308">
                  <c:v>56.900000000000006</c:v>
                </c:pt>
                <c:pt idx="2309">
                  <c:v>56.2</c:v>
                </c:pt>
                <c:pt idx="2310">
                  <c:v>50.8</c:v>
                </c:pt>
                <c:pt idx="2311">
                  <c:v>56.8</c:v>
                </c:pt>
                <c:pt idx="2312">
                  <c:v>50.4</c:v>
                </c:pt>
                <c:pt idx="2313">
                  <c:v>51.6</c:v>
                </c:pt>
                <c:pt idx="2314">
                  <c:v>55.599999999999994</c:v>
                </c:pt>
                <c:pt idx="2315">
                  <c:v>51</c:v>
                </c:pt>
                <c:pt idx="2316">
                  <c:v>54.2</c:v>
                </c:pt>
                <c:pt idx="2317">
                  <c:v>49.2</c:v>
                </c:pt>
                <c:pt idx="2318">
                  <c:v>49</c:v>
                </c:pt>
                <c:pt idx="2319">
                  <c:v>43.9</c:v>
                </c:pt>
                <c:pt idx="2320">
                  <c:v>53.4</c:v>
                </c:pt>
                <c:pt idx="2321">
                  <c:v>51</c:v>
                </c:pt>
                <c:pt idx="2322">
                  <c:v>52.300000000000004</c:v>
                </c:pt>
                <c:pt idx="2323">
                  <c:v>50</c:v>
                </c:pt>
                <c:pt idx="2324">
                  <c:v>50.099999999999994</c:v>
                </c:pt>
                <c:pt idx="2325">
                  <c:v>60.599999999999994</c:v>
                </c:pt>
                <c:pt idx="2326">
                  <c:v>54.5</c:v>
                </c:pt>
                <c:pt idx="2327">
                  <c:v>54.400000000000006</c:v>
                </c:pt>
                <c:pt idx="2328">
                  <c:v>57.5</c:v>
                </c:pt>
                <c:pt idx="2329">
                  <c:v>59.6</c:v>
                </c:pt>
                <c:pt idx="2330">
                  <c:v>55.599999999999994</c:v>
                </c:pt>
                <c:pt idx="2331">
                  <c:v>45.7</c:v>
                </c:pt>
                <c:pt idx="2332">
                  <c:v>55.099999999999994</c:v>
                </c:pt>
                <c:pt idx="2333">
                  <c:v>58.099999999999994</c:v>
                </c:pt>
                <c:pt idx="2334">
                  <c:v>56.6</c:v>
                </c:pt>
                <c:pt idx="2335">
                  <c:v>51.900000000000006</c:v>
                </c:pt>
                <c:pt idx="2336">
                  <c:v>54.1</c:v>
                </c:pt>
                <c:pt idx="2337">
                  <c:v>51.2</c:v>
                </c:pt>
                <c:pt idx="2338">
                  <c:v>49.5</c:v>
                </c:pt>
                <c:pt idx="2339">
                  <c:v>56.7</c:v>
                </c:pt>
                <c:pt idx="2340">
                  <c:v>56.1</c:v>
                </c:pt>
                <c:pt idx="2341">
                  <c:v>52.800000000000004</c:v>
                </c:pt>
                <c:pt idx="2342">
                  <c:v>51.2</c:v>
                </c:pt>
                <c:pt idx="2343">
                  <c:v>59.800000000000004</c:v>
                </c:pt>
                <c:pt idx="2344">
                  <c:v>54.2</c:v>
                </c:pt>
                <c:pt idx="2345">
                  <c:v>51.5</c:v>
                </c:pt>
                <c:pt idx="2346">
                  <c:v>57.199999999999996</c:v>
                </c:pt>
                <c:pt idx="2347">
                  <c:v>57.199999999999996</c:v>
                </c:pt>
                <c:pt idx="2348">
                  <c:v>49.699999999999996</c:v>
                </c:pt>
                <c:pt idx="2349">
                  <c:v>56.1</c:v>
                </c:pt>
                <c:pt idx="2350">
                  <c:v>53.6</c:v>
                </c:pt>
                <c:pt idx="2351">
                  <c:v>51.8</c:v>
                </c:pt>
                <c:pt idx="2352">
                  <c:v>50.199999999999996</c:v>
                </c:pt>
                <c:pt idx="2353">
                  <c:v>62.199999999999996</c:v>
                </c:pt>
                <c:pt idx="2354">
                  <c:v>53.5</c:v>
                </c:pt>
                <c:pt idx="2355">
                  <c:v>52.300000000000004</c:v>
                </c:pt>
                <c:pt idx="2356">
                  <c:v>56.900000000000006</c:v>
                </c:pt>
                <c:pt idx="2357">
                  <c:v>60.8</c:v>
                </c:pt>
                <c:pt idx="2358">
                  <c:v>47.300000000000004</c:v>
                </c:pt>
                <c:pt idx="2359">
                  <c:v>55</c:v>
                </c:pt>
                <c:pt idx="2360">
                  <c:v>61.2</c:v>
                </c:pt>
                <c:pt idx="2361">
                  <c:v>56.3</c:v>
                </c:pt>
                <c:pt idx="2362">
                  <c:v>56.1</c:v>
                </c:pt>
                <c:pt idx="2363">
                  <c:v>58</c:v>
                </c:pt>
                <c:pt idx="2364">
                  <c:v>55.199999999999996</c:v>
                </c:pt>
                <c:pt idx="2365">
                  <c:v>57.800000000000004</c:v>
                </c:pt>
                <c:pt idx="2366">
                  <c:v>56.8</c:v>
                </c:pt>
                <c:pt idx="2367">
                  <c:v>53.8</c:v>
                </c:pt>
                <c:pt idx="2368">
                  <c:v>53.6</c:v>
                </c:pt>
                <c:pt idx="2369">
                  <c:v>55.599999999999994</c:v>
                </c:pt>
                <c:pt idx="2370">
                  <c:v>55.5</c:v>
                </c:pt>
                <c:pt idx="2371">
                  <c:v>54.900000000000006</c:v>
                </c:pt>
                <c:pt idx="2372">
                  <c:v>54.900000000000006</c:v>
                </c:pt>
                <c:pt idx="2373">
                  <c:v>53.8</c:v>
                </c:pt>
                <c:pt idx="2374">
                  <c:v>57.800000000000004</c:v>
                </c:pt>
                <c:pt idx="2375">
                  <c:v>53</c:v>
                </c:pt>
                <c:pt idx="2376">
                  <c:v>61.4</c:v>
                </c:pt>
                <c:pt idx="2377">
                  <c:v>52.5</c:v>
                </c:pt>
                <c:pt idx="2378">
                  <c:v>53.6</c:v>
                </c:pt>
                <c:pt idx="2379">
                  <c:v>54.699999999999996</c:v>
                </c:pt>
                <c:pt idx="2380">
                  <c:v>55.4</c:v>
                </c:pt>
                <c:pt idx="2381">
                  <c:v>53.9</c:v>
                </c:pt>
                <c:pt idx="2382">
                  <c:v>55.199999999999996</c:v>
                </c:pt>
                <c:pt idx="2383">
                  <c:v>56.5</c:v>
                </c:pt>
                <c:pt idx="2384">
                  <c:v>53.9</c:v>
                </c:pt>
                <c:pt idx="2385">
                  <c:v>51.4</c:v>
                </c:pt>
                <c:pt idx="2386">
                  <c:v>61.3</c:v>
                </c:pt>
                <c:pt idx="2387">
                  <c:v>51.5</c:v>
                </c:pt>
                <c:pt idx="2388">
                  <c:v>54.1</c:v>
                </c:pt>
                <c:pt idx="2389">
                  <c:v>54.5</c:v>
                </c:pt>
                <c:pt idx="2390">
                  <c:v>37</c:v>
                </c:pt>
                <c:pt idx="2391">
                  <c:v>13.100000000000001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17.7</c:v>
                </c:pt>
                <c:pt idx="2539">
                  <c:v>34.799999999999997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26-7C43-86A8-2D845E02D085}"/>
            </c:ext>
          </c:extLst>
        </c:ser>
        <c:ser>
          <c:idx val="1"/>
          <c:order val="1"/>
          <c:tx>
            <c:strRef>
              <c:f>'1024-ddio-evictions-newer'!$E$2</c:f>
              <c:strCache>
                <c:ptCount val="1"/>
                <c:pt idx="0">
                  <c:v>LLC writebacks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'1024-ddio-evictions-newer'!$E$3:$E$46000</c:f>
              <c:numCache>
                <c:formatCode>General</c:formatCode>
                <c:ptCount val="45998"/>
                <c:pt idx="0">
                  <c:v>-13</c:v>
                </c:pt>
                <c:pt idx="1">
                  <c:v>-12.990000744930665</c:v>
                </c:pt>
                <c:pt idx="2">
                  <c:v>-12.980001489861328</c:v>
                </c:pt>
                <c:pt idx="3">
                  <c:v>-12.970002234791993</c:v>
                </c:pt>
                <c:pt idx="4">
                  <c:v>-12.960002979722656</c:v>
                </c:pt>
                <c:pt idx="5">
                  <c:v>-12.950003724653321</c:v>
                </c:pt>
                <c:pt idx="6">
                  <c:v>-12.940004469583984</c:v>
                </c:pt>
                <c:pt idx="7">
                  <c:v>-12.930005214514649</c:v>
                </c:pt>
                <c:pt idx="8">
                  <c:v>-12.920005959445312</c:v>
                </c:pt>
                <c:pt idx="9">
                  <c:v>-12.910006704375977</c:v>
                </c:pt>
                <c:pt idx="10">
                  <c:v>-12.90000744930664</c:v>
                </c:pt>
                <c:pt idx="11">
                  <c:v>-12.890008194237305</c:v>
                </c:pt>
                <c:pt idx="12">
                  <c:v>-12.880008939167968</c:v>
                </c:pt>
                <c:pt idx="13">
                  <c:v>-12.870009684098633</c:v>
                </c:pt>
                <c:pt idx="14">
                  <c:v>-12.860010429029296</c:v>
                </c:pt>
                <c:pt idx="15">
                  <c:v>-12.850011173958984</c:v>
                </c:pt>
                <c:pt idx="16">
                  <c:v>-12.840011918889648</c:v>
                </c:pt>
                <c:pt idx="17">
                  <c:v>-12.830012663820312</c:v>
                </c:pt>
                <c:pt idx="18">
                  <c:v>-12.820013408750977</c:v>
                </c:pt>
                <c:pt idx="19">
                  <c:v>-12.810014153681641</c:v>
                </c:pt>
                <c:pt idx="20">
                  <c:v>-12.800014898612305</c:v>
                </c:pt>
                <c:pt idx="21">
                  <c:v>-12.790015643542969</c:v>
                </c:pt>
                <c:pt idx="22">
                  <c:v>-12.780016388473634</c:v>
                </c:pt>
                <c:pt idx="23">
                  <c:v>-12.770017133404297</c:v>
                </c:pt>
                <c:pt idx="24">
                  <c:v>-12.760017878334962</c:v>
                </c:pt>
                <c:pt idx="25">
                  <c:v>-12.750018623265625</c:v>
                </c:pt>
                <c:pt idx="26">
                  <c:v>-12.74001936819629</c:v>
                </c:pt>
                <c:pt idx="27">
                  <c:v>-12.730020113126953</c:v>
                </c:pt>
                <c:pt idx="28">
                  <c:v>-12.720020858057618</c:v>
                </c:pt>
                <c:pt idx="29">
                  <c:v>-12.710021602988281</c:v>
                </c:pt>
                <c:pt idx="30">
                  <c:v>-12.700022347918946</c:v>
                </c:pt>
                <c:pt idx="31">
                  <c:v>-12.690023092849609</c:v>
                </c:pt>
                <c:pt idx="32">
                  <c:v>-12.680023837780274</c:v>
                </c:pt>
                <c:pt idx="33">
                  <c:v>-12.670024582710937</c:v>
                </c:pt>
                <c:pt idx="34">
                  <c:v>-12.660025327641602</c:v>
                </c:pt>
                <c:pt idx="35">
                  <c:v>-12.650026072572265</c:v>
                </c:pt>
                <c:pt idx="36">
                  <c:v>-12.64002681750293</c:v>
                </c:pt>
                <c:pt idx="37">
                  <c:v>-12.630027562433593</c:v>
                </c:pt>
                <c:pt idx="38">
                  <c:v>-12.620028307364258</c:v>
                </c:pt>
                <c:pt idx="39">
                  <c:v>-12.610029052294921</c:v>
                </c:pt>
                <c:pt idx="40">
                  <c:v>-12.600029797225586</c:v>
                </c:pt>
                <c:pt idx="41">
                  <c:v>-12.590030542156249</c:v>
                </c:pt>
                <c:pt idx="42">
                  <c:v>-12.580031287086914</c:v>
                </c:pt>
                <c:pt idx="43">
                  <c:v>-12.570032032016602</c:v>
                </c:pt>
                <c:pt idx="44">
                  <c:v>-12.560032776947265</c:v>
                </c:pt>
                <c:pt idx="45">
                  <c:v>-12.55003352187793</c:v>
                </c:pt>
                <c:pt idx="46">
                  <c:v>-12.540034266808593</c:v>
                </c:pt>
                <c:pt idx="47">
                  <c:v>-12.530035011739258</c:v>
                </c:pt>
                <c:pt idx="48">
                  <c:v>-12.520035756669921</c:v>
                </c:pt>
                <c:pt idx="49">
                  <c:v>-12.510036501600586</c:v>
                </c:pt>
                <c:pt idx="50">
                  <c:v>-12.500037246531249</c:v>
                </c:pt>
                <c:pt idx="51">
                  <c:v>-12.490037991461914</c:v>
                </c:pt>
                <c:pt idx="52">
                  <c:v>-12.480038736392578</c:v>
                </c:pt>
                <c:pt idx="53">
                  <c:v>-12.470039481323242</c:v>
                </c:pt>
                <c:pt idx="54">
                  <c:v>-12.460040226253906</c:v>
                </c:pt>
                <c:pt idx="55">
                  <c:v>-12.450040971184571</c:v>
                </c:pt>
                <c:pt idx="56">
                  <c:v>-12.440041716115234</c:v>
                </c:pt>
                <c:pt idx="57">
                  <c:v>-12.430042461045899</c:v>
                </c:pt>
                <c:pt idx="58">
                  <c:v>-12.420043205976562</c:v>
                </c:pt>
                <c:pt idx="59">
                  <c:v>-12.410043950907227</c:v>
                </c:pt>
                <c:pt idx="60">
                  <c:v>-12.40004469583789</c:v>
                </c:pt>
                <c:pt idx="61">
                  <c:v>-12.390045440768555</c:v>
                </c:pt>
                <c:pt idx="62">
                  <c:v>-12.380046185699218</c:v>
                </c:pt>
                <c:pt idx="63">
                  <c:v>-12.370046930629883</c:v>
                </c:pt>
                <c:pt idx="64">
                  <c:v>-12.360047675560548</c:v>
                </c:pt>
                <c:pt idx="65">
                  <c:v>-12.350048420491211</c:v>
                </c:pt>
                <c:pt idx="66">
                  <c:v>-12.340049165421876</c:v>
                </c:pt>
                <c:pt idx="67">
                  <c:v>-12.330049910352539</c:v>
                </c:pt>
                <c:pt idx="68">
                  <c:v>-12.320050655283204</c:v>
                </c:pt>
                <c:pt idx="69">
                  <c:v>-12.310051400213867</c:v>
                </c:pt>
                <c:pt idx="70">
                  <c:v>-12.300052145144532</c:v>
                </c:pt>
                <c:pt idx="71">
                  <c:v>-12.290052890074218</c:v>
                </c:pt>
                <c:pt idx="72">
                  <c:v>-12.280053635004883</c:v>
                </c:pt>
                <c:pt idx="73">
                  <c:v>-12.270054379935546</c:v>
                </c:pt>
                <c:pt idx="74">
                  <c:v>-12.260055124866211</c:v>
                </c:pt>
                <c:pt idx="75">
                  <c:v>-12.250055869796874</c:v>
                </c:pt>
                <c:pt idx="76">
                  <c:v>-12.240056614727539</c:v>
                </c:pt>
                <c:pt idx="77">
                  <c:v>-12.230057359658204</c:v>
                </c:pt>
                <c:pt idx="78">
                  <c:v>-12.220058104588867</c:v>
                </c:pt>
                <c:pt idx="79">
                  <c:v>-12.21005884951953</c:v>
                </c:pt>
                <c:pt idx="80">
                  <c:v>-12.200059594450195</c:v>
                </c:pt>
                <c:pt idx="81">
                  <c:v>-12.19006033938086</c:v>
                </c:pt>
                <c:pt idx="82">
                  <c:v>-12.180061084311523</c:v>
                </c:pt>
                <c:pt idx="83">
                  <c:v>-12.170061829242188</c:v>
                </c:pt>
                <c:pt idx="84">
                  <c:v>-12.160062574172851</c:v>
                </c:pt>
                <c:pt idx="85">
                  <c:v>-12.150063319103516</c:v>
                </c:pt>
                <c:pt idx="86">
                  <c:v>-12.140064064034179</c:v>
                </c:pt>
                <c:pt idx="87">
                  <c:v>-12.130064808964844</c:v>
                </c:pt>
                <c:pt idx="88">
                  <c:v>-12.120065553895508</c:v>
                </c:pt>
                <c:pt idx="89">
                  <c:v>-12.110066298826172</c:v>
                </c:pt>
                <c:pt idx="90">
                  <c:v>-12.100067043756836</c:v>
                </c:pt>
                <c:pt idx="91">
                  <c:v>-12.090067788687501</c:v>
                </c:pt>
                <c:pt idx="92">
                  <c:v>-12.080068533618164</c:v>
                </c:pt>
                <c:pt idx="93">
                  <c:v>-12.070069278548829</c:v>
                </c:pt>
                <c:pt idx="94">
                  <c:v>-12.060070023479492</c:v>
                </c:pt>
                <c:pt idx="95">
                  <c:v>-12.050070768410157</c:v>
                </c:pt>
                <c:pt idx="96">
                  <c:v>-12.04007151334082</c:v>
                </c:pt>
                <c:pt idx="97">
                  <c:v>-12.030072258271485</c:v>
                </c:pt>
                <c:pt idx="98">
                  <c:v>-12.020073003202148</c:v>
                </c:pt>
                <c:pt idx="99">
                  <c:v>-12.010073748132813</c:v>
                </c:pt>
                <c:pt idx="100">
                  <c:v>-12.000074493062501</c:v>
                </c:pt>
                <c:pt idx="101">
                  <c:v>-11.990075237993164</c:v>
                </c:pt>
                <c:pt idx="102">
                  <c:v>-11.980075982923829</c:v>
                </c:pt>
                <c:pt idx="103">
                  <c:v>-11.970076727854492</c:v>
                </c:pt>
                <c:pt idx="104">
                  <c:v>-11.960077472785157</c:v>
                </c:pt>
                <c:pt idx="105">
                  <c:v>-11.95007821771582</c:v>
                </c:pt>
                <c:pt idx="106">
                  <c:v>-11.940078962646485</c:v>
                </c:pt>
                <c:pt idx="107">
                  <c:v>-11.930079707577148</c:v>
                </c:pt>
                <c:pt idx="108">
                  <c:v>-11.920080452507813</c:v>
                </c:pt>
                <c:pt idx="109">
                  <c:v>-11.910081197438476</c:v>
                </c:pt>
                <c:pt idx="110">
                  <c:v>-11.900081942369141</c:v>
                </c:pt>
                <c:pt idx="111">
                  <c:v>-11.890082687299804</c:v>
                </c:pt>
                <c:pt idx="112">
                  <c:v>-11.880083432230469</c:v>
                </c:pt>
                <c:pt idx="113">
                  <c:v>-11.870084177161132</c:v>
                </c:pt>
                <c:pt idx="114">
                  <c:v>-11.860084922091797</c:v>
                </c:pt>
                <c:pt idx="115">
                  <c:v>-11.85008566702246</c:v>
                </c:pt>
                <c:pt idx="116">
                  <c:v>-11.840086411953125</c:v>
                </c:pt>
                <c:pt idx="117">
                  <c:v>-11.830087156883788</c:v>
                </c:pt>
                <c:pt idx="118">
                  <c:v>-11.820087901814453</c:v>
                </c:pt>
                <c:pt idx="119">
                  <c:v>-11.810088646745116</c:v>
                </c:pt>
                <c:pt idx="120">
                  <c:v>-11.800089391675781</c:v>
                </c:pt>
                <c:pt idx="121">
                  <c:v>-11.790090136606445</c:v>
                </c:pt>
                <c:pt idx="122">
                  <c:v>-11.780090881537109</c:v>
                </c:pt>
                <c:pt idx="123">
                  <c:v>-11.770091626467774</c:v>
                </c:pt>
                <c:pt idx="124">
                  <c:v>-11.760092371398438</c:v>
                </c:pt>
                <c:pt idx="125">
                  <c:v>-11.750093116329101</c:v>
                </c:pt>
                <c:pt idx="126">
                  <c:v>-11.740093861259766</c:v>
                </c:pt>
                <c:pt idx="127">
                  <c:v>-11.730094606190431</c:v>
                </c:pt>
                <c:pt idx="128">
                  <c:v>-11.720095351120117</c:v>
                </c:pt>
                <c:pt idx="129">
                  <c:v>-11.710096096050782</c:v>
                </c:pt>
                <c:pt idx="130">
                  <c:v>-11.700096840981445</c:v>
                </c:pt>
                <c:pt idx="131">
                  <c:v>-11.69009758591211</c:v>
                </c:pt>
                <c:pt idx="132">
                  <c:v>-11.680098330842773</c:v>
                </c:pt>
                <c:pt idx="133">
                  <c:v>-11.670099075773438</c:v>
                </c:pt>
                <c:pt idx="134">
                  <c:v>-11.660099820704101</c:v>
                </c:pt>
                <c:pt idx="135">
                  <c:v>-11.650100565634766</c:v>
                </c:pt>
                <c:pt idx="136">
                  <c:v>-11.640101310565429</c:v>
                </c:pt>
                <c:pt idx="137">
                  <c:v>-11.630102055496094</c:v>
                </c:pt>
                <c:pt idx="138">
                  <c:v>-11.620102800426757</c:v>
                </c:pt>
                <c:pt idx="139">
                  <c:v>-11.610103545357422</c:v>
                </c:pt>
                <c:pt idx="140">
                  <c:v>-11.600104290288085</c:v>
                </c:pt>
                <c:pt idx="141">
                  <c:v>-11.59010503521875</c:v>
                </c:pt>
                <c:pt idx="142">
                  <c:v>-11.580105780149413</c:v>
                </c:pt>
                <c:pt idx="143">
                  <c:v>-11.570106525080078</c:v>
                </c:pt>
                <c:pt idx="144">
                  <c:v>-11.560107270010743</c:v>
                </c:pt>
                <c:pt idx="145">
                  <c:v>-11.550108014941406</c:v>
                </c:pt>
                <c:pt idx="146">
                  <c:v>-11.540108759872071</c:v>
                </c:pt>
                <c:pt idx="147">
                  <c:v>-11.530109504802734</c:v>
                </c:pt>
                <c:pt idx="148">
                  <c:v>-11.520110249733399</c:v>
                </c:pt>
                <c:pt idx="149">
                  <c:v>-11.510110994664062</c:v>
                </c:pt>
                <c:pt idx="150">
                  <c:v>-11.500111739594727</c:v>
                </c:pt>
                <c:pt idx="151">
                  <c:v>-11.49011248452539</c:v>
                </c:pt>
                <c:pt idx="152">
                  <c:v>-11.480113229456055</c:v>
                </c:pt>
                <c:pt idx="153">
                  <c:v>-11.470113974386718</c:v>
                </c:pt>
                <c:pt idx="154">
                  <c:v>-11.460114719317383</c:v>
                </c:pt>
                <c:pt idx="155">
                  <c:v>-11.450115464248046</c:v>
                </c:pt>
                <c:pt idx="156">
                  <c:v>-11.440116209178711</c:v>
                </c:pt>
                <c:pt idx="157">
                  <c:v>-11.430116954108399</c:v>
                </c:pt>
                <c:pt idx="158">
                  <c:v>-11.420117699039062</c:v>
                </c:pt>
                <c:pt idx="159">
                  <c:v>-11.410118443969726</c:v>
                </c:pt>
                <c:pt idx="160">
                  <c:v>-11.400119188900391</c:v>
                </c:pt>
                <c:pt idx="161">
                  <c:v>-11.390119933831055</c:v>
                </c:pt>
                <c:pt idx="162">
                  <c:v>-11.380120678761719</c:v>
                </c:pt>
                <c:pt idx="163">
                  <c:v>-11.370121423692384</c:v>
                </c:pt>
                <c:pt idx="164">
                  <c:v>-11.360122168623047</c:v>
                </c:pt>
                <c:pt idx="165">
                  <c:v>-11.350122913553712</c:v>
                </c:pt>
                <c:pt idx="166">
                  <c:v>-11.340123658484375</c:v>
                </c:pt>
                <c:pt idx="167">
                  <c:v>-11.33012440341504</c:v>
                </c:pt>
                <c:pt idx="168">
                  <c:v>-11.320125148345703</c:v>
                </c:pt>
                <c:pt idx="169">
                  <c:v>-11.310125893276368</c:v>
                </c:pt>
                <c:pt idx="170">
                  <c:v>-11.300126638207031</c:v>
                </c:pt>
                <c:pt idx="171">
                  <c:v>-11.290127383137696</c:v>
                </c:pt>
                <c:pt idx="172">
                  <c:v>-11.280128128068359</c:v>
                </c:pt>
                <c:pt idx="173">
                  <c:v>-11.270128872999024</c:v>
                </c:pt>
                <c:pt idx="174">
                  <c:v>-11.260129617929687</c:v>
                </c:pt>
                <c:pt idx="175">
                  <c:v>-11.250130362860352</c:v>
                </c:pt>
                <c:pt idx="176">
                  <c:v>-11.240131107791015</c:v>
                </c:pt>
                <c:pt idx="177">
                  <c:v>-11.23013185272168</c:v>
                </c:pt>
                <c:pt idx="178">
                  <c:v>-11.220132597652343</c:v>
                </c:pt>
                <c:pt idx="179">
                  <c:v>-11.210133342583008</c:v>
                </c:pt>
                <c:pt idx="180">
                  <c:v>-11.200134087513671</c:v>
                </c:pt>
                <c:pt idx="181">
                  <c:v>-11.190134832444336</c:v>
                </c:pt>
                <c:pt idx="182">
                  <c:v>-11.180135577374999</c:v>
                </c:pt>
                <c:pt idx="183">
                  <c:v>-11.170136322305664</c:v>
                </c:pt>
                <c:pt idx="184">
                  <c:v>-11.160137067236327</c:v>
                </c:pt>
                <c:pt idx="185">
                  <c:v>-11.150137812166015</c:v>
                </c:pt>
                <c:pt idx="186">
                  <c:v>-11.14013855709668</c:v>
                </c:pt>
                <c:pt idx="187">
                  <c:v>-11.130139302027343</c:v>
                </c:pt>
                <c:pt idx="188">
                  <c:v>-11.120140046958008</c:v>
                </c:pt>
                <c:pt idx="189">
                  <c:v>-11.110140791888671</c:v>
                </c:pt>
                <c:pt idx="190">
                  <c:v>-11.100141536819336</c:v>
                </c:pt>
                <c:pt idx="191">
                  <c:v>-11.090142281749999</c:v>
                </c:pt>
                <c:pt idx="192">
                  <c:v>-11.080143026680664</c:v>
                </c:pt>
                <c:pt idx="193">
                  <c:v>-11.070143771611328</c:v>
                </c:pt>
                <c:pt idx="194">
                  <c:v>-11.060144516541992</c:v>
                </c:pt>
                <c:pt idx="195">
                  <c:v>-11.050145261472656</c:v>
                </c:pt>
                <c:pt idx="196">
                  <c:v>-11.040146006403321</c:v>
                </c:pt>
                <c:pt idx="197">
                  <c:v>-11.030146751333984</c:v>
                </c:pt>
                <c:pt idx="198">
                  <c:v>-11.020147496264649</c:v>
                </c:pt>
                <c:pt idx="199">
                  <c:v>-11.010148241195312</c:v>
                </c:pt>
                <c:pt idx="200">
                  <c:v>-11.000148986125977</c:v>
                </c:pt>
                <c:pt idx="201">
                  <c:v>-10.99014973105664</c:v>
                </c:pt>
                <c:pt idx="202">
                  <c:v>-10.980150475987305</c:v>
                </c:pt>
                <c:pt idx="203">
                  <c:v>-10.97015122091797</c:v>
                </c:pt>
                <c:pt idx="204">
                  <c:v>-10.960151965848633</c:v>
                </c:pt>
                <c:pt idx="205">
                  <c:v>-10.950152710779296</c:v>
                </c:pt>
                <c:pt idx="206">
                  <c:v>-10.940153455709961</c:v>
                </c:pt>
                <c:pt idx="207">
                  <c:v>-10.930154200640626</c:v>
                </c:pt>
                <c:pt idx="208">
                  <c:v>-10.920154945571289</c:v>
                </c:pt>
                <c:pt idx="209">
                  <c:v>-10.910155690501952</c:v>
                </c:pt>
                <c:pt idx="210">
                  <c:v>-10.900156435432617</c:v>
                </c:pt>
                <c:pt idx="211">
                  <c:v>-10.890157180363282</c:v>
                </c:pt>
                <c:pt idx="212">
                  <c:v>-10.880157925293945</c:v>
                </c:pt>
                <c:pt idx="213">
                  <c:v>-10.870158670223633</c:v>
                </c:pt>
                <c:pt idx="214">
                  <c:v>-10.860159415154296</c:v>
                </c:pt>
                <c:pt idx="215">
                  <c:v>-10.850160160084961</c:v>
                </c:pt>
                <c:pt idx="216">
                  <c:v>-10.840160905015624</c:v>
                </c:pt>
                <c:pt idx="217">
                  <c:v>-10.830161649946289</c:v>
                </c:pt>
                <c:pt idx="218">
                  <c:v>-10.820162394876952</c:v>
                </c:pt>
                <c:pt idx="219">
                  <c:v>-10.810163139807617</c:v>
                </c:pt>
                <c:pt idx="220">
                  <c:v>-10.800163884738282</c:v>
                </c:pt>
                <c:pt idx="221">
                  <c:v>-10.790164629668945</c:v>
                </c:pt>
                <c:pt idx="222">
                  <c:v>-10.780165374599608</c:v>
                </c:pt>
                <c:pt idx="223">
                  <c:v>-10.770166119530273</c:v>
                </c:pt>
                <c:pt idx="224">
                  <c:v>-10.760166864460938</c:v>
                </c:pt>
                <c:pt idx="225">
                  <c:v>-10.750167609391601</c:v>
                </c:pt>
                <c:pt idx="226">
                  <c:v>-10.740168354322266</c:v>
                </c:pt>
                <c:pt idx="227">
                  <c:v>-10.730169099252929</c:v>
                </c:pt>
                <c:pt idx="228">
                  <c:v>-10.720169844183594</c:v>
                </c:pt>
                <c:pt idx="229">
                  <c:v>-10.710170589114258</c:v>
                </c:pt>
                <c:pt idx="230">
                  <c:v>-10.700171334044922</c:v>
                </c:pt>
                <c:pt idx="231">
                  <c:v>-10.690172078975586</c:v>
                </c:pt>
                <c:pt idx="232">
                  <c:v>-10.680172823906251</c:v>
                </c:pt>
                <c:pt idx="233">
                  <c:v>-10.670173568836914</c:v>
                </c:pt>
                <c:pt idx="234">
                  <c:v>-10.660174313767579</c:v>
                </c:pt>
                <c:pt idx="235">
                  <c:v>-10.650175058698242</c:v>
                </c:pt>
                <c:pt idx="236">
                  <c:v>-10.640175803628907</c:v>
                </c:pt>
                <c:pt idx="237">
                  <c:v>-10.63017654855957</c:v>
                </c:pt>
                <c:pt idx="238">
                  <c:v>-10.620177293490235</c:v>
                </c:pt>
                <c:pt idx="239">
                  <c:v>-10.610178038420898</c:v>
                </c:pt>
                <c:pt idx="240">
                  <c:v>-10.600178783351563</c:v>
                </c:pt>
                <c:pt idx="241">
                  <c:v>-10.590179528282228</c:v>
                </c:pt>
                <c:pt idx="242">
                  <c:v>-10.580180273211914</c:v>
                </c:pt>
                <c:pt idx="243">
                  <c:v>-10.570181018142577</c:v>
                </c:pt>
                <c:pt idx="244">
                  <c:v>-10.560181763073242</c:v>
                </c:pt>
                <c:pt idx="245">
                  <c:v>-10.550182508003907</c:v>
                </c:pt>
                <c:pt idx="246">
                  <c:v>-10.54018325293457</c:v>
                </c:pt>
                <c:pt idx="247">
                  <c:v>-10.530183997865233</c:v>
                </c:pt>
                <c:pt idx="248">
                  <c:v>-10.520184742795898</c:v>
                </c:pt>
                <c:pt idx="249">
                  <c:v>-10.510185487726563</c:v>
                </c:pt>
                <c:pt idx="250">
                  <c:v>-10.500186232657226</c:v>
                </c:pt>
                <c:pt idx="251">
                  <c:v>-10.490186977587891</c:v>
                </c:pt>
                <c:pt idx="252">
                  <c:v>-10.480187722518554</c:v>
                </c:pt>
                <c:pt idx="253">
                  <c:v>-10.470188467449219</c:v>
                </c:pt>
                <c:pt idx="254">
                  <c:v>-10.460189212379884</c:v>
                </c:pt>
                <c:pt idx="255">
                  <c:v>-10.450189957310547</c:v>
                </c:pt>
                <c:pt idx="256">
                  <c:v>-10.44019070224121</c:v>
                </c:pt>
                <c:pt idx="257">
                  <c:v>-10.430191447171875</c:v>
                </c:pt>
                <c:pt idx="258">
                  <c:v>-10.42019219210254</c:v>
                </c:pt>
                <c:pt idx="259">
                  <c:v>-10.410192937033203</c:v>
                </c:pt>
                <c:pt idx="260">
                  <c:v>-10.400193681963867</c:v>
                </c:pt>
                <c:pt idx="261">
                  <c:v>-10.390194426894531</c:v>
                </c:pt>
                <c:pt idx="262">
                  <c:v>-10.380195171825196</c:v>
                </c:pt>
                <c:pt idx="263">
                  <c:v>-10.370195916755859</c:v>
                </c:pt>
                <c:pt idx="264">
                  <c:v>-10.360196661686523</c:v>
                </c:pt>
                <c:pt idx="265">
                  <c:v>-10.350197406617188</c:v>
                </c:pt>
                <c:pt idx="266">
                  <c:v>-10.340198151547852</c:v>
                </c:pt>
                <c:pt idx="267">
                  <c:v>-10.330198896478516</c:v>
                </c:pt>
                <c:pt idx="268">
                  <c:v>-10.320199641409179</c:v>
                </c:pt>
                <c:pt idx="269">
                  <c:v>-10.310200386339844</c:v>
                </c:pt>
                <c:pt idx="270">
                  <c:v>-10.300201131269532</c:v>
                </c:pt>
                <c:pt idx="271">
                  <c:v>-10.290201876200195</c:v>
                </c:pt>
                <c:pt idx="272">
                  <c:v>-10.28020262113086</c:v>
                </c:pt>
                <c:pt idx="273">
                  <c:v>-10.270203366061523</c:v>
                </c:pt>
                <c:pt idx="274">
                  <c:v>-10.260204110992188</c:v>
                </c:pt>
                <c:pt idx="275">
                  <c:v>-10.250204855922851</c:v>
                </c:pt>
                <c:pt idx="276">
                  <c:v>-10.240205600853516</c:v>
                </c:pt>
                <c:pt idx="277">
                  <c:v>-10.230206345784179</c:v>
                </c:pt>
                <c:pt idx="278">
                  <c:v>-10.220207090714844</c:v>
                </c:pt>
                <c:pt idx="279">
                  <c:v>-10.210207835645507</c:v>
                </c:pt>
                <c:pt idx="280">
                  <c:v>-10.200208580576172</c:v>
                </c:pt>
                <c:pt idx="281">
                  <c:v>-10.190209325506835</c:v>
                </c:pt>
                <c:pt idx="282">
                  <c:v>-10.1802100704375</c:v>
                </c:pt>
                <c:pt idx="283">
                  <c:v>-10.170210815368165</c:v>
                </c:pt>
                <c:pt idx="284">
                  <c:v>-10.160211560298828</c:v>
                </c:pt>
                <c:pt idx="285">
                  <c:v>-10.150212305229491</c:v>
                </c:pt>
                <c:pt idx="286">
                  <c:v>-10.140213050160156</c:v>
                </c:pt>
                <c:pt idx="287">
                  <c:v>-10.130213795090821</c:v>
                </c:pt>
                <c:pt idx="288">
                  <c:v>-10.120214540021484</c:v>
                </c:pt>
                <c:pt idx="289">
                  <c:v>-10.110215284952149</c:v>
                </c:pt>
                <c:pt idx="290">
                  <c:v>-10.100216029882812</c:v>
                </c:pt>
                <c:pt idx="291">
                  <c:v>-10.090216774813477</c:v>
                </c:pt>
                <c:pt idx="292">
                  <c:v>-10.08021751974414</c:v>
                </c:pt>
                <c:pt idx="293">
                  <c:v>-10.070218264674805</c:v>
                </c:pt>
                <c:pt idx="294">
                  <c:v>-10.060219009605468</c:v>
                </c:pt>
                <c:pt idx="295">
                  <c:v>-10.050219754536133</c:v>
                </c:pt>
                <c:pt idx="296">
                  <c:v>-10.040220499466797</c:v>
                </c:pt>
                <c:pt idx="297">
                  <c:v>-10.030221244397461</c:v>
                </c:pt>
                <c:pt idx="298">
                  <c:v>-10.020221989328125</c:v>
                </c:pt>
                <c:pt idx="299">
                  <c:v>-10.010222734257813</c:v>
                </c:pt>
                <c:pt idx="300">
                  <c:v>-10.000223479188477</c:v>
                </c:pt>
                <c:pt idx="301">
                  <c:v>-9.9902242241191406</c:v>
                </c:pt>
                <c:pt idx="302">
                  <c:v>-9.9802249690498037</c:v>
                </c:pt>
                <c:pt idx="303">
                  <c:v>-9.9702257139804686</c:v>
                </c:pt>
                <c:pt idx="304">
                  <c:v>-9.9602264589111336</c:v>
                </c:pt>
                <c:pt idx="305">
                  <c:v>-9.9502272038417967</c:v>
                </c:pt>
                <c:pt idx="306">
                  <c:v>-9.9402279487724599</c:v>
                </c:pt>
                <c:pt idx="307">
                  <c:v>-9.9302286937031248</c:v>
                </c:pt>
                <c:pt idx="308">
                  <c:v>-9.9202294386337897</c:v>
                </c:pt>
                <c:pt idx="309">
                  <c:v>-9.9102301835644528</c:v>
                </c:pt>
                <c:pt idx="310">
                  <c:v>-9.900230928495116</c:v>
                </c:pt>
                <c:pt idx="311">
                  <c:v>-9.8902316734257809</c:v>
                </c:pt>
                <c:pt idx="312">
                  <c:v>-9.8802324183564458</c:v>
                </c:pt>
                <c:pt idx="313">
                  <c:v>-9.870233163287109</c:v>
                </c:pt>
                <c:pt idx="314">
                  <c:v>-9.8602339082177739</c:v>
                </c:pt>
                <c:pt idx="315">
                  <c:v>-9.850234653148437</c:v>
                </c:pt>
                <c:pt idx="316">
                  <c:v>-9.840235398079102</c:v>
                </c:pt>
                <c:pt idx="317">
                  <c:v>-9.8302361430097669</c:v>
                </c:pt>
                <c:pt idx="318">
                  <c:v>-9.82023688794043</c:v>
                </c:pt>
                <c:pt idx="319">
                  <c:v>-9.8102376328710932</c:v>
                </c:pt>
                <c:pt idx="320">
                  <c:v>-9.8002383778017581</c:v>
                </c:pt>
                <c:pt idx="321">
                  <c:v>-9.790239122732423</c:v>
                </c:pt>
                <c:pt idx="322">
                  <c:v>-9.7802398676630862</c:v>
                </c:pt>
                <c:pt idx="323">
                  <c:v>-9.7702406125937493</c:v>
                </c:pt>
                <c:pt idx="324">
                  <c:v>-9.7602413575244142</c:v>
                </c:pt>
                <c:pt idx="325">
                  <c:v>-9.7502421024550792</c:v>
                </c:pt>
                <c:pt idx="326">
                  <c:v>-9.7402428473857423</c:v>
                </c:pt>
                <c:pt idx="327">
                  <c:v>-9.7302435923154302</c:v>
                </c:pt>
                <c:pt idx="328">
                  <c:v>-9.7202443372460934</c:v>
                </c:pt>
                <c:pt idx="329">
                  <c:v>-9.7102450821767583</c:v>
                </c:pt>
                <c:pt idx="330">
                  <c:v>-9.7002458271074214</c:v>
                </c:pt>
                <c:pt idx="331">
                  <c:v>-9.6902465720380864</c:v>
                </c:pt>
                <c:pt idx="332">
                  <c:v>-9.6802473169687495</c:v>
                </c:pt>
                <c:pt idx="333">
                  <c:v>-9.6702480618994144</c:v>
                </c:pt>
                <c:pt idx="334">
                  <c:v>-9.6602488068300776</c:v>
                </c:pt>
                <c:pt idx="335">
                  <c:v>-9.6502495517607425</c:v>
                </c:pt>
                <c:pt idx="336">
                  <c:v>-9.6402502966914057</c:v>
                </c:pt>
                <c:pt idx="337">
                  <c:v>-9.6302510416220706</c:v>
                </c:pt>
                <c:pt idx="338">
                  <c:v>-9.6202517865527337</c:v>
                </c:pt>
                <c:pt idx="339">
                  <c:v>-9.6102525314833986</c:v>
                </c:pt>
                <c:pt idx="340">
                  <c:v>-9.6002532764140618</c:v>
                </c:pt>
                <c:pt idx="341">
                  <c:v>-9.5902540213447267</c:v>
                </c:pt>
                <c:pt idx="342">
                  <c:v>-9.5802547662753899</c:v>
                </c:pt>
                <c:pt idx="343">
                  <c:v>-9.5702555112060548</c:v>
                </c:pt>
                <c:pt idx="344">
                  <c:v>-9.5602562561367179</c:v>
                </c:pt>
                <c:pt idx="345">
                  <c:v>-9.5502570010673828</c:v>
                </c:pt>
                <c:pt idx="346">
                  <c:v>-9.5402577459980478</c:v>
                </c:pt>
                <c:pt idx="347">
                  <c:v>-9.5302584909287109</c:v>
                </c:pt>
                <c:pt idx="348">
                  <c:v>-9.5202592358593741</c:v>
                </c:pt>
                <c:pt idx="349">
                  <c:v>-9.510259980790039</c:v>
                </c:pt>
                <c:pt idx="350">
                  <c:v>-9.5002607257207039</c:v>
                </c:pt>
                <c:pt idx="351">
                  <c:v>-9.490261470651367</c:v>
                </c:pt>
                <c:pt idx="352">
                  <c:v>-9.480262215582032</c:v>
                </c:pt>
                <c:pt idx="353">
                  <c:v>-9.4702629605126951</c:v>
                </c:pt>
                <c:pt idx="354">
                  <c:v>-9.46026370544336</c:v>
                </c:pt>
                <c:pt idx="355">
                  <c:v>-9.4502644503730462</c:v>
                </c:pt>
                <c:pt idx="356">
                  <c:v>-9.4402651953037111</c:v>
                </c:pt>
                <c:pt idx="357">
                  <c:v>-9.4302659402343743</c:v>
                </c:pt>
                <c:pt idx="358">
                  <c:v>-9.4202666851650392</c:v>
                </c:pt>
                <c:pt idx="359">
                  <c:v>-9.4102674300957041</c:v>
                </c:pt>
                <c:pt idx="360">
                  <c:v>-9.4002681750263672</c:v>
                </c:pt>
                <c:pt idx="361">
                  <c:v>-9.3902689199570304</c:v>
                </c:pt>
                <c:pt idx="362">
                  <c:v>-9.3802696648876953</c:v>
                </c:pt>
                <c:pt idx="363">
                  <c:v>-9.3702704098183602</c:v>
                </c:pt>
                <c:pt idx="364">
                  <c:v>-9.3602711547490234</c:v>
                </c:pt>
                <c:pt idx="365">
                  <c:v>-9.3502718996796865</c:v>
                </c:pt>
                <c:pt idx="366">
                  <c:v>-9.3402726446103514</c:v>
                </c:pt>
                <c:pt idx="367">
                  <c:v>-9.3302733895410164</c:v>
                </c:pt>
                <c:pt idx="368">
                  <c:v>-9.3202741344716795</c:v>
                </c:pt>
                <c:pt idx="369">
                  <c:v>-9.3102748794023427</c:v>
                </c:pt>
                <c:pt idx="370">
                  <c:v>-9.3002756243330076</c:v>
                </c:pt>
                <c:pt idx="371">
                  <c:v>-9.2902763692636725</c:v>
                </c:pt>
                <c:pt idx="372">
                  <c:v>-9.2802771141943357</c:v>
                </c:pt>
                <c:pt idx="373">
                  <c:v>-9.2702778591249988</c:v>
                </c:pt>
                <c:pt idx="374">
                  <c:v>-9.2602786040556637</c:v>
                </c:pt>
                <c:pt idx="375">
                  <c:v>-9.2502793489863286</c:v>
                </c:pt>
                <c:pt idx="376">
                  <c:v>-9.2402800939169918</c:v>
                </c:pt>
                <c:pt idx="377">
                  <c:v>-9.2302808388476567</c:v>
                </c:pt>
                <c:pt idx="378">
                  <c:v>-9.2202815837783199</c:v>
                </c:pt>
                <c:pt idx="379">
                  <c:v>-9.2102823287089848</c:v>
                </c:pt>
                <c:pt idx="380">
                  <c:v>-9.2002830736396497</c:v>
                </c:pt>
                <c:pt idx="381">
                  <c:v>-9.1902838185703128</c:v>
                </c:pt>
                <c:pt idx="382">
                  <c:v>-9.180284563500976</c:v>
                </c:pt>
                <c:pt idx="383">
                  <c:v>-9.1702853084316409</c:v>
                </c:pt>
                <c:pt idx="384">
                  <c:v>-9.1602860533613288</c:v>
                </c:pt>
                <c:pt idx="385">
                  <c:v>-9.150286798291992</c:v>
                </c:pt>
                <c:pt idx="386">
                  <c:v>-9.1402875432226551</c:v>
                </c:pt>
                <c:pt idx="387">
                  <c:v>-9.1302882881533201</c:v>
                </c:pt>
                <c:pt idx="388">
                  <c:v>-9.120289033083985</c:v>
                </c:pt>
                <c:pt idx="389">
                  <c:v>-9.1102897780146481</c:v>
                </c:pt>
                <c:pt idx="390">
                  <c:v>-9.100290522945313</c:v>
                </c:pt>
                <c:pt idx="391">
                  <c:v>-9.0902912678759762</c:v>
                </c:pt>
                <c:pt idx="392">
                  <c:v>-9.0802920128066411</c:v>
                </c:pt>
                <c:pt idx="393">
                  <c:v>-9.0702927577373043</c:v>
                </c:pt>
                <c:pt idx="394">
                  <c:v>-9.0602935026679692</c:v>
                </c:pt>
                <c:pt idx="395">
                  <c:v>-9.0502942475986323</c:v>
                </c:pt>
                <c:pt idx="396">
                  <c:v>-9.0402949925292972</c:v>
                </c:pt>
                <c:pt idx="397">
                  <c:v>-9.0302957374599604</c:v>
                </c:pt>
                <c:pt idx="398">
                  <c:v>-9.0202964823906253</c:v>
                </c:pt>
                <c:pt idx="399">
                  <c:v>-9.0102972273212885</c:v>
                </c:pt>
                <c:pt idx="400">
                  <c:v>-9.0002979722519534</c:v>
                </c:pt>
                <c:pt idx="401">
                  <c:v>-8.9902987171826183</c:v>
                </c:pt>
                <c:pt idx="402">
                  <c:v>-8.9802994621132815</c:v>
                </c:pt>
                <c:pt idx="403">
                  <c:v>-8.9703002070439446</c:v>
                </c:pt>
                <c:pt idx="404">
                  <c:v>-8.9603009519746095</c:v>
                </c:pt>
                <c:pt idx="405">
                  <c:v>-8.9503016969052744</c:v>
                </c:pt>
                <c:pt idx="406">
                  <c:v>-8.9403024418359376</c:v>
                </c:pt>
                <c:pt idx="407">
                  <c:v>-8.9303031867666007</c:v>
                </c:pt>
                <c:pt idx="408">
                  <c:v>-8.9203039316972657</c:v>
                </c:pt>
                <c:pt idx="409">
                  <c:v>-8.9103046766279306</c:v>
                </c:pt>
                <c:pt idx="410">
                  <c:v>-8.9003054215585937</c:v>
                </c:pt>
                <c:pt idx="411">
                  <c:v>-8.8903061664892569</c:v>
                </c:pt>
                <c:pt idx="412">
                  <c:v>-8.8803069114189448</c:v>
                </c:pt>
                <c:pt idx="413">
                  <c:v>-8.8703076563496097</c:v>
                </c:pt>
                <c:pt idx="414">
                  <c:v>-8.8603084012802746</c:v>
                </c:pt>
                <c:pt idx="415">
                  <c:v>-8.8503091462109378</c:v>
                </c:pt>
                <c:pt idx="416">
                  <c:v>-8.8403098911416009</c:v>
                </c:pt>
                <c:pt idx="417">
                  <c:v>-8.8303106360722659</c:v>
                </c:pt>
                <c:pt idx="418">
                  <c:v>-8.8203113810029308</c:v>
                </c:pt>
                <c:pt idx="419">
                  <c:v>-8.8103121259335939</c:v>
                </c:pt>
                <c:pt idx="420">
                  <c:v>-8.8003128708642571</c:v>
                </c:pt>
                <c:pt idx="421">
                  <c:v>-8.790313615794922</c:v>
                </c:pt>
                <c:pt idx="422">
                  <c:v>-8.7803143607255869</c:v>
                </c:pt>
                <c:pt idx="423">
                  <c:v>-8.7703151056562501</c:v>
                </c:pt>
                <c:pt idx="424">
                  <c:v>-8.7603158505869132</c:v>
                </c:pt>
                <c:pt idx="425">
                  <c:v>-8.7503165955175781</c:v>
                </c:pt>
                <c:pt idx="426">
                  <c:v>-8.740317340448243</c:v>
                </c:pt>
                <c:pt idx="427">
                  <c:v>-8.7303180853789062</c:v>
                </c:pt>
                <c:pt idx="428">
                  <c:v>-8.7203188303095693</c:v>
                </c:pt>
                <c:pt idx="429">
                  <c:v>-8.7103195752402343</c:v>
                </c:pt>
                <c:pt idx="430">
                  <c:v>-8.7003203201708992</c:v>
                </c:pt>
                <c:pt idx="431">
                  <c:v>-8.6903210651015623</c:v>
                </c:pt>
                <c:pt idx="432">
                  <c:v>-8.6803218100322255</c:v>
                </c:pt>
                <c:pt idx="433">
                  <c:v>-8.6703225549628904</c:v>
                </c:pt>
                <c:pt idx="434">
                  <c:v>-8.6603232998935553</c:v>
                </c:pt>
                <c:pt idx="435">
                  <c:v>-8.6503240448242185</c:v>
                </c:pt>
                <c:pt idx="436">
                  <c:v>-8.6403247897548816</c:v>
                </c:pt>
                <c:pt idx="437">
                  <c:v>-8.6303255346855465</c:v>
                </c:pt>
                <c:pt idx="438">
                  <c:v>-8.6203262796162115</c:v>
                </c:pt>
                <c:pt idx="439">
                  <c:v>-8.6103270245468746</c:v>
                </c:pt>
                <c:pt idx="440">
                  <c:v>-8.6003277694775377</c:v>
                </c:pt>
                <c:pt idx="441">
                  <c:v>-8.5903285144072257</c:v>
                </c:pt>
                <c:pt idx="442">
                  <c:v>-8.5803292593378906</c:v>
                </c:pt>
                <c:pt idx="443">
                  <c:v>-8.5703300042685555</c:v>
                </c:pt>
                <c:pt idx="444">
                  <c:v>-8.5603307491992187</c:v>
                </c:pt>
                <c:pt idx="445">
                  <c:v>-8.5503314941298836</c:v>
                </c:pt>
                <c:pt idx="446">
                  <c:v>-8.5403322390605467</c:v>
                </c:pt>
                <c:pt idx="447">
                  <c:v>-8.5303329839912116</c:v>
                </c:pt>
                <c:pt idx="448">
                  <c:v>-8.5203337289218766</c:v>
                </c:pt>
                <c:pt idx="449">
                  <c:v>-8.5103344738525397</c:v>
                </c:pt>
                <c:pt idx="450">
                  <c:v>-8.5003352187832029</c:v>
                </c:pt>
                <c:pt idx="451">
                  <c:v>-8.4903359637138678</c:v>
                </c:pt>
                <c:pt idx="452">
                  <c:v>-8.4803367086445327</c:v>
                </c:pt>
                <c:pt idx="453">
                  <c:v>-8.4703374535751959</c:v>
                </c:pt>
                <c:pt idx="454">
                  <c:v>-8.460338198505859</c:v>
                </c:pt>
                <c:pt idx="455">
                  <c:v>-8.4503389434365239</c:v>
                </c:pt>
                <c:pt idx="456">
                  <c:v>-8.4403396883671888</c:v>
                </c:pt>
                <c:pt idx="457">
                  <c:v>-8.430340433297852</c:v>
                </c:pt>
                <c:pt idx="458">
                  <c:v>-8.4203411782285151</c:v>
                </c:pt>
                <c:pt idx="459">
                  <c:v>-8.4103419231591801</c:v>
                </c:pt>
                <c:pt idx="460">
                  <c:v>-8.400342668089845</c:v>
                </c:pt>
                <c:pt idx="461">
                  <c:v>-8.3903434130205081</c:v>
                </c:pt>
                <c:pt idx="462">
                  <c:v>-8.3803441579511713</c:v>
                </c:pt>
                <c:pt idx="463">
                  <c:v>-8.3703449028818362</c:v>
                </c:pt>
                <c:pt idx="464">
                  <c:v>-8.3603456478125011</c:v>
                </c:pt>
                <c:pt idx="465">
                  <c:v>-8.3503463927431643</c:v>
                </c:pt>
                <c:pt idx="466">
                  <c:v>-8.3403471376738274</c:v>
                </c:pt>
                <c:pt idx="467">
                  <c:v>-8.3303478826044923</c:v>
                </c:pt>
                <c:pt idx="468">
                  <c:v>-8.3203486275351572</c:v>
                </c:pt>
                <c:pt idx="469">
                  <c:v>-8.3103493724648434</c:v>
                </c:pt>
                <c:pt idx="470">
                  <c:v>-8.3003501173955065</c:v>
                </c:pt>
                <c:pt idx="471">
                  <c:v>-8.2903508623261715</c:v>
                </c:pt>
                <c:pt idx="472">
                  <c:v>-8.2803516072568364</c:v>
                </c:pt>
                <c:pt idx="473">
                  <c:v>-8.2703523521875013</c:v>
                </c:pt>
                <c:pt idx="474">
                  <c:v>-8.2603530971181645</c:v>
                </c:pt>
                <c:pt idx="475">
                  <c:v>-8.2503538420488276</c:v>
                </c:pt>
                <c:pt idx="476">
                  <c:v>-8.2403545869794925</c:v>
                </c:pt>
                <c:pt idx="477">
                  <c:v>-8.2303553319101574</c:v>
                </c:pt>
                <c:pt idx="478">
                  <c:v>-8.2203560768408206</c:v>
                </c:pt>
                <c:pt idx="479">
                  <c:v>-8.2103568217714837</c:v>
                </c:pt>
                <c:pt idx="480">
                  <c:v>-8.2003575667021487</c:v>
                </c:pt>
                <c:pt idx="481">
                  <c:v>-8.1903583116328136</c:v>
                </c:pt>
                <c:pt idx="482">
                  <c:v>-8.1803590565634767</c:v>
                </c:pt>
                <c:pt idx="483">
                  <c:v>-8.1703598014941399</c:v>
                </c:pt>
                <c:pt idx="484">
                  <c:v>-8.1603605464248048</c:v>
                </c:pt>
                <c:pt idx="485">
                  <c:v>-8.1503612913554697</c:v>
                </c:pt>
                <c:pt idx="486">
                  <c:v>-8.1403620362861329</c:v>
                </c:pt>
                <c:pt idx="487">
                  <c:v>-8.130362781216796</c:v>
                </c:pt>
                <c:pt idx="488">
                  <c:v>-8.1203635261474609</c:v>
                </c:pt>
                <c:pt idx="489">
                  <c:v>-8.1103642710781259</c:v>
                </c:pt>
                <c:pt idx="490">
                  <c:v>-8.100365016008789</c:v>
                </c:pt>
                <c:pt idx="491">
                  <c:v>-8.0903657609394521</c:v>
                </c:pt>
                <c:pt idx="492">
                  <c:v>-8.0803665058701171</c:v>
                </c:pt>
                <c:pt idx="493">
                  <c:v>-8.070367250800782</c:v>
                </c:pt>
                <c:pt idx="494">
                  <c:v>-8.0603679957314451</c:v>
                </c:pt>
                <c:pt idx="495">
                  <c:v>-8.0503687406621083</c:v>
                </c:pt>
                <c:pt idx="496">
                  <c:v>-8.0403694855927732</c:v>
                </c:pt>
                <c:pt idx="497">
                  <c:v>-8.0303702305224611</c:v>
                </c:pt>
                <c:pt idx="498">
                  <c:v>-8.0203709754531243</c:v>
                </c:pt>
                <c:pt idx="499">
                  <c:v>-8.0103717203837874</c:v>
                </c:pt>
                <c:pt idx="500">
                  <c:v>-8.0003724653144523</c:v>
                </c:pt>
                <c:pt idx="501">
                  <c:v>-7.9903732102451164</c:v>
                </c:pt>
                <c:pt idx="502">
                  <c:v>-7.9803739551757813</c:v>
                </c:pt>
                <c:pt idx="503">
                  <c:v>-7.9703747001064453</c:v>
                </c:pt>
                <c:pt idx="504">
                  <c:v>-7.9603754450371094</c:v>
                </c:pt>
                <c:pt idx="505">
                  <c:v>-7.9503761899677734</c:v>
                </c:pt>
                <c:pt idx="506">
                  <c:v>-7.9403769348984374</c:v>
                </c:pt>
                <c:pt idx="507">
                  <c:v>-7.9303776798291015</c:v>
                </c:pt>
                <c:pt idx="508">
                  <c:v>-7.9203784247597664</c:v>
                </c:pt>
                <c:pt idx="509">
                  <c:v>-7.9103791696904304</c:v>
                </c:pt>
                <c:pt idx="510">
                  <c:v>-7.9003799146210945</c:v>
                </c:pt>
                <c:pt idx="511">
                  <c:v>-7.8903806595517585</c:v>
                </c:pt>
                <c:pt idx="512">
                  <c:v>-7.8803814044824225</c:v>
                </c:pt>
                <c:pt idx="513">
                  <c:v>-7.8703821494130866</c:v>
                </c:pt>
                <c:pt idx="514">
                  <c:v>-7.8603828943437506</c:v>
                </c:pt>
                <c:pt idx="515">
                  <c:v>-7.8503836392744146</c:v>
                </c:pt>
                <c:pt idx="516">
                  <c:v>-7.8403843842050787</c:v>
                </c:pt>
                <c:pt idx="517">
                  <c:v>-7.8303851291357427</c:v>
                </c:pt>
                <c:pt idx="518">
                  <c:v>-7.8203858740664067</c:v>
                </c:pt>
                <c:pt idx="519">
                  <c:v>-7.8103866189970708</c:v>
                </c:pt>
                <c:pt idx="520">
                  <c:v>-7.8003873639277348</c:v>
                </c:pt>
                <c:pt idx="521">
                  <c:v>-7.7903881088583988</c:v>
                </c:pt>
                <c:pt idx="522">
                  <c:v>-7.7803888537890629</c:v>
                </c:pt>
                <c:pt idx="523">
                  <c:v>-7.7703895987197269</c:v>
                </c:pt>
                <c:pt idx="524">
                  <c:v>-7.7603903436503909</c:v>
                </c:pt>
                <c:pt idx="525">
                  <c:v>-7.750391088581055</c:v>
                </c:pt>
                <c:pt idx="526">
                  <c:v>-7.740391833510742</c:v>
                </c:pt>
                <c:pt idx="527">
                  <c:v>-7.730392578441406</c:v>
                </c:pt>
                <c:pt idx="528">
                  <c:v>-7.7203933233720701</c:v>
                </c:pt>
                <c:pt idx="529">
                  <c:v>-7.7103940683027341</c:v>
                </c:pt>
                <c:pt idx="530">
                  <c:v>-7.7003948132333981</c:v>
                </c:pt>
                <c:pt idx="531">
                  <c:v>-7.6903955581640622</c:v>
                </c:pt>
                <c:pt idx="532">
                  <c:v>-7.6803963030947262</c:v>
                </c:pt>
                <c:pt idx="533">
                  <c:v>-7.6703970480253902</c:v>
                </c:pt>
                <c:pt idx="534">
                  <c:v>-7.6603977929560552</c:v>
                </c:pt>
                <c:pt idx="535">
                  <c:v>-7.6503985378867192</c:v>
                </c:pt>
                <c:pt idx="536">
                  <c:v>-7.6403992828173832</c:v>
                </c:pt>
                <c:pt idx="537">
                  <c:v>-7.6304000277480473</c:v>
                </c:pt>
                <c:pt idx="538">
                  <c:v>-7.6204007726787113</c:v>
                </c:pt>
                <c:pt idx="539">
                  <c:v>-7.6104015176093753</c:v>
                </c:pt>
                <c:pt idx="540">
                  <c:v>-7.6004022625400394</c:v>
                </c:pt>
                <c:pt idx="541">
                  <c:v>-7.5904030074707034</c:v>
                </c:pt>
                <c:pt idx="542">
                  <c:v>-7.5804037524013674</c:v>
                </c:pt>
                <c:pt idx="543">
                  <c:v>-7.5704044973320315</c:v>
                </c:pt>
                <c:pt idx="544">
                  <c:v>-7.5604052422626955</c:v>
                </c:pt>
                <c:pt idx="545">
                  <c:v>-7.5504059871933595</c:v>
                </c:pt>
                <c:pt idx="546">
                  <c:v>-7.5404067321240236</c:v>
                </c:pt>
                <c:pt idx="547">
                  <c:v>-7.5304074770546876</c:v>
                </c:pt>
                <c:pt idx="548">
                  <c:v>-7.5204082219853516</c:v>
                </c:pt>
                <c:pt idx="549">
                  <c:v>-7.5104089669160157</c:v>
                </c:pt>
                <c:pt idx="550">
                  <c:v>-7.5004097118466797</c:v>
                </c:pt>
                <c:pt idx="551">
                  <c:v>-7.4904104567773437</c:v>
                </c:pt>
                <c:pt idx="552">
                  <c:v>-7.4804112017080078</c:v>
                </c:pt>
                <c:pt idx="553">
                  <c:v>-7.4704119466386718</c:v>
                </c:pt>
                <c:pt idx="554">
                  <c:v>-7.4604126915683588</c:v>
                </c:pt>
                <c:pt idx="555">
                  <c:v>-7.4504134364990229</c:v>
                </c:pt>
                <c:pt idx="556">
                  <c:v>-7.4404141814296869</c:v>
                </c:pt>
                <c:pt idx="557">
                  <c:v>-7.4304149263603509</c:v>
                </c:pt>
                <c:pt idx="558">
                  <c:v>-7.420415671291015</c:v>
                </c:pt>
                <c:pt idx="559">
                  <c:v>-7.410416416221679</c:v>
                </c:pt>
                <c:pt idx="560">
                  <c:v>-7.400417161152343</c:v>
                </c:pt>
                <c:pt idx="561">
                  <c:v>-7.3904179060830071</c:v>
                </c:pt>
                <c:pt idx="562">
                  <c:v>-7.3804186510136711</c:v>
                </c:pt>
                <c:pt idx="563">
                  <c:v>-7.3704193959443352</c:v>
                </c:pt>
                <c:pt idx="564">
                  <c:v>-7.3604201408749992</c:v>
                </c:pt>
                <c:pt idx="565">
                  <c:v>-7.3504208858056641</c:v>
                </c:pt>
                <c:pt idx="566">
                  <c:v>-7.3404216307363281</c:v>
                </c:pt>
                <c:pt idx="567">
                  <c:v>-7.3304223756669922</c:v>
                </c:pt>
                <c:pt idx="568">
                  <c:v>-7.3204231205976562</c:v>
                </c:pt>
                <c:pt idx="569">
                  <c:v>-7.3104238655283202</c:v>
                </c:pt>
                <c:pt idx="570">
                  <c:v>-7.3004246104589843</c:v>
                </c:pt>
                <c:pt idx="571">
                  <c:v>-7.2904253553896492</c:v>
                </c:pt>
                <c:pt idx="572">
                  <c:v>-7.2804261003203132</c:v>
                </c:pt>
                <c:pt idx="573">
                  <c:v>-7.2704268452509773</c:v>
                </c:pt>
                <c:pt idx="574">
                  <c:v>-7.2604275901816413</c:v>
                </c:pt>
                <c:pt idx="575">
                  <c:v>-7.2504283351123053</c:v>
                </c:pt>
                <c:pt idx="576">
                  <c:v>-7.2404290800429694</c:v>
                </c:pt>
                <c:pt idx="577">
                  <c:v>-7.2304298249736334</c:v>
                </c:pt>
                <c:pt idx="578">
                  <c:v>-7.2204305699042974</c:v>
                </c:pt>
                <c:pt idx="579">
                  <c:v>-7.2104313148349615</c:v>
                </c:pt>
                <c:pt idx="580">
                  <c:v>-7.2004320597656255</c:v>
                </c:pt>
                <c:pt idx="581">
                  <c:v>-7.1904328046962895</c:v>
                </c:pt>
                <c:pt idx="582">
                  <c:v>-7.1804335496269536</c:v>
                </c:pt>
                <c:pt idx="583">
                  <c:v>-7.1704342945566406</c:v>
                </c:pt>
                <c:pt idx="584">
                  <c:v>-7.1604350394873046</c:v>
                </c:pt>
                <c:pt idx="585">
                  <c:v>-7.1504357844179687</c:v>
                </c:pt>
                <c:pt idx="586">
                  <c:v>-7.1404365293486327</c:v>
                </c:pt>
                <c:pt idx="587">
                  <c:v>-7.1304372742792967</c:v>
                </c:pt>
                <c:pt idx="588">
                  <c:v>-7.1204380192099608</c:v>
                </c:pt>
                <c:pt idx="589">
                  <c:v>-7.1104387641406248</c:v>
                </c:pt>
                <c:pt idx="590">
                  <c:v>-7.1004395090712888</c:v>
                </c:pt>
                <c:pt idx="591">
                  <c:v>-7.0904402540019529</c:v>
                </c:pt>
                <c:pt idx="592">
                  <c:v>-7.0804409989326169</c:v>
                </c:pt>
                <c:pt idx="593">
                  <c:v>-7.0704417438632809</c:v>
                </c:pt>
                <c:pt idx="594">
                  <c:v>-7.060442488793945</c:v>
                </c:pt>
                <c:pt idx="595">
                  <c:v>-7.050443233724609</c:v>
                </c:pt>
                <c:pt idx="596">
                  <c:v>-7.040443978655273</c:v>
                </c:pt>
                <c:pt idx="597">
                  <c:v>-7.030444723585938</c:v>
                </c:pt>
                <c:pt idx="598">
                  <c:v>-7.020445468516602</c:v>
                </c:pt>
                <c:pt idx="599">
                  <c:v>-7.010446213447266</c:v>
                </c:pt>
                <c:pt idx="600">
                  <c:v>-7.0004469583779301</c:v>
                </c:pt>
                <c:pt idx="601">
                  <c:v>-6.9904477033085941</c:v>
                </c:pt>
                <c:pt idx="602">
                  <c:v>-6.9804484482392581</c:v>
                </c:pt>
                <c:pt idx="603">
                  <c:v>-6.9704491931699222</c:v>
                </c:pt>
                <c:pt idx="604">
                  <c:v>-6.9604499381005862</c:v>
                </c:pt>
                <c:pt idx="605">
                  <c:v>-6.9504506830312502</c:v>
                </c:pt>
                <c:pt idx="606">
                  <c:v>-6.9404514279619143</c:v>
                </c:pt>
                <c:pt idx="607">
                  <c:v>-6.9304521728925783</c:v>
                </c:pt>
                <c:pt idx="608">
                  <c:v>-6.9204529178232423</c:v>
                </c:pt>
                <c:pt idx="609">
                  <c:v>-6.9104536627539064</c:v>
                </c:pt>
                <c:pt idx="610">
                  <c:v>-6.9004544076845704</c:v>
                </c:pt>
                <c:pt idx="611">
                  <c:v>-6.8904551526142575</c:v>
                </c:pt>
                <c:pt idx="612">
                  <c:v>-6.8804558975449215</c:v>
                </c:pt>
                <c:pt idx="613">
                  <c:v>-6.8704566424755855</c:v>
                </c:pt>
                <c:pt idx="614">
                  <c:v>-6.8604573874062496</c:v>
                </c:pt>
                <c:pt idx="615">
                  <c:v>-6.8504581323369136</c:v>
                </c:pt>
                <c:pt idx="616">
                  <c:v>-6.8404588772675776</c:v>
                </c:pt>
                <c:pt idx="617">
                  <c:v>-6.8304596221982417</c:v>
                </c:pt>
                <c:pt idx="618">
                  <c:v>-6.8204603671289057</c:v>
                </c:pt>
                <c:pt idx="619">
                  <c:v>-6.8104611120595697</c:v>
                </c:pt>
                <c:pt idx="620">
                  <c:v>-6.8004618569902338</c:v>
                </c:pt>
                <c:pt idx="621">
                  <c:v>-6.7904626019208978</c:v>
                </c:pt>
                <c:pt idx="622">
                  <c:v>-6.7804633468515618</c:v>
                </c:pt>
                <c:pt idx="623">
                  <c:v>-6.7704640917822259</c:v>
                </c:pt>
                <c:pt idx="624">
                  <c:v>-6.7604648367128899</c:v>
                </c:pt>
                <c:pt idx="625">
                  <c:v>-6.7504655816435539</c:v>
                </c:pt>
                <c:pt idx="626">
                  <c:v>-6.740466326574218</c:v>
                </c:pt>
                <c:pt idx="627">
                  <c:v>-6.730467071504882</c:v>
                </c:pt>
                <c:pt idx="628">
                  <c:v>-6.7204678164355469</c:v>
                </c:pt>
                <c:pt idx="629">
                  <c:v>-6.7104685613662109</c:v>
                </c:pt>
                <c:pt idx="630">
                  <c:v>-6.700469306296875</c:v>
                </c:pt>
                <c:pt idx="631">
                  <c:v>-6.690470051227539</c:v>
                </c:pt>
                <c:pt idx="632">
                  <c:v>-6.6804707961582031</c:v>
                </c:pt>
                <c:pt idx="633">
                  <c:v>-6.6704715410888671</c:v>
                </c:pt>
                <c:pt idx="634">
                  <c:v>-6.660472286019532</c:v>
                </c:pt>
                <c:pt idx="635">
                  <c:v>-6.650473030950196</c:v>
                </c:pt>
                <c:pt idx="636">
                  <c:v>-6.6404737758808601</c:v>
                </c:pt>
                <c:pt idx="637">
                  <c:v>-6.6304745208115241</c:v>
                </c:pt>
                <c:pt idx="638">
                  <c:v>-6.6204752657421881</c:v>
                </c:pt>
                <c:pt idx="639">
                  <c:v>-6.6104760106718752</c:v>
                </c:pt>
                <c:pt idx="640">
                  <c:v>-6.6004767556025392</c:v>
                </c:pt>
                <c:pt idx="641">
                  <c:v>-6.5904775005332032</c:v>
                </c:pt>
                <c:pt idx="642">
                  <c:v>-6.5804782454638673</c:v>
                </c:pt>
                <c:pt idx="643">
                  <c:v>-6.5704789903945313</c:v>
                </c:pt>
                <c:pt idx="644">
                  <c:v>-6.5604797353251953</c:v>
                </c:pt>
                <c:pt idx="645">
                  <c:v>-6.5504804802558594</c:v>
                </c:pt>
                <c:pt idx="646">
                  <c:v>-6.5404812251865234</c:v>
                </c:pt>
                <c:pt idx="647">
                  <c:v>-6.5304819701171875</c:v>
                </c:pt>
                <c:pt idx="648">
                  <c:v>-6.5204827150478515</c:v>
                </c:pt>
                <c:pt idx="649">
                  <c:v>-6.5104834599785155</c:v>
                </c:pt>
                <c:pt idx="650">
                  <c:v>-6.5004842049091796</c:v>
                </c:pt>
                <c:pt idx="651">
                  <c:v>-6.4904849498398436</c:v>
                </c:pt>
                <c:pt idx="652">
                  <c:v>-6.4804856947705076</c:v>
                </c:pt>
                <c:pt idx="653">
                  <c:v>-6.4704864397011717</c:v>
                </c:pt>
                <c:pt idx="654">
                  <c:v>-6.4604871846318357</c:v>
                </c:pt>
                <c:pt idx="655">
                  <c:v>-6.4504879295624997</c:v>
                </c:pt>
                <c:pt idx="656">
                  <c:v>-6.4404886744931638</c:v>
                </c:pt>
                <c:pt idx="657">
                  <c:v>-6.4304894194238278</c:v>
                </c:pt>
                <c:pt idx="658">
                  <c:v>-6.4204901643544918</c:v>
                </c:pt>
                <c:pt idx="659">
                  <c:v>-6.4104909092851567</c:v>
                </c:pt>
                <c:pt idx="660">
                  <c:v>-6.4004916542158208</c:v>
                </c:pt>
                <c:pt idx="661">
                  <c:v>-6.3904923991464848</c:v>
                </c:pt>
                <c:pt idx="662">
                  <c:v>-6.3804931440771488</c:v>
                </c:pt>
                <c:pt idx="663">
                  <c:v>-6.3704938890078129</c:v>
                </c:pt>
                <c:pt idx="664">
                  <c:v>-6.3604946339384769</c:v>
                </c:pt>
                <c:pt idx="665">
                  <c:v>-6.3504953788691409</c:v>
                </c:pt>
                <c:pt idx="666">
                  <c:v>-6.340496123799805</c:v>
                </c:pt>
                <c:pt idx="667">
                  <c:v>-6.330496868730469</c:v>
                </c:pt>
                <c:pt idx="668">
                  <c:v>-6.3204976136601561</c:v>
                </c:pt>
                <c:pt idx="669">
                  <c:v>-6.3104983585908201</c:v>
                </c:pt>
                <c:pt idx="670">
                  <c:v>-6.3004991035214841</c:v>
                </c:pt>
                <c:pt idx="671">
                  <c:v>-6.2904998484521482</c:v>
                </c:pt>
                <c:pt idx="672">
                  <c:v>-6.2805005933828122</c:v>
                </c:pt>
                <c:pt idx="673">
                  <c:v>-6.2705013383134762</c:v>
                </c:pt>
                <c:pt idx="674">
                  <c:v>-6.2605020832441403</c:v>
                </c:pt>
                <c:pt idx="675">
                  <c:v>-6.2505028281748043</c:v>
                </c:pt>
                <c:pt idx="676">
                  <c:v>-6.2405035731054683</c:v>
                </c:pt>
                <c:pt idx="677">
                  <c:v>-6.2305043180361324</c:v>
                </c:pt>
                <c:pt idx="678">
                  <c:v>-6.2205050629667964</c:v>
                </c:pt>
                <c:pt idx="679">
                  <c:v>-6.2105058078974604</c:v>
                </c:pt>
                <c:pt idx="680">
                  <c:v>-6.2005065528281245</c:v>
                </c:pt>
                <c:pt idx="681">
                  <c:v>-6.1905072977587885</c:v>
                </c:pt>
                <c:pt idx="682">
                  <c:v>-6.1805080426894525</c:v>
                </c:pt>
                <c:pt idx="683">
                  <c:v>-6.1705087876201166</c:v>
                </c:pt>
                <c:pt idx="684">
                  <c:v>-6.1605095325507806</c:v>
                </c:pt>
                <c:pt idx="685">
                  <c:v>-6.1505102774814446</c:v>
                </c:pt>
                <c:pt idx="686">
                  <c:v>-6.1405110224121087</c:v>
                </c:pt>
                <c:pt idx="687">
                  <c:v>-6.1305117673427727</c:v>
                </c:pt>
                <c:pt idx="688">
                  <c:v>-6.1205125122734367</c:v>
                </c:pt>
                <c:pt idx="689">
                  <c:v>-6.1105132572041008</c:v>
                </c:pt>
                <c:pt idx="690">
                  <c:v>-6.1005140021347648</c:v>
                </c:pt>
                <c:pt idx="691">
                  <c:v>-6.0905147470654297</c:v>
                </c:pt>
                <c:pt idx="692">
                  <c:v>-6.0805154919960938</c:v>
                </c:pt>
                <c:pt idx="693">
                  <c:v>-6.0705162369267578</c:v>
                </c:pt>
                <c:pt idx="694">
                  <c:v>-6.0605169818574218</c:v>
                </c:pt>
                <c:pt idx="695">
                  <c:v>-6.0505177267880859</c:v>
                </c:pt>
                <c:pt idx="696">
                  <c:v>-6.0405184717177738</c:v>
                </c:pt>
                <c:pt idx="697">
                  <c:v>-6.0305192166484378</c:v>
                </c:pt>
                <c:pt idx="698">
                  <c:v>-6.0205199615791019</c:v>
                </c:pt>
                <c:pt idx="699">
                  <c:v>-6.0105207065097659</c:v>
                </c:pt>
                <c:pt idx="700">
                  <c:v>-6.0005214514404299</c:v>
                </c:pt>
                <c:pt idx="701">
                  <c:v>-5.990522196371094</c:v>
                </c:pt>
                <c:pt idx="702">
                  <c:v>-5.980522941301758</c:v>
                </c:pt>
                <c:pt idx="703">
                  <c:v>-5.970523686232422</c:v>
                </c:pt>
                <c:pt idx="704">
                  <c:v>-5.9605244311630861</c:v>
                </c:pt>
                <c:pt idx="705">
                  <c:v>-5.9505251760937501</c:v>
                </c:pt>
                <c:pt idx="706">
                  <c:v>-5.9405259210244141</c:v>
                </c:pt>
                <c:pt idx="707">
                  <c:v>-5.9305266659550782</c:v>
                </c:pt>
                <c:pt idx="708">
                  <c:v>-5.9205274108857422</c:v>
                </c:pt>
                <c:pt idx="709">
                  <c:v>-5.9105281558164062</c:v>
                </c:pt>
                <c:pt idx="710">
                  <c:v>-5.9005289007470703</c:v>
                </c:pt>
                <c:pt idx="711">
                  <c:v>-5.8905296456777343</c:v>
                </c:pt>
                <c:pt idx="712">
                  <c:v>-5.8805303906083983</c:v>
                </c:pt>
                <c:pt idx="713">
                  <c:v>-5.8705311355390624</c:v>
                </c:pt>
                <c:pt idx="714">
                  <c:v>-5.8605318804697264</c:v>
                </c:pt>
                <c:pt idx="715">
                  <c:v>-5.8505326254003904</c:v>
                </c:pt>
                <c:pt idx="716">
                  <c:v>-5.8405333703310545</c:v>
                </c:pt>
                <c:pt idx="717">
                  <c:v>-5.8305341152617185</c:v>
                </c:pt>
                <c:pt idx="718">
                  <c:v>-5.8205348601923825</c:v>
                </c:pt>
                <c:pt idx="719">
                  <c:v>-5.8105356051230466</c:v>
                </c:pt>
                <c:pt idx="720">
                  <c:v>-5.8005363500537106</c:v>
                </c:pt>
                <c:pt idx="721">
                  <c:v>-5.7905370949843746</c:v>
                </c:pt>
                <c:pt idx="722">
                  <c:v>-5.7805378399150396</c:v>
                </c:pt>
                <c:pt idx="723">
                  <c:v>-5.7705385848457036</c:v>
                </c:pt>
                <c:pt idx="724">
                  <c:v>-5.7605393297763676</c:v>
                </c:pt>
                <c:pt idx="725">
                  <c:v>-5.7505400747060547</c:v>
                </c:pt>
                <c:pt idx="726">
                  <c:v>-5.7405408196367187</c:v>
                </c:pt>
                <c:pt idx="727">
                  <c:v>-5.7305415645673827</c:v>
                </c:pt>
                <c:pt idx="728">
                  <c:v>-5.7205423094980468</c:v>
                </c:pt>
                <c:pt idx="729">
                  <c:v>-5.7105430544287108</c:v>
                </c:pt>
                <c:pt idx="730">
                  <c:v>-5.7005437993593748</c:v>
                </c:pt>
                <c:pt idx="731">
                  <c:v>-5.6905445442900389</c:v>
                </c:pt>
                <c:pt idx="732">
                  <c:v>-5.6805452892207029</c:v>
                </c:pt>
                <c:pt idx="733">
                  <c:v>-5.6705460341513669</c:v>
                </c:pt>
                <c:pt idx="734">
                  <c:v>-5.660546779082031</c:v>
                </c:pt>
                <c:pt idx="735">
                  <c:v>-5.650547524012695</c:v>
                </c:pt>
                <c:pt idx="736">
                  <c:v>-5.640548268943359</c:v>
                </c:pt>
                <c:pt idx="737">
                  <c:v>-5.6305490138740231</c:v>
                </c:pt>
                <c:pt idx="738">
                  <c:v>-5.6205497588046871</c:v>
                </c:pt>
                <c:pt idx="739">
                  <c:v>-5.6105505037353511</c:v>
                </c:pt>
                <c:pt idx="740">
                  <c:v>-5.6005512486660152</c:v>
                </c:pt>
                <c:pt idx="741">
                  <c:v>-5.5905519935966792</c:v>
                </c:pt>
                <c:pt idx="742">
                  <c:v>-5.5805527385273432</c:v>
                </c:pt>
                <c:pt idx="743">
                  <c:v>-5.5705534834580073</c:v>
                </c:pt>
                <c:pt idx="744">
                  <c:v>-5.5605542283886713</c:v>
                </c:pt>
                <c:pt idx="745">
                  <c:v>-5.5505549733193353</c:v>
                </c:pt>
                <c:pt idx="746">
                  <c:v>-5.5405557182499994</c:v>
                </c:pt>
                <c:pt idx="747">
                  <c:v>-5.5305564631806634</c:v>
                </c:pt>
                <c:pt idx="748">
                  <c:v>-5.5205572081113274</c:v>
                </c:pt>
                <c:pt idx="749">
                  <c:v>-5.5105579530419915</c:v>
                </c:pt>
                <c:pt idx="750">
                  <c:v>-5.5005586979726555</c:v>
                </c:pt>
                <c:pt idx="751">
                  <c:v>-5.4905594429033195</c:v>
                </c:pt>
                <c:pt idx="752">
                  <c:v>-5.4805601878339836</c:v>
                </c:pt>
                <c:pt idx="753">
                  <c:v>-5.4705609327636724</c:v>
                </c:pt>
                <c:pt idx="754">
                  <c:v>-5.4605616776943364</c:v>
                </c:pt>
                <c:pt idx="755">
                  <c:v>-5.4505624226250005</c:v>
                </c:pt>
                <c:pt idx="756">
                  <c:v>-5.4405631675556645</c:v>
                </c:pt>
                <c:pt idx="757">
                  <c:v>-5.4305639124863285</c:v>
                </c:pt>
                <c:pt idx="758">
                  <c:v>-5.4205646574169926</c:v>
                </c:pt>
                <c:pt idx="759">
                  <c:v>-5.4105654023476566</c:v>
                </c:pt>
                <c:pt idx="760">
                  <c:v>-5.4005661472783206</c:v>
                </c:pt>
                <c:pt idx="761">
                  <c:v>-5.3905668922089847</c:v>
                </c:pt>
                <c:pt idx="762">
                  <c:v>-5.3805676371396487</c:v>
                </c:pt>
                <c:pt idx="763">
                  <c:v>-5.3705683820703127</c:v>
                </c:pt>
                <c:pt idx="764">
                  <c:v>-5.3605691270009768</c:v>
                </c:pt>
                <c:pt idx="765">
                  <c:v>-5.3505698719316408</c:v>
                </c:pt>
                <c:pt idx="766">
                  <c:v>-5.3405706168623048</c:v>
                </c:pt>
                <c:pt idx="767">
                  <c:v>-5.3305713617929689</c:v>
                </c:pt>
                <c:pt idx="768">
                  <c:v>-5.3205721067236329</c:v>
                </c:pt>
                <c:pt idx="769">
                  <c:v>-5.3105728516542969</c:v>
                </c:pt>
                <c:pt idx="770">
                  <c:v>-5.300573596584961</c:v>
                </c:pt>
                <c:pt idx="771">
                  <c:v>-5.290574341515625</c:v>
                </c:pt>
                <c:pt idx="772">
                  <c:v>-5.280575086446289</c:v>
                </c:pt>
                <c:pt idx="773">
                  <c:v>-5.2705758313769531</c:v>
                </c:pt>
                <c:pt idx="774">
                  <c:v>-5.2605765763076171</c:v>
                </c:pt>
                <c:pt idx="775">
                  <c:v>-5.2505773212382811</c:v>
                </c:pt>
                <c:pt idx="776">
                  <c:v>-5.2405780661689452</c:v>
                </c:pt>
                <c:pt idx="777">
                  <c:v>-5.2305788110996092</c:v>
                </c:pt>
                <c:pt idx="778">
                  <c:v>-5.2205795560302732</c:v>
                </c:pt>
                <c:pt idx="779">
                  <c:v>-5.2105803009609373</c:v>
                </c:pt>
                <c:pt idx="780">
                  <c:v>-5.2005810458916013</c:v>
                </c:pt>
                <c:pt idx="781">
                  <c:v>-5.1905817908212892</c:v>
                </c:pt>
                <c:pt idx="782">
                  <c:v>-5.1805825357519533</c:v>
                </c:pt>
                <c:pt idx="783">
                  <c:v>-5.1705832806826173</c:v>
                </c:pt>
                <c:pt idx="784">
                  <c:v>-5.1605840256132813</c:v>
                </c:pt>
                <c:pt idx="785">
                  <c:v>-5.1505847705439454</c:v>
                </c:pt>
                <c:pt idx="786">
                  <c:v>-5.1405855154746094</c:v>
                </c:pt>
                <c:pt idx="787">
                  <c:v>-5.1305862604052734</c:v>
                </c:pt>
                <c:pt idx="788">
                  <c:v>-5.1205870053359375</c:v>
                </c:pt>
                <c:pt idx="789">
                  <c:v>-5.1105877502666015</c:v>
                </c:pt>
                <c:pt idx="790">
                  <c:v>-5.1005884951972655</c:v>
                </c:pt>
                <c:pt idx="791">
                  <c:v>-5.0905892401279296</c:v>
                </c:pt>
                <c:pt idx="792">
                  <c:v>-5.0805899850585936</c:v>
                </c:pt>
                <c:pt idx="793">
                  <c:v>-5.0705907299892576</c:v>
                </c:pt>
                <c:pt idx="794">
                  <c:v>-5.0605914749199217</c:v>
                </c:pt>
                <c:pt idx="795">
                  <c:v>-5.0505922198505857</c:v>
                </c:pt>
                <c:pt idx="796">
                  <c:v>-5.0405929647812497</c:v>
                </c:pt>
                <c:pt idx="797">
                  <c:v>-5.0305937097119138</c:v>
                </c:pt>
                <c:pt idx="798">
                  <c:v>-5.0205944546425778</c:v>
                </c:pt>
                <c:pt idx="799">
                  <c:v>-5.0105951995732418</c:v>
                </c:pt>
                <c:pt idx="800">
                  <c:v>-5.0005959445039059</c:v>
                </c:pt>
                <c:pt idx="801">
                  <c:v>-4.9905966894345699</c:v>
                </c:pt>
                <c:pt idx="802">
                  <c:v>-4.9805974343652348</c:v>
                </c:pt>
                <c:pt idx="803">
                  <c:v>-4.970598179295898</c:v>
                </c:pt>
                <c:pt idx="804">
                  <c:v>-4.9605989242265629</c:v>
                </c:pt>
                <c:pt idx="805">
                  <c:v>-4.950599669157226</c:v>
                </c:pt>
                <c:pt idx="806">
                  <c:v>-4.940600414087891</c:v>
                </c:pt>
                <c:pt idx="807">
                  <c:v>-4.9306011590185541</c:v>
                </c:pt>
                <c:pt idx="808">
                  <c:v>-4.920601903949219</c:v>
                </c:pt>
                <c:pt idx="809">
                  <c:v>-4.9106026488798822</c:v>
                </c:pt>
                <c:pt idx="810">
                  <c:v>-4.9006033938095701</c:v>
                </c:pt>
                <c:pt idx="811">
                  <c:v>-4.890604138740235</c:v>
                </c:pt>
                <c:pt idx="812">
                  <c:v>-4.8806048836708982</c:v>
                </c:pt>
                <c:pt idx="813">
                  <c:v>-4.8706056286015631</c:v>
                </c:pt>
                <c:pt idx="814">
                  <c:v>-4.8606063735322262</c:v>
                </c:pt>
                <c:pt idx="815">
                  <c:v>-4.8506071184628912</c:v>
                </c:pt>
                <c:pt idx="816">
                  <c:v>-4.8406078633935543</c:v>
                </c:pt>
                <c:pt idx="817">
                  <c:v>-4.8306086083242192</c:v>
                </c:pt>
                <c:pt idx="818">
                  <c:v>-4.8206093532548824</c:v>
                </c:pt>
                <c:pt idx="819">
                  <c:v>-4.8106100981855473</c:v>
                </c:pt>
                <c:pt idx="820">
                  <c:v>-4.8006108431162104</c:v>
                </c:pt>
                <c:pt idx="821">
                  <c:v>-4.7906115880468754</c:v>
                </c:pt>
                <c:pt idx="822">
                  <c:v>-4.7806123329775385</c:v>
                </c:pt>
                <c:pt idx="823">
                  <c:v>-4.7706130779082034</c:v>
                </c:pt>
                <c:pt idx="824">
                  <c:v>-4.7606138228388666</c:v>
                </c:pt>
                <c:pt idx="825">
                  <c:v>-4.7506145677695315</c:v>
                </c:pt>
                <c:pt idx="826">
                  <c:v>-4.7406153127001947</c:v>
                </c:pt>
                <c:pt idx="827">
                  <c:v>-4.7306160576308596</c:v>
                </c:pt>
                <c:pt idx="828">
                  <c:v>-4.7206168025615245</c:v>
                </c:pt>
                <c:pt idx="829">
                  <c:v>-4.7106175474921876</c:v>
                </c:pt>
                <c:pt idx="830">
                  <c:v>-4.7006182924228526</c:v>
                </c:pt>
                <c:pt idx="831">
                  <c:v>-4.6906190373535157</c:v>
                </c:pt>
                <c:pt idx="832">
                  <c:v>-4.6806197822841806</c:v>
                </c:pt>
                <c:pt idx="833">
                  <c:v>-4.6706205272148438</c:v>
                </c:pt>
                <c:pt idx="834">
                  <c:v>-4.6606212721455087</c:v>
                </c:pt>
                <c:pt idx="835">
                  <c:v>-4.6506220170761718</c:v>
                </c:pt>
                <c:pt idx="836">
                  <c:v>-4.6406227620068368</c:v>
                </c:pt>
                <c:pt idx="837">
                  <c:v>-4.6306235069374999</c:v>
                </c:pt>
                <c:pt idx="838">
                  <c:v>-4.6206242518671878</c:v>
                </c:pt>
                <c:pt idx="839">
                  <c:v>-4.610624996797851</c:v>
                </c:pt>
                <c:pt idx="840">
                  <c:v>-4.6006257417285159</c:v>
                </c:pt>
                <c:pt idx="841">
                  <c:v>-4.5906264866591791</c:v>
                </c:pt>
                <c:pt idx="842">
                  <c:v>-4.580627231589844</c:v>
                </c:pt>
                <c:pt idx="843">
                  <c:v>-4.5706279765205071</c:v>
                </c:pt>
                <c:pt idx="844">
                  <c:v>-4.560628721451172</c:v>
                </c:pt>
                <c:pt idx="845">
                  <c:v>-4.5506294663818352</c:v>
                </c:pt>
                <c:pt idx="846">
                  <c:v>-4.5406302113125001</c:v>
                </c:pt>
                <c:pt idx="847">
                  <c:v>-4.5306309562431633</c:v>
                </c:pt>
                <c:pt idx="848">
                  <c:v>-4.5206317011738282</c:v>
                </c:pt>
                <c:pt idx="849">
                  <c:v>-4.5106324461044913</c:v>
                </c:pt>
                <c:pt idx="850">
                  <c:v>-4.5006331910351562</c:v>
                </c:pt>
                <c:pt idx="851">
                  <c:v>-4.4906339359658194</c:v>
                </c:pt>
                <c:pt idx="852">
                  <c:v>-4.4806346808964843</c:v>
                </c:pt>
                <c:pt idx="853">
                  <c:v>-4.4706354258271475</c:v>
                </c:pt>
                <c:pt idx="854">
                  <c:v>-4.4606361707578124</c:v>
                </c:pt>
                <c:pt idx="855">
                  <c:v>-4.4506369156884755</c:v>
                </c:pt>
                <c:pt idx="856">
                  <c:v>-4.4406376606191404</c:v>
                </c:pt>
                <c:pt idx="857">
                  <c:v>-4.4306384055498036</c:v>
                </c:pt>
                <c:pt idx="858">
                  <c:v>-4.4206391504804685</c:v>
                </c:pt>
                <c:pt idx="859">
                  <c:v>-4.4106398954111334</c:v>
                </c:pt>
                <c:pt idx="860">
                  <c:v>-4.4006406403417966</c:v>
                </c:pt>
                <c:pt idx="861">
                  <c:v>-4.3906413852724615</c:v>
                </c:pt>
                <c:pt idx="862">
                  <c:v>-4.3806421302031247</c:v>
                </c:pt>
                <c:pt idx="863">
                  <c:v>-4.3706428751337896</c:v>
                </c:pt>
                <c:pt idx="864">
                  <c:v>-4.3606436200644527</c:v>
                </c:pt>
                <c:pt idx="865">
                  <c:v>-4.3506443649951176</c:v>
                </c:pt>
                <c:pt idx="866">
                  <c:v>-4.3406451099257808</c:v>
                </c:pt>
                <c:pt idx="867">
                  <c:v>-4.3306458548554687</c:v>
                </c:pt>
                <c:pt idx="868">
                  <c:v>-4.3206465997861319</c:v>
                </c:pt>
                <c:pt idx="869">
                  <c:v>-4.3106473447167968</c:v>
                </c:pt>
                <c:pt idx="870">
                  <c:v>-4.3006480896474599</c:v>
                </c:pt>
                <c:pt idx="871">
                  <c:v>-4.2906488345781248</c:v>
                </c:pt>
                <c:pt idx="872">
                  <c:v>-4.280649579508788</c:v>
                </c:pt>
                <c:pt idx="873">
                  <c:v>-4.2706503244394529</c:v>
                </c:pt>
                <c:pt idx="874">
                  <c:v>-4.2606510693701161</c:v>
                </c:pt>
                <c:pt idx="875">
                  <c:v>-4.250651814300781</c:v>
                </c:pt>
                <c:pt idx="876">
                  <c:v>-4.2406525592314441</c:v>
                </c:pt>
                <c:pt idx="877">
                  <c:v>-4.2306533041621091</c:v>
                </c:pt>
                <c:pt idx="878">
                  <c:v>-4.2206540490927722</c:v>
                </c:pt>
                <c:pt idx="879">
                  <c:v>-4.2106547940234371</c:v>
                </c:pt>
                <c:pt idx="880">
                  <c:v>-4.2006555389541003</c:v>
                </c:pt>
                <c:pt idx="881">
                  <c:v>-4.1906562838847652</c:v>
                </c:pt>
                <c:pt idx="882">
                  <c:v>-4.1806570288154283</c:v>
                </c:pt>
                <c:pt idx="883">
                  <c:v>-4.1706577737460933</c:v>
                </c:pt>
                <c:pt idx="884">
                  <c:v>-4.1606585186767564</c:v>
                </c:pt>
                <c:pt idx="885">
                  <c:v>-4.1506592636074213</c:v>
                </c:pt>
                <c:pt idx="886">
                  <c:v>-4.1406600085380845</c:v>
                </c:pt>
                <c:pt idx="887">
                  <c:v>-4.1306607534687494</c:v>
                </c:pt>
                <c:pt idx="888">
                  <c:v>-4.1206614983994125</c:v>
                </c:pt>
                <c:pt idx="889">
                  <c:v>-4.1106622433300775</c:v>
                </c:pt>
                <c:pt idx="890">
                  <c:v>-4.1006629882607424</c:v>
                </c:pt>
                <c:pt idx="891">
                  <c:v>-4.0906637331914055</c:v>
                </c:pt>
                <c:pt idx="892">
                  <c:v>-4.0806644781220704</c:v>
                </c:pt>
                <c:pt idx="893">
                  <c:v>-4.0706652230527336</c:v>
                </c:pt>
                <c:pt idx="894">
                  <c:v>-4.0606659679833985</c:v>
                </c:pt>
                <c:pt idx="895">
                  <c:v>-4.0506667129130864</c:v>
                </c:pt>
                <c:pt idx="896">
                  <c:v>-4.0406674578437514</c:v>
                </c:pt>
                <c:pt idx="897">
                  <c:v>-4.0306682027744145</c:v>
                </c:pt>
                <c:pt idx="898">
                  <c:v>-4.0206689477050794</c:v>
                </c:pt>
                <c:pt idx="899">
                  <c:v>-4.0106696926357426</c:v>
                </c:pt>
                <c:pt idx="900">
                  <c:v>-4.0006704375664075</c:v>
                </c:pt>
                <c:pt idx="901">
                  <c:v>-3.9906711824970706</c:v>
                </c:pt>
                <c:pt idx="902">
                  <c:v>-3.9806719274277356</c:v>
                </c:pt>
                <c:pt idx="903">
                  <c:v>-3.9706726723583987</c:v>
                </c:pt>
                <c:pt idx="904">
                  <c:v>-3.9606734172890636</c:v>
                </c:pt>
                <c:pt idx="905">
                  <c:v>-3.9506741622197268</c:v>
                </c:pt>
                <c:pt idx="906">
                  <c:v>-3.9406749071503917</c:v>
                </c:pt>
                <c:pt idx="907">
                  <c:v>-3.9306756520810548</c:v>
                </c:pt>
                <c:pt idx="908">
                  <c:v>-3.9206763970117198</c:v>
                </c:pt>
                <c:pt idx="909">
                  <c:v>-3.9106771419423829</c:v>
                </c:pt>
                <c:pt idx="910">
                  <c:v>-3.9006778868730478</c:v>
                </c:pt>
                <c:pt idx="911">
                  <c:v>-3.890678631803711</c:v>
                </c:pt>
                <c:pt idx="912">
                  <c:v>-3.8806793767343759</c:v>
                </c:pt>
                <c:pt idx="913">
                  <c:v>-3.8706801216650391</c:v>
                </c:pt>
                <c:pt idx="914">
                  <c:v>-3.860680866595704</c:v>
                </c:pt>
                <c:pt idx="915">
                  <c:v>-3.8506816115263671</c:v>
                </c:pt>
                <c:pt idx="916">
                  <c:v>-3.840682356457032</c:v>
                </c:pt>
                <c:pt idx="917">
                  <c:v>-3.8306831013876952</c:v>
                </c:pt>
                <c:pt idx="918">
                  <c:v>-3.8206838463183601</c:v>
                </c:pt>
                <c:pt idx="919">
                  <c:v>-3.8106845912490233</c:v>
                </c:pt>
                <c:pt idx="920">
                  <c:v>-3.8006853361796882</c:v>
                </c:pt>
                <c:pt idx="921">
                  <c:v>-3.7906860811103531</c:v>
                </c:pt>
                <c:pt idx="922">
                  <c:v>-3.7806868260410162</c:v>
                </c:pt>
                <c:pt idx="923">
                  <c:v>-3.7706875709707042</c:v>
                </c:pt>
                <c:pt idx="924">
                  <c:v>-3.7606883159013673</c:v>
                </c:pt>
                <c:pt idx="925">
                  <c:v>-3.7506890608320322</c:v>
                </c:pt>
                <c:pt idx="926">
                  <c:v>-3.7406898057626954</c:v>
                </c:pt>
                <c:pt idx="927">
                  <c:v>-3.7306905506933603</c:v>
                </c:pt>
                <c:pt idx="928">
                  <c:v>-3.7206912956240235</c:v>
                </c:pt>
                <c:pt idx="929">
                  <c:v>-3.7106920405546884</c:v>
                </c:pt>
                <c:pt idx="930">
                  <c:v>-3.7006927854853515</c:v>
                </c:pt>
                <c:pt idx="931">
                  <c:v>-3.6906935304160164</c:v>
                </c:pt>
                <c:pt idx="932">
                  <c:v>-3.6806942753466796</c:v>
                </c:pt>
                <c:pt idx="933">
                  <c:v>-3.6706950202773445</c:v>
                </c:pt>
                <c:pt idx="934">
                  <c:v>-3.6606957652080077</c:v>
                </c:pt>
                <c:pt idx="935">
                  <c:v>-3.6506965101386726</c:v>
                </c:pt>
                <c:pt idx="936">
                  <c:v>-3.6406972550693357</c:v>
                </c:pt>
                <c:pt idx="937">
                  <c:v>-3.6306980000000006</c:v>
                </c:pt>
                <c:pt idx="938">
                  <c:v>-3.6206987449306638</c:v>
                </c:pt>
                <c:pt idx="939">
                  <c:v>-3.6106994898613287</c:v>
                </c:pt>
                <c:pt idx="940">
                  <c:v>-3.6007002347919919</c:v>
                </c:pt>
                <c:pt idx="941">
                  <c:v>-3.5907009797226568</c:v>
                </c:pt>
                <c:pt idx="942">
                  <c:v>-3.5807017246533199</c:v>
                </c:pt>
                <c:pt idx="943">
                  <c:v>-3.5707024695839849</c:v>
                </c:pt>
                <c:pt idx="944">
                  <c:v>-3.560703214514648</c:v>
                </c:pt>
                <c:pt idx="945">
                  <c:v>-3.5507039594453129</c:v>
                </c:pt>
                <c:pt idx="946">
                  <c:v>-3.5407047043759761</c:v>
                </c:pt>
                <c:pt idx="947">
                  <c:v>-3.530705449306641</c:v>
                </c:pt>
                <c:pt idx="948">
                  <c:v>-3.5207061942373041</c:v>
                </c:pt>
                <c:pt idx="949">
                  <c:v>-3.5107069391679691</c:v>
                </c:pt>
                <c:pt idx="950">
                  <c:v>-3.5007076840986322</c:v>
                </c:pt>
                <c:pt idx="951">
                  <c:v>-3.4907084290292971</c:v>
                </c:pt>
                <c:pt idx="952">
                  <c:v>-3.480709173958985</c:v>
                </c:pt>
                <c:pt idx="953">
                  <c:v>-3.4707099188896482</c:v>
                </c:pt>
                <c:pt idx="954">
                  <c:v>-3.4607106638203131</c:v>
                </c:pt>
                <c:pt idx="955">
                  <c:v>-3.4507114087509763</c:v>
                </c:pt>
                <c:pt idx="956">
                  <c:v>-3.4407121536816412</c:v>
                </c:pt>
                <c:pt idx="957">
                  <c:v>-3.4307128986123043</c:v>
                </c:pt>
                <c:pt idx="958">
                  <c:v>-3.4207136435429693</c:v>
                </c:pt>
                <c:pt idx="959">
                  <c:v>-3.4107143884736324</c:v>
                </c:pt>
                <c:pt idx="960">
                  <c:v>-3.4007151334042973</c:v>
                </c:pt>
                <c:pt idx="961">
                  <c:v>-3.3907158783349605</c:v>
                </c:pt>
                <c:pt idx="962">
                  <c:v>-3.3807166232656254</c:v>
                </c:pt>
                <c:pt idx="963">
                  <c:v>-3.3707173681962885</c:v>
                </c:pt>
                <c:pt idx="964">
                  <c:v>-3.3607181131269535</c:v>
                </c:pt>
                <c:pt idx="965">
                  <c:v>-3.3507188580576166</c:v>
                </c:pt>
                <c:pt idx="966">
                  <c:v>-3.3407196029882815</c:v>
                </c:pt>
                <c:pt idx="967">
                  <c:v>-3.3307203479189447</c:v>
                </c:pt>
                <c:pt idx="968">
                  <c:v>-3.3207210928496096</c:v>
                </c:pt>
                <c:pt idx="969">
                  <c:v>-3.3107218377802727</c:v>
                </c:pt>
                <c:pt idx="970">
                  <c:v>-3.3007225827109377</c:v>
                </c:pt>
                <c:pt idx="971">
                  <c:v>-3.2907233276416008</c:v>
                </c:pt>
                <c:pt idx="972">
                  <c:v>-3.2807240725722657</c:v>
                </c:pt>
                <c:pt idx="973">
                  <c:v>-3.2707248175029289</c:v>
                </c:pt>
                <c:pt idx="974">
                  <c:v>-3.2607255624335938</c:v>
                </c:pt>
                <c:pt idx="975">
                  <c:v>-3.2507263073642569</c:v>
                </c:pt>
                <c:pt idx="976">
                  <c:v>-3.2407270522949219</c:v>
                </c:pt>
                <c:pt idx="977">
                  <c:v>-3.230727797225585</c:v>
                </c:pt>
                <c:pt idx="978">
                  <c:v>-3.2207285421562499</c:v>
                </c:pt>
                <c:pt idx="979">
                  <c:v>-3.2107292870869131</c:v>
                </c:pt>
                <c:pt idx="980">
                  <c:v>-3.200730032016601</c:v>
                </c:pt>
                <c:pt idx="981">
                  <c:v>-3.1907307769472659</c:v>
                </c:pt>
                <c:pt idx="982">
                  <c:v>-3.1807315218779291</c:v>
                </c:pt>
                <c:pt idx="983">
                  <c:v>-3.170732266808594</c:v>
                </c:pt>
                <c:pt idx="984">
                  <c:v>-3.1607330117392571</c:v>
                </c:pt>
                <c:pt idx="985">
                  <c:v>-3.1507337566699221</c:v>
                </c:pt>
                <c:pt idx="986">
                  <c:v>-3.1407345016005852</c:v>
                </c:pt>
                <c:pt idx="987">
                  <c:v>-3.1307352465312501</c:v>
                </c:pt>
                <c:pt idx="988">
                  <c:v>-3.1207359914619133</c:v>
                </c:pt>
                <c:pt idx="989">
                  <c:v>-3.1107367363925782</c:v>
                </c:pt>
                <c:pt idx="990">
                  <c:v>-3.1007374813232413</c:v>
                </c:pt>
                <c:pt idx="991">
                  <c:v>-3.0907382262539063</c:v>
                </c:pt>
                <c:pt idx="992">
                  <c:v>-3.0807389711845694</c:v>
                </c:pt>
                <c:pt idx="993">
                  <c:v>-3.0707397161152343</c:v>
                </c:pt>
                <c:pt idx="994">
                  <c:v>-3.0607404610458975</c:v>
                </c:pt>
                <c:pt idx="995">
                  <c:v>-3.0507412059765624</c:v>
                </c:pt>
                <c:pt idx="996">
                  <c:v>-3.0407419509072255</c:v>
                </c:pt>
                <c:pt idx="997">
                  <c:v>-3.0307426958378905</c:v>
                </c:pt>
                <c:pt idx="998">
                  <c:v>-3.0207434407685536</c:v>
                </c:pt>
                <c:pt idx="999">
                  <c:v>-3.0107441856992185</c:v>
                </c:pt>
                <c:pt idx="1000">
                  <c:v>-3.0007449306298817</c:v>
                </c:pt>
                <c:pt idx="1001">
                  <c:v>-2.9907456755605466</c:v>
                </c:pt>
                <c:pt idx="1002">
                  <c:v>-2.9807464204912097</c:v>
                </c:pt>
                <c:pt idx="1003">
                  <c:v>-2.9707471654218747</c:v>
                </c:pt>
                <c:pt idx="1004">
                  <c:v>-2.9607479103525378</c:v>
                </c:pt>
                <c:pt idx="1005">
                  <c:v>-2.9507486552832027</c:v>
                </c:pt>
                <c:pt idx="1006">
                  <c:v>-2.9407494002138659</c:v>
                </c:pt>
                <c:pt idx="1007">
                  <c:v>-2.9307501451445308</c:v>
                </c:pt>
                <c:pt idx="1008">
                  <c:v>-2.9207508900742187</c:v>
                </c:pt>
                <c:pt idx="1009">
                  <c:v>-2.9107516350048819</c:v>
                </c:pt>
                <c:pt idx="1010">
                  <c:v>-2.9007523799355468</c:v>
                </c:pt>
                <c:pt idx="1011">
                  <c:v>-2.8907531248662099</c:v>
                </c:pt>
                <c:pt idx="1012">
                  <c:v>-2.8807538697968749</c:v>
                </c:pt>
                <c:pt idx="1013">
                  <c:v>-2.870754614727538</c:v>
                </c:pt>
                <c:pt idx="1014">
                  <c:v>-2.8607553596582029</c:v>
                </c:pt>
                <c:pt idx="1015">
                  <c:v>-2.8507561045888661</c:v>
                </c:pt>
                <c:pt idx="1016">
                  <c:v>-2.8407568495195328</c:v>
                </c:pt>
                <c:pt idx="1017">
                  <c:v>-2.8307575944501941</c:v>
                </c:pt>
                <c:pt idx="1018">
                  <c:v>-2.8207583393808608</c:v>
                </c:pt>
                <c:pt idx="1019">
                  <c:v>-2.810759084311524</c:v>
                </c:pt>
                <c:pt idx="1020">
                  <c:v>-2.8007598292421889</c:v>
                </c:pt>
                <c:pt idx="1021">
                  <c:v>-2.7907605741728521</c:v>
                </c:pt>
                <c:pt idx="1022">
                  <c:v>-2.780761319103517</c:v>
                </c:pt>
                <c:pt idx="1023">
                  <c:v>-2.7707620640341801</c:v>
                </c:pt>
                <c:pt idx="1024">
                  <c:v>-2.760762808964845</c:v>
                </c:pt>
                <c:pt idx="1025">
                  <c:v>-2.7507635538955082</c:v>
                </c:pt>
                <c:pt idx="1026">
                  <c:v>-2.7407642988261731</c:v>
                </c:pt>
                <c:pt idx="1027">
                  <c:v>-2.7307650437568363</c:v>
                </c:pt>
                <c:pt idx="1028">
                  <c:v>-2.7207657886875012</c:v>
                </c:pt>
                <c:pt idx="1029">
                  <c:v>-2.7107665336181643</c:v>
                </c:pt>
                <c:pt idx="1030">
                  <c:v>-2.7007672785488293</c:v>
                </c:pt>
                <c:pt idx="1031">
                  <c:v>-2.6907680234794924</c:v>
                </c:pt>
                <c:pt idx="1032">
                  <c:v>-2.6807687684101573</c:v>
                </c:pt>
                <c:pt idx="1033">
                  <c:v>-2.6707695133408205</c:v>
                </c:pt>
                <c:pt idx="1034">
                  <c:v>-2.6607702582714854</c:v>
                </c:pt>
                <c:pt idx="1035">
                  <c:v>-2.6507710032021485</c:v>
                </c:pt>
                <c:pt idx="1036">
                  <c:v>-2.6407717481328135</c:v>
                </c:pt>
                <c:pt idx="1037">
                  <c:v>-2.6307724930625014</c:v>
                </c:pt>
                <c:pt idx="1038">
                  <c:v>-2.6207732379931645</c:v>
                </c:pt>
                <c:pt idx="1039">
                  <c:v>-2.6107739829238295</c:v>
                </c:pt>
                <c:pt idx="1040">
                  <c:v>-2.6007747278544926</c:v>
                </c:pt>
                <c:pt idx="1041">
                  <c:v>-2.5907754727851575</c:v>
                </c:pt>
                <c:pt idx="1042">
                  <c:v>-2.5807762177158207</c:v>
                </c:pt>
                <c:pt idx="1043">
                  <c:v>-2.5707769626464856</c:v>
                </c:pt>
                <c:pt idx="1044">
                  <c:v>-2.5607777075771487</c:v>
                </c:pt>
                <c:pt idx="1045">
                  <c:v>-2.5507784525078137</c:v>
                </c:pt>
                <c:pt idx="1046">
                  <c:v>-2.5407791974384768</c:v>
                </c:pt>
                <c:pt idx="1047">
                  <c:v>-2.5307799423691417</c:v>
                </c:pt>
                <c:pt idx="1048">
                  <c:v>-2.5207806872998049</c:v>
                </c:pt>
                <c:pt idx="1049">
                  <c:v>-2.5107814322304698</c:v>
                </c:pt>
                <c:pt idx="1050">
                  <c:v>-2.5007821771611329</c:v>
                </c:pt>
                <c:pt idx="1051">
                  <c:v>-2.4907829220917979</c:v>
                </c:pt>
                <c:pt idx="1052">
                  <c:v>-2.480783667022461</c:v>
                </c:pt>
                <c:pt idx="1053">
                  <c:v>-2.4707844119531259</c:v>
                </c:pt>
                <c:pt idx="1054">
                  <c:v>-2.4607851568837891</c:v>
                </c:pt>
                <c:pt idx="1055">
                  <c:v>-2.450785901814454</c:v>
                </c:pt>
                <c:pt idx="1056">
                  <c:v>-2.4407866467451171</c:v>
                </c:pt>
                <c:pt idx="1057">
                  <c:v>-2.4307873916757821</c:v>
                </c:pt>
                <c:pt idx="1058">
                  <c:v>-2.4207881366064452</c:v>
                </c:pt>
                <c:pt idx="1059">
                  <c:v>-2.4107888815371101</c:v>
                </c:pt>
                <c:pt idx="1060">
                  <c:v>-2.4007896264677733</c:v>
                </c:pt>
                <c:pt idx="1061">
                  <c:v>-2.3907903713984382</c:v>
                </c:pt>
                <c:pt idx="1062">
                  <c:v>-2.3807911163291013</c:v>
                </c:pt>
                <c:pt idx="1063">
                  <c:v>-2.3707918612597663</c:v>
                </c:pt>
                <c:pt idx="1064">
                  <c:v>-2.3607926061904294</c:v>
                </c:pt>
                <c:pt idx="1065">
                  <c:v>-2.3507933511201173</c:v>
                </c:pt>
                <c:pt idx="1066">
                  <c:v>-2.3407940960507805</c:v>
                </c:pt>
                <c:pt idx="1067">
                  <c:v>-2.3307948409814454</c:v>
                </c:pt>
                <c:pt idx="1068">
                  <c:v>-2.3207955859121103</c:v>
                </c:pt>
                <c:pt idx="1069">
                  <c:v>-2.3107963308427735</c:v>
                </c:pt>
                <c:pt idx="1070">
                  <c:v>-2.3007970757734384</c:v>
                </c:pt>
                <c:pt idx="1071">
                  <c:v>-2.2907978207041015</c:v>
                </c:pt>
                <c:pt idx="1072">
                  <c:v>-2.2807985656347665</c:v>
                </c:pt>
                <c:pt idx="1073">
                  <c:v>-2.2707993105654296</c:v>
                </c:pt>
                <c:pt idx="1074">
                  <c:v>-2.2608000554960945</c:v>
                </c:pt>
                <c:pt idx="1075">
                  <c:v>-2.2508008004267577</c:v>
                </c:pt>
                <c:pt idx="1076">
                  <c:v>-2.2408015453574226</c:v>
                </c:pt>
                <c:pt idx="1077">
                  <c:v>-2.2308022902880857</c:v>
                </c:pt>
                <c:pt idx="1078">
                  <c:v>-2.2208030352187507</c:v>
                </c:pt>
                <c:pt idx="1079">
                  <c:v>-2.2108037801494138</c:v>
                </c:pt>
                <c:pt idx="1080">
                  <c:v>-2.2008045250800787</c:v>
                </c:pt>
                <c:pt idx="1081">
                  <c:v>-2.1908052700107419</c:v>
                </c:pt>
                <c:pt idx="1082">
                  <c:v>-2.1808060149414068</c:v>
                </c:pt>
                <c:pt idx="1083">
                  <c:v>-2.1708067598720699</c:v>
                </c:pt>
                <c:pt idx="1084">
                  <c:v>-2.1608075048027349</c:v>
                </c:pt>
                <c:pt idx="1085">
                  <c:v>-2.150808249733398</c:v>
                </c:pt>
                <c:pt idx="1086">
                  <c:v>-2.1408089946640629</c:v>
                </c:pt>
                <c:pt idx="1087">
                  <c:v>-2.1308097395947261</c:v>
                </c:pt>
                <c:pt idx="1088">
                  <c:v>-2.120810484525391</c:v>
                </c:pt>
                <c:pt idx="1089">
                  <c:v>-2.1108112294560541</c:v>
                </c:pt>
                <c:pt idx="1090">
                  <c:v>-2.1008119743867191</c:v>
                </c:pt>
                <c:pt idx="1091">
                  <c:v>-2.0908127193173822</c:v>
                </c:pt>
                <c:pt idx="1092">
                  <c:v>-2.0808134642480471</c:v>
                </c:pt>
                <c:pt idx="1093">
                  <c:v>-2.0708142091787103</c:v>
                </c:pt>
                <c:pt idx="1094">
                  <c:v>-2.0608149541083982</c:v>
                </c:pt>
                <c:pt idx="1095">
                  <c:v>-2.0508156990390614</c:v>
                </c:pt>
                <c:pt idx="1096">
                  <c:v>-2.0408164439697263</c:v>
                </c:pt>
                <c:pt idx="1097">
                  <c:v>-2.0308171889003894</c:v>
                </c:pt>
                <c:pt idx="1098">
                  <c:v>-2.0208179338310543</c:v>
                </c:pt>
                <c:pt idx="1099">
                  <c:v>-2.0108186787617193</c:v>
                </c:pt>
                <c:pt idx="1100">
                  <c:v>-2.0008194236923824</c:v>
                </c:pt>
                <c:pt idx="1101">
                  <c:v>-1.9908201686230473</c:v>
                </c:pt>
                <c:pt idx="1102">
                  <c:v>-1.9808209135537105</c:v>
                </c:pt>
                <c:pt idx="1103">
                  <c:v>-1.9708216584843754</c:v>
                </c:pt>
                <c:pt idx="1104">
                  <c:v>-1.9608224034150386</c:v>
                </c:pt>
                <c:pt idx="1105">
                  <c:v>-1.9508231483457035</c:v>
                </c:pt>
                <c:pt idx="1106">
                  <c:v>-1.9408238932763666</c:v>
                </c:pt>
                <c:pt idx="1107">
                  <c:v>-1.9308246382070315</c:v>
                </c:pt>
                <c:pt idx="1108">
                  <c:v>-1.9208253831376947</c:v>
                </c:pt>
                <c:pt idx="1109">
                  <c:v>-1.9108261280683596</c:v>
                </c:pt>
                <c:pt idx="1110">
                  <c:v>-1.9008268729990228</c:v>
                </c:pt>
                <c:pt idx="1111">
                  <c:v>-1.8908276179296877</c:v>
                </c:pt>
                <c:pt idx="1112">
                  <c:v>-1.8808283628603508</c:v>
                </c:pt>
                <c:pt idx="1113">
                  <c:v>-1.8708291077910157</c:v>
                </c:pt>
                <c:pt idx="1114">
                  <c:v>-1.8608298527216789</c:v>
                </c:pt>
                <c:pt idx="1115">
                  <c:v>-1.8508305976523438</c:v>
                </c:pt>
                <c:pt idx="1116">
                  <c:v>-1.840831342583007</c:v>
                </c:pt>
                <c:pt idx="1117">
                  <c:v>-1.8308320875136719</c:v>
                </c:pt>
                <c:pt idx="1118">
                  <c:v>-1.820832832444335</c:v>
                </c:pt>
                <c:pt idx="1119">
                  <c:v>-1.8108335773749999</c:v>
                </c:pt>
                <c:pt idx="1120">
                  <c:v>-1.8008343223056631</c:v>
                </c:pt>
                <c:pt idx="1121">
                  <c:v>-1.790835067236328</c:v>
                </c:pt>
                <c:pt idx="1122">
                  <c:v>-1.7808358121660142</c:v>
                </c:pt>
                <c:pt idx="1123">
                  <c:v>-1.7708365570966791</c:v>
                </c:pt>
                <c:pt idx="1124">
                  <c:v>-1.7608373020273422</c:v>
                </c:pt>
                <c:pt idx="1125">
                  <c:v>-1.7508380469580072</c:v>
                </c:pt>
                <c:pt idx="1126">
                  <c:v>-1.7408387918886703</c:v>
                </c:pt>
                <c:pt idx="1127">
                  <c:v>-1.7308395368193352</c:v>
                </c:pt>
                <c:pt idx="1128">
                  <c:v>-1.7208402817499984</c:v>
                </c:pt>
                <c:pt idx="1129">
                  <c:v>-1.7108410266806633</c:v>
                </c:pt>
                <c:pt idx="1130">
                  <c:v>-1.7008417716113282</c:v>
                </c:pt>
                <c:pt idx="1131">
                  <c:v>-1.6908425165419914</c:v>
                </c:pt>
                <c:pt idx="1132">
                  <c:v>-1.6808432614726563</c:v>
                </c:pt>
                <c:pt idx="1133">
                  <c:v>-1.6708440064033194</c:v>
                </c:pt>
                <c:pt idx="1134">
                  <c:v>-1.6608447513339843</c:v>
                </c:pt>
                <c:pt idx="1135">
                  <c:v>-1.6508454962646475</c:v>
                </c:pt>
                <c:pt idx="1136">
                  <c:v>-1.6408462411953124</c:v>
                </c:pt>
                <c:pt idx="1137">
                  <c:v>-1.6308469861259756</c:v>
                </c:pt>
                <c:pt idx="1138">
                  <c:v>-1.6208477310566405</c:v>
                </c:pt>
                <c:pt idx="1139">
                  <c:v>-1.6108484759873036</c:v>
                </c:pt>
                <c:pt idx="1140">
                  <c:v>-1.6008492209179686</c:v>
                </c:pt>
                <c:pt idx="1141">
                  <c:v>-1.5908499658486317</c:v>
                </c:pt>
                <c:pt idx="1142">
                  <c:v>-1.5808507107792984</c:v>
                </c:pt>
                <c:pt idx="1143">
                  <c:v>-1.5708514557099598</c:v>
                </c:pt>
                <c:pt idx="1144">
                  <c:v>-1.5608522006406265</c:v>
                </c:pt>
                <c:pt idx="1145">
                  <c:v>-1.5508529455712896</c:v>
                </c:pt>
                <c:pt idx="1146">
                  <c:v>-1.5408536905019545</c:v>
                </c:pt>
                <c:pt idx="1147">
                  <c:v>-1.5308544354326177</c:v>
                </c:pt>
                <c:pt idx="1148">
                  <c:v>-1.5208551803632826</c:v>
                </c:pt>
                <c:pt idx="1149">
                  <c:v>-1.5108559252939457</c:v>
                </c:pt>
                <c:pt idx="1150">
                  <c:v>-1.5008566702236337</c:v>
                </c:pt>
                <c:pt idx="1151">
                  <c:v>-1.4908574151542968</c:v>
                </c:pt>
                <c:pt idx="1152">
                  <c:v>-1.4808581600849617</c:v>
                </c:pt>
                <c:pt idx="1153">
                  <c:v>-1.4708589050156249</c:v>
                </c:pt>
                <c:pt idx="1154">
                  <c:v>-1.4608596499462898</c:v>
                </c:pt>
                <c:pt idx="1155">
                  <c:v>-1.450860394876953</c:v>
                </c:pt>
                <c:pt idx="1156">
                  <c:v>-1.4408611398076179</c:v>
                </c:pt>
                <c:pt idx="1157">
                  <c:v>-1.430861884738281</c:v>
                </c:pt>
                <c:pt idx="1158">
                  <c:v>-1.4208626296689459</c:v>
                </c:pt>
                <c:pt idx="1159">
                  <c:v>-1.4108633745996091</c:v>
                </c:pt>
                <c:pt idx="1160">
                  <c:v>-1.400864119530274</c:v>
                </c:pt>
                <c:pt idx="1161">
                  <c:v>-1.3908648644609389</c:v>
                </c:pt>
                <c:pt idx="1162">
                  <c:v>-1.3808656093916021</c:v>
                </c:pt>
                <c:pt idx="1163">
                  <c:v>-1.370866354322267</c:v>
                </c:pt>
                <c:pt idx="1164">
                  <c:v>-1.3608670992529301</c:v>
                </c:pt>
                <c:pt idx="1165">
                  <c:v>-1.3508678441835951</c:v>
                </c:pt>
                <c:pt idx="1166">
                  <c:v>-1.3408685891142582</c:v>
                </c:pt>
                <c:pt idx="1167">
                  <c:v>-1.3308693340449231</c:v>
                </c:pt>
                <c:pt idx="1168">
                  <c:v>-1.3208700789755863</c:v>
                </c:pt>
                <c:pt idx="1169">
                  <c:v>-1.3108708239062512</c:v>
                </c:pt>
                <c:pt idx="1170">
                  <c:v>-1.3008715688369143</c:v>
                </c:pt>
                <c:pt idx="1171">
                  <c:v>-1.2908723137675793</c:v>
                </c:pt>
                <c:pt idx="1172">
                  <c:v>-1.2808730586982424</c:v>
                </c:pt>
                <c:pt idx="1173">
                  <c:v>-1.2708738036289073</c:v>
                </c:pt>
                <c:pt idx="1174">
                  <c:v>-1.2608745485595705</c:v>
                </c:pt>
                <c:pt idx="1175">
                  <c:v>-1.2508752934902354</c:v>
                </c:pt>
                <c:pt idx="1176">
                  <c:v>-1.2408760384208986</c:v>
                </c:pt>
                <c:pt idx="1177">
                  <c:v>-1.2308767833515635</c:v>
                </c:pt>
                <c:pt idx="1178">
                  <c:v>-1.2208775282822266</c:v>
                </c:pt>
                <c:pt idx="1179">
                  <c:v>-1.2108782732119145</c:v>
                </c:pt>
                <c:pt idx="1180">
                  <c:v>-1.2008790181425777</c:v>
                </c:pt>
                <c:pt idx="1181">
                  <c:v>-1.1908797630732426</c:v>
                </c:pt>
                <c:pt idx="1182">
                  <c:v>-1.1808805080039058</c:v>
                </c:pt>
                <c:pt idx="1183">
                  <c:v>-1.1708812529345707</c:v>
                </c:pt>
                <c:pt idx="1184">
                  <c:v>-1.1608819978652338</c:v>
                </c:pt>
                <c:pt idx="1185">
                  <c:v>-1.1508827427958987</c:v>
                </c:pt>
                <c:pt idx="1186">
                  <c:v>-1.1408834877265619</c:v>
                </c:pt>
                <c:pt idx="1187">
                  <c:v>-1.1308842326572268</c:v>
                </c:pt>
                <c:pt idx="1188">
                  <c:v>-1.12088497758789</c:v>
                </c:pt>
                <c:pt idx="1189">
                  <c:v>-1.1108857225185549</c:v>
                </c:pt>
                <c:pt idx="1190">
                  <c:v>-1.100886467449218</c:v>
                </c:pt>
                <c:pt idx="1191">
                  <c:v>-1.090887212379883</c:v>
                </c:pt>
                <c:pt idx="1192">
                  <c:v>-1.0808879573105461</c:v>
                </c:pt>
                <c:pt idx="1193">
                  <c:v>-1.070888702241211</c:v>
                </c:pt>
                <c:pt idx="1194">
                  <c:v>-1.0608894471718759</c:v>
                </c:pt>
                <c:pt idx="1195">
                  <c:v>-1.0508901921025391</c:v>
                </c:pt>
                <c:pt idx="1196">
                  <c:v>-1.040890937033204</c:v>
                </c:pt>
                <c:pt idx="1197">
                  <c:v>-1.0308916819638672</c:v>
                </c:pt>
                <c:pt idx="1198">
                  <c:v>-1.0208924268945321</c:v>
                </c:pt>
                <c:pt idx="1199">
                  <c:v>-1.0108931718251952</c:v>
                </c:pt>
                <c:pt idx="1200">
                  <c:v>-1.0008939167558601</c:v>
                </c:pt>
                <c:pt idx="1201">
                  <c:v>-0.99089466168652329</c:v>
                </c:pt>
                <c:pt idx="1202">
                  <c:v>-0.98089540661718821</c:v>
                </c:pt>
                <c:pt idx="1203">
                  <c:v>-0.97089615154785136</c:v>
                </c:pt>
                <c:pt idx="1204">
                  <c:v>-0.96089689647851628</c:v>
                </c:pt>
                <c:pt idx="1205">
                  <c:v>-0.95089764140917943</c:v>
                </c:pt>
                <c:pt idx="1206">
                  <c:v>-0.94089838633984435</c:v>
                </c:pt>
                <c:pt idx="1207">
                  <c:v>-0.9308991312695305</c:v>
                </c:pt>
                <c:pt idx="1208">
                  <c:v>-0.92089987620019542</c:v>
                </c:pt>
                <c:pt idx="1209">
                  <c:v>-0.91090062113085857</c:v>
                </c:pt>
                <c:pt idx="1210">
                  <c:v>-0.90090136606152349</c:v>
                </c:pt>
                <c:pt idx="1211">
                  <c:v>-0.89090211099218664</c:v>
                </c:pt>
                <c:pt idx="1212">
                  <c:v>-0.88090285592285156</c:v>
                </c:pt>
                <c:pt idx="1213">
                  <c:v>-0.8709036008535147</c:v>
                </c:pt>
                <c:pt idx="1214">
                  <c:v>-0.86090434578417963</c:v>
                </c:pt>
                <c:pt idx="1215">
                  <c:v>-0.85090509071484277</c:v>
                </c:pt>
                <c:pt idx="1216">
                  <c:v>-0.84090583564550769</c:v>
                </c:pt>
                <c:pt idx="1217">
                  <c:v>-0.83090658057617084</c:v>
                </c:pt>
                <c:pt idx="1218">
                  <c:v>-0.82090732550683576</c:v>
                </c:pt>
                <c:pt idx="1219">
                  <c:v>-0.81090807043749891</c:v>
                </c:pt>
                <c:pt idx="1220">
                  <c:v>-0.80090881536816383</c:v>
                </c:pt>
                <c:pt idx="1221">
                  <c:v>-0.79090956029882697</c:v>
                </c:pt>
                <c:pt idx="1222">
                  <c:v>-0.7809103052294919</c:v>
                </c:pt>
                <c:pt idx="1223">
                  <c:v>-0.77091105016015504</c:v>
                </c:pt>
                <c:pt idx="1224">
                  <c:v>-0.76091179509081996</c:v>
                </c:pt>
                <c:pt idx="1225">
                  <c:v>-0.75091254002148489</c:v>
                </c:pt>
                <c:pt idx="1226">
                  <c:v>-0.74091328495214803</c:v>
                </c:pt>
                <c:pt idx="1227">
                  <c:v>-0.73091402988281295</c:v>
                </c:pt>
                <c:pt idx="1228">
                  <c:v>-0.7209147748134761</c:v>
                </c:pt>
                <c:pt idx="1229">
                  <c:v>-0.71091551974414102</c:v>
                </c:pt>
                <c:pt idx="1230">
                  <c:v>-0.70091626467480417</c:v>
                </c:pt>
                <c:pt idx="1231">
                  <c:v>-0.69091700960546909</c:v>
                </c:pt>
                <c:pt idx="1232">
                  <c:v>-0.68091775453613224</c:v>
                </c:pt>
                <c:pt idx="1233">
                  <c:v>-0.67091849946679716</c:v>
                </c:pt>
                <c:pt idx="1234">
                  <c:v>-0.6609192443974603</c:v>
                </c:pt>
                <c:pt idx="1235">
                  <c:v>-0.65091998932812523</c:v>
                </c:pt>
                <c:pt idx="1236">
                  <c:v>-0.64092073425781138</c:v>
                </c:pt>
                <c:pt idx="1237">
                  <c:v>-0.6309214791884763</c:v>
                </c:pt>
                <c:pt idx="1238">
                  <c:v>-0.62092222411913944</c:v>
                </c:pt>
                <c:pt idx="1239">
                  <c:v>-0.61092296904980437</c:v>
                </c:pt>
                <c:pt idx="1240">
                  <c:v>-0.60092371398046751</c:v>
                </c:pt>
                <c:pt idx="1241">
                  <c:v>-0.59092445891113243</c:v>
                </c:pt>
                <c:pt idx="1242">
                  <c:v>-0.58092520384179558</c:v>
                </c:pt>
                <c:pt idx="1243">
                  <c:v>-0.5709259487724605</c:v>
                </c:pt>
                <c:pt idx="1244">
                  <c:v>-0.56092669370312365</c:v>
                </c:pt>
                <c:pt idx="1245">
                  <c:v>-0.55092743863378857</c:v>
                </c:pt>
                <c:pt idx="1246">
                  <c:v>-0.54092818356445171</c:v>
                </c:pt>
                <c:pt idx="1247">
                  <c:v>-0.53092892849511664</c:v>
                </c:pt>
                <c:pt idx="1248">
                  <c:v>-0.52092967342577978</c:v>
                </c:pt>
                <c:pt idx="1249">
                  <c:v>-0.5109304183564447</c:v>
                </c:pt>
                <c:pt idx="1250">
                  <c:v>-0.50093116328710785</c:v>
                </c:pt>
                <c:pt idx="1251">
                  <c:v>-0.49093190821777277</c:v>
                </c:pt>
                <c:pt idx="1252">
                  <c:v>-0.48093265314843592</c:v>
                </c:pt>
                <c:pt idx="1253">
                  <c:v>-0.47093339807910084</c:v>
                </c:pt>
                <c:pt idx="1254">
                  <c:v>-0.46093414300976399</c:v>
                </c:pt>
                <c:pt idx="1255">
                  <c:v>-0.45093488794042891</c:v>
                </c:pt>
                <c:pt idx="1256">
                  <c:v>-0.44093563287109383</c:v>
                </c:pt>
                <c:pt idx="1257">
                  <c:v>-0.43093637780175698</c:v>
                </c:pt>
                <c:pt idx="1258">
                  <c:v>-0.4209371227324219</c:v>
                </c:pt>
                <c:pt idx="1259">
                  <c:v>-0.41093786766308504</c:v>
                </c:pt>
                <c:pt idx="1260">
                  <c:v>-0.40093861259374997</c:v>
                </c:pt>
                <c:pt idx="1261">
                  <c:v>-0.39093935752441311</c:v>
                </c:pt>
                <c:pt idx="1262">
                  <c:v>-0.38094010245507803</c:v>
                </c:pt>
                <c:pt idx="1263">
                  <c:v>-0.37094084738574118</c:v>
                </c:pt>
                <c:pt idx="1264">
                  <c:v>-0.36094159231543088</c:v>
                </c:pt>
                <c:pt idx="1265">
                  <c:v>-0.35094233724609403</c:v>
                </c:pt>
                <c:pt idx="1266">
                  <c:v>-0.34094308217675895</c:v>
                </c:pt>
                <c:pt idx="1267">
                  <c:v>-0.33094382710742209</c:v>
                </c:pt>
                <c:pt idx="1268">
                  <c:v>-0.32094457203808702</c:v>
                </c:pt>
                <c:pt idx="1269">
                  <c:v>-0.31094531696875016</c:v>
                </c:pt>
                <c:pt idx="1270">
                  <c:v>-0.30094606189941508</c:v>
                </c:pt>
                <c:pt idx="1271">
                  <c:v>-0.29094680683007823</c:v>
                </c:pt>
                <c:pt idx="1272">
                  <c:v>-0.28094755176074315</c:v>
                </c:pt>
                <c:pt idx="1273">
                  <c:v>-0.2709482966914063</c:v>
                </c:pt>
                <c:pt idx="1274">
                  <c:v>-0.26094904162207122</c:v>
                </c:pt>
                <c:pt idx="1275">
                  <c:v>-0.25094978655273437</c:v>
                </c:pt>
                <c:pt idx="1276">
                  <c:v>-0.24095053148339929</c:v>
                </c:pt>
                <c:pt idx="1277">
                  <c:v>-0.23095127641406243</c:v>
                </c:pt>
                <c:pt idx="1278">
                  <c:v>-0.22095202134472736</c:v>
                </c:pt>
                <c:pt idx="1279">
                  <c:v>-0.2109527662753905</c:v>
                </c:pt>
                <c:pt idx="1280">
                  <c:v>-0.20095351120605542</c:v>
                </c:pt>
                <c:pt idx="1281">
                  <c:v>-0.19095425613671857</c:v>
                </c:pt>
                <c:pt idx="1282">
                  <c:v>-0.18095500106738349</c:v>
                </c:pt>
                <c:pt idx="1283">
                  <c:v>-0.17095574599804664</c:v>
                </c:pt>
                <c:pt idx="1284">
                  <c:v>-0.16095649092871156</c:v>
                </c:pt>
                <c:pt idx="1285">
                  <c:v>-0.15095723585937471</c:v>
                </c:pt>
                <c:pt idx="1286">
                  <c:v>-0.14095798079003963</c:v>
                </c:pt>
                <c:pt idx="1287">
                  <c:v>-0.13095872572070455</c:v>
                </c:pt>
                <c:pt idx="1288">
                  <c:v>-0.1209594706513677</c:v>
                </c:pt>
                <c:pt idx="1289">
                  <c:v>-0.11096021558203262</c:v>
                </c:pt>
                <c:pt idx="1290">
                  <c:v>-0.10096096051269576</c:v>
                </c:pt>
                <c:pt idx="1291">
                  <c:v>-9.0961705443360685E-2</c:v>
                </c:pt>
                <c:pt idx="1292">
                  <c:v>-8.0962450373046835E-2</c:v>
                </c:pt>
                <c:pt idx="1293">
                  <c:v>-7.0963195303711757E-2</c:v>
                </c:pt>
                <c:pt idx="1294">
                  <c:v>-6.0963940234374903E-2</c:v>
                </c:pt>
                <c:pt idx="1295">
                  <c:v>-5.0964685165039825E-2</c:v>
                </c:pt>
                <c:pt idx="1296">
                  <c:v>-4.096543009570297E-2</c:v>
                </c:pt>
                <c:pt idx="1297">
                  <c:v>-3.0966175026367893E-2</c:v>
                </c:pt>
                <c:pt idx="1298">
                  <c:v>-2.0966919957031038E-2</c:v>
                </c:pt>
                <c:pt idx="1299">
                  <c:v>-1.096766488769596E-2</c:v>
                </c:pt>
                <c:pt idx="1300">
                  <c:v>-9.6840981835910611E-4</c:v>
                </c:pt>
                <c:pt idx="1301">
                  <c:v>9.0308452509759718E-3</c:v>
                </c:pt>
                <c:pt idx="1302">
                  <c:v>1.9030100320312826E-2</c:v>
                </c:pt>
                <c:pt idx="1303">
                  <c:v>2.9029355389647904E-2</c:v>
                </c:pt>
                <c:pt idx="1304">
                  <c:v>3.9028610458984758E-2</c:v>
                </c:pt>
                <c:pt idx="1305">
                  <c:v>4.9027865528319836E-2</c:v>
                </c:pt>
                <c:pt idx="1306">
                  <c:v>5.902712059765669E-2</c:v>
                </c:pt>
                <c:pt idx="1307">
                  <c:v>6.9026375666991768E-2</c:v>
                </c:pt>
                <c:pt idx="1308">
                  <c:v>7.9025630736328623E-2</c:v>
                </c:pt>
                <c:pt idx="1309">
                  <c:v>8.90248858056637E-2</c:v>
                </c:pt>
                <c:pt idx="1310">
                  <c:v>9.9024140875000555E-2</c:v>
                </c:pt>
                <c:pt idx="1311">
                  <c:v>0.10902339594433563</c:v>
                </c:pt>
                <c:pt idx="1312">
                  <c:v>0.11902265101367249</c:v>
                </c:pt>
                <c:pt idx="1313">
                  <c:v>0.12902190608300756</c:v>
                </c:pt>
                <c:pt idx="1314">
                  <c:v>0.13902116115234442</c:v>
                </c:pt>
                <c:pt idx="1315">
                  <c:v>0.1490204162216795</c:v>
                </c:pt>
                <c:pt idx="1316">
                  <c:v>0.15901967129101635</c:v>
                </c:pt>
                <c:pt idx="1317">
                  <c:v>0.16901892636035143</c:v>
                </c:pt>
                <c:pt idx="1318">
                  <c:v>0.17901818142968651</c:v>
                </c:pt>
                <c:pt idx="1319">
                  <c:v>0.18901743649902336</c:v>
                </c:pt>
                <c:pt idx="1320">
                  <c:v>0.19901669156835844</c:v>
                </c:pt>
                <c:pt idx="1321">
                  <c:v>0.20901594663867229</c:v>
                </c:pt>
                <c:pt idx="1322">
                  <c:v>0.21901520170800737</c:v>
                </c:pt>
                <c:pt idx="1323">
                  <c:v>0.22901445677734422</c:v>
                </c:pt>
                <c:pt idx="1324">
                  <c:v>0.2390137118466793</c:v>
                </c:pt>
                <c:pt idx="1325">
                  <c:v>0.24901296691601615</c:v>
                </c:pt>
                <c:pt idx="1326">
                  <c:v>0.25901222198535123</c:v>
                </c:pt>
                <c:pt idx="1327">
                  <c:v>0.26901147705468809</c:v>
                </c:pt>
                <c:pt idx="1328">
                  <c:v>0.27901073212402316</c:v>
                </c:pt>
                <c:pt idx="1329">
                  <c:v>0.28900998719336002</c:v>
                </c:pt>
                <c:pt idx="1330">
                  <c:v>0.2990092422626951</c:v>
                </c:pt>
                <c:pt idx="1331">
                  <c:v>0.30900849733203195</c:v>
                </c:pt>
                <c:pt idx="1332">
                  <c:v>0.31900775240136703</c:v>
                </c:pt>
                <c:pt idx="1333">
                  <c:v>0.32900700747070388</c:v>
                </c:pt>
                <c:pt idx="1334">
                  <c:v>0.33900626254003896</c:v>
                </c:pt>
                <c:pt idx="1335">
                  <c:v>0.34900551760937581</c:v>
                </c:pt>
                <c:pt idx="1336">
                  <c:v>0.35900477267871089</c:v>
                </c:pt>
                <c:pt idx="1337">
                  <c:v>0.36900402774804775</c:v>
                </c:pt>
                <c:pt idx="1338">
                  <c:v>0.37900328281738282</c:v>
                </c:pt>
                <c:pt idx="1339">
                  <c:v>0.38900253788671968</c:v>
                </c:pt>
                <c:pt idx="1340">
                  <c:v>0.39900179295605476</c:v>
                </c:pt>
                <c:pt idx="1341">
                  <c:v>0.40900104802539161</c:v>
                </c:pt>
                <c:pt idx="1342">
                  <c:v>0.41900030309472669</c:v>
                </c:pt>
                <c:pt idx="1343">
                  <c:v>0.42899955816406354</c:v>
                </c:pt>
                <c:pt idx="1344">
                  <c:v>0.43899881323339862</c:v>
                </c:pt>
                <c:pt idx="1345">
                  <c:v>0.44899806830273548</c:v>
                </c:pt>
                <c:pt idx="1346">
                  <c:v>0.45899732337207055</c:v>
                </c:pt>
                <c:pt idx="1347">
                  <c:v>0.46899657844140741</c:v>
                </c:pt>
                <c:pt idx="1348">
                  <c:v>0.47899583351074249</c:v>
                </c:pt>
                <c:pt idx="1349">
                  <c:v>0.48899508858105456</c:v>
                </c:pt>
                <c:pt idx="1350">
                  <c:v>0.49899434365039141</c:v>
                </c:pt>
                <c:pt idx="1351">
                  <c:v>0.50899359871972649</c:v>
                </c:pt>
                <c:pt idx="1352">
                  <c:v>0.51899285378906335</c:v>
                </c:pt>
                <c:pt idx="1353">
                  <c:v>0.52899210885839842</c:v>
                </c:pt>
                <c:pt idx="1354">
                  <c:v>0.53899136392773528</c:v>
                </c:pt>
                <c:pt idx="1355">
                  <c:v>0.54899061899707036</c:v>
                </c:pt>
                <c:pt idx="1356">
                  <c:v>0.55898987406640721</c:v>
                </c:pt>
                <c:pt idx="1357">
                  <c:v>0.56898912913574229</c:v>
                </c:pt>
                <c:pt idx="1358">
                  <c:v>0.57898838420507914</c:v>
                </c:pt>
                <c:pt idx="1359">
                  <c:v>0.58898763927441422</c:v>
                </c:pt>
                <c:pt idx="1360">
                  <c:v>0.59898689434375108</c:v>
                </c:pt>
                <c:pt idx="1361">
                  <c:v>0.60898614941308615</c:v>
                </c:pt>
                <c:pt idx="1362">
                  <c:v>0.61898540448242301</c:v>
                </c:pt>
                <c:pt idx="1363">
                  <c:v>0.62898465955175809</c:v>
                </c:pt>
                <c:pt idx="1364">
                  <c:v>0.63898391462109494</c:v>
                </c:pt>
                <c:pt idx="1365">
                  <c:v>0.64898316969043002</c:v>
                </c:pt>
                <c:pt idx="1366">
                  <c:v>0.65898242475976687</c:v>
                </c:pt>
                <c:pt idx="1367">
                  <c:v>0.66898167982910195</c:v>
                </c:pt>
                <c:pt idx="1368">
                  <c:v>0.6789809348984388</c:v>
                </c:pt>
                <c:pt idx="1369">
                  <c:v>0.68898018996777388</c:v>
                </c:pt>
                <c:pt idx="1370">
                  <c:v>0.69897944503711074</c:v>
                </c:pt>
                <c:pt idx="1371">
                  <c:v>0.70897870010644581</c:v>
                </c:pt>
                <c:pt idx="1372">
                  <c:v>0.71897795517578267</c:v>
                </c:pt>
                <c:pt idx="1373">
                  <c:v>0.72897721024511775</c:v>
                </c:pt>
                <c:pt idx="1374">
                  <c:v>0.7389764653144546</c:v>
                </c:pt>
                <c:pt idx="1375">
                  <c:v>0.74897572038378968</c:v>
                </c:pt>
                <c:pt idx="1376">
                  <c:v>0.75897497545312653</c:v>
                </c:pt>
                <c:pt idx="1377">
                  <c:v>0.76897423052246161</c:v>
                </c:pt>
                <c:pt idx="1378">
                  <c:v>0.77897348559277191</c:v>
                </c:pt>
                <c:pt idx="1379">
                  <c:v>0.78897274066210876</c:v>
                </c:pt>
                <c:pt idx="1380">
                  <c:v>0.79897199573144384</c:v>
                </c:pt>
                <c:pt idx="1381">
                  <c:v>0.80897125080078069</c:v>
                </c:pt>
                <c:pt idx="1382">
                  <c:v>0.81897050587011577</c:v>
                </c:pt>
                <c:pt idx="1383">
                  <c:v>0.82896976093945263</c:v>
                </c:pt>
                <c:pt idx="1384">
                  <c:v>0.8389690160087877</c:v>
                </c:pt>
                <c:pt idx="1385">
                  <c:v>0.84896827107812456</c:v>
                </c:pt>
                <c:pt idx="1386">
                  <c:v>0.85896752614745964</c:v>
                </c:pt>
                <c:pt idx="1387">
                  <c:v>0.86896678121679649</c:v>
                </c:pt>
                <c:pt idx="1388">
                  <c:v>0.87896603628613157</c:v>
                </c:pt>
                <c:pt idx="1389">
                  <c:v>0.88896529135546842</c:v>
                </c:pt>
                <c:pt idx="1390">
                  <c:v>0.8989645464248035</c:v>
                </c:pt>
                <c:pt idx="1391">
                  <c:v>0.90896380149414036</c:v>
                </c:pt>
                <c:pt idx="1392">
                  <c:v>0.91896305656347543</c:v>
                </c:pt>
                <c:pt idx="1393">
                  <c:v>0.92896231163281229</c:v>
                </c:pt>
                <c:pt idx="1394">
                  <c:v>0.93896156670214737</c:v>
                </c:pt>
                <c:pt idx="1395">
                  <c:v>0.94896082177148422</c:v>
                </c:pt>
                <c:pt idx="1396">
                  <c:v>0.9589600768408193</c:v>
                </c:pt>
                <c:pt idx="1397">
                  <c:v>0.96895933191015615</c:v>
                </c:pt>
                <c:pt idx="1398">
                  <c:v>0.97895858697949123</c:v>
                </c:pt>
                <c:pt idx="1399">
                  <c:v>0.98895784204882808</c:v>
                </c:pt>
                <c:pt idx="1400">
                  <c:v>0.99895709711816316</c:v>
                </c:pt>
                <c:pt idx="1401">
                  <c:v>1.0089563521875</c:v>
                </c:pt>
                <c:pt idx="1402">
                  <c:v>1.0189556072568351</c:v>
                </c:pt>
                <c:pt idx="1403">
                  <c:v>1.0289548623261719</c:v>
                </c:pt>
                <c:pt idx="1404">
                  <c:v>1.038954117395507</c:v>
                </c:pt>
                <c:pt idx="1405">
                  <c:v>1.0489533724648439</c:v>
                </c:pt>
                <c:pt idx="1406">
                  <c:v>1.058952627535156</c:v>
                </c:pt>
                <c:pt idx="1407">
                  <c:v>1.068951882604491</c:v>
                </c:pt>
                <c:pt idx="1408">
                  <c:v>1.0789511376738279</c:v>
                </c:pt>
                <c:pt idx="1409">
                  <c:v>1.088950392743163</c:v>
                </c:pt>
                <c:pt idx="1410">
                  <c:v>1.0989496478124998</c:v>
                </c:pt>
                <c:pt idx="1411">
                  <c:v>1.1089489028818349</c:v>
                </c:pt>
                <c:pt idx="1412">
                  <c:v>1.1189481579511718</c:v>
                </c:pt>
                <c:pt idx="1413">
                  <c:v>1.1289474130205068</c:v>
                </c:pt>
                <c:pt idx="1414">
                  <c:v>1.1389466680898437</c:v>
                </c:pt>
                <c:pt idx="1415">
                  <c:v>1.1489459231591788</c:v>
                </c:pt>
                <c:pt idx="1416">
                  <c:v>1.1589451782285156</c:v>
                </c:pt>
                <c:pt idx="1417">
                  <c:v>1.1689444332978507</c:v>
                </c:pt>
                <c:pt idx="1418">
                  <c:v>1.1789436883671875</c:v>
                </c:pt>
                <c:pt idx="1419">
                  <c:v>1.1889429434365226</c:v>
                </c:pt>
                <c:pt idx="1420">
                  <c:v>1.1989421985058595</c:v>
                </c:pt>
                <c:pt idx="1421">
                  <c:v>1.2089414535751946</c:v>
                </c:pt>
                <c:pt idx="1422">
                  <c:v>1.2189407086445314</c:v>
                </c:pt>
                <c:pt idx="1423">
                  <c:v>1.2289399637138665</c:v>
                </c:pt>
                <c:pt idx="1424">
                  <c:v>1.2389392187832033</c:v>
                </c:pt>
                <c:pt idx="1425">
                  <c:v>1.2489384738525384</c:v>
                </c:pt>
                <c:pt idx="1426">
                  <c:v>1.2589377289218753</c:v>
                </c:pt>
                <c:pt idx="1427">
                  <c:v>1.2689369839912104</c:v>
                </c:pt>
                <c:pt idx="1428">
                  <c:v>1.2789362390605472</c:v>
                </c:pt>
                <c:pt idx="1429">
                  <c:v>1.2889354941298823</c:v>
                </c:pt>
                <c:pt idx="1430">
                  <c:v>1.2989347491992191</c:v>
                </c:pt>
                <c:pt idx="1431">
                  <c:v>1.3089340042685542</c:v>
                </c:pt>
                <c:pt idx="1432">
                  <c:v>1.3189332593378911</c:v>
                </c:pt>
                <c:pt idx="1433">
                  <c:v>1.3289325144072262</c:v>
                </c:pt>
                <c:pt idx="1434">
                  <c:v>1.3389317694775382</c:v>
                </c:pt>
                <c:pt idx="1435">
                  <c:v>1.3489310245468751</c:v>
                </c:pt>
                <c:pt idx="1436">
                  <c:v>1.3589302796162102</c:v>
                </c:pt>
                <c:pt idx="1437">
                  <c:v>1.368929534685547</c:v>
                </c:pt>
                <c:pt idx="1438">
                  <c:v>1.3789287897548821</c:v>
                </c:pt>
                <c:pt idx="1439">
                  <c:v>1.3889280448242189</c:v>
                </c:pt>
                <c:pt idx="1440">
                  <c:v>1.398927299893554</c:v>
                </c:pt>
                <c:pt idx="1441">
                  <c:v>1.4089265549628909</c:v>
                </c:pt>
                <c:pt idx="1442">
                  <c:v>1.418925810032226</c:v>
                </c:pt>
                <c:pt idx="1443">
                  <c:v>1.4289250651015628</c:v>
                </c:pt>
                <c:pt idx="1444">
                  <c:v>1.4389243201708979</c:v>
                </c:pt>
                <c:pt idx="1445">
                  <c:v>1.4489235752402347</c:v>
                </c:pt>
                <c:pt idx="1446">
                  <c:v>1.4589228303095698</c:v>
                </c:pt>
                <c:pt idx="1447">
                  <c:v>1.4689220853789067</c:v>
                </c:pt>
                <c:pt idx="1448">
                  <c:v>1.4789213404482418</c:v>
                </c:pt>
                <c:pt idx="1449">
                  <c:v>1.4889205955175786</c:v>
                </c:pt>
                <c:pt idx="1450">
                  <c:v>1.4989198505869137</c:v>
                </c:pt>
                <c:pt idx="1451">
                  <c:v>1.5089191056562505</c:v>
                </c:pt>
                <c:pt idx="1452">
                  <c:v>1.5189183607255856</c:v>
                </c:pt>
                <c:pt idx="1453">
                  <c:v>1.5289176157949225</c:v>
                </c:pt>
                <c:pt idx="1454">
                  <c:v>1.5389168708642575</c:v>
                </c:pt>
                <c:pt idx="1455">
                  <c:v>1.5489161259335944</c:v>
                </c:pt>
                <c:pt idx="1456">
                  <c:v>1.5589153810029295</c:v>
                </c:pt>
                <c:pt idx="1457">
                  <c:v>1.5689146360722663</c:v>
                </c:pt>
                <c:pt idx="1458">
                  <c:v>1.5789138911416014</c:v>
                </c:pt>
                <c:pt idx="1459">
                  <c:v>1.5889131462109383</c:v>
                </c:pt>
                <c:pt idx="1460">
                  <c:v>1.5989124012802733</c:v>
                </c:pt>
                <c:pt idx="1461">
                  <c:v>1.6089116563496102</c:v>
                </c:pt>
                <c:pt idx="1462">
                  <c:v>1.6189109114189453</c:v>
                </c:pt>
                <c:pt idx="1463">
                  <c:v>1.6289101664892591</c:v>
                </c:pt>
                <c:pt idx="1464">
                  <c:v>1.6389094215585942</c:v>
                </c:pt>
                <c:pt idx="1465">
                  <c:v>1.6489086766279293</c:v>
                </c:pt>
                <c:pt idx="1466">
                  <c:v>1.6589079316972661</c:v>
                </c:pt>
                <c:pt idx="1467">
                  <c:v>1.6689071867666012</c:v>
                </c:pt>
                <c:pt idx="1468">
                  <c:v>1.6789064418359381</c:v>
                </c:pt>
                <c:pt idx="1469">
                  <c:v>1.6889056969052731</c:v>
                </c:pt>
                <c:pt idx="1470">
                  <c:v>1.69890495197461</c:v>
                </c:pt>
                <c:pt idx="1471">
                  <c:v>1.7089042070439451</c:v>
                </c:pt>
                <c:pt idx="1472">
                  <c:v>1.7189034621132819</c:v>
                </c:pt>
                <c:pt idx="1473">
                  <c:v>1.728902717182617</c:v>
                </c:pt>
                <c:pt idx="1474">
                  <c:v>1.7389019722519539</c:v>
                </c:pt>
                <c:pt idx="1475">
                  <c:v>1.7489012273212889</c:v>
                </c:pt>
                <c:pt idx="1476">
                  <c:v>1.7589004823906258</c:v>
                </c:pt>
                <c:pt idx="1477">
                  <c:v>1.7688997374599609</c:v>
                </c:pt>
                <c:pt idx="1478">
                  <c:v>1.7788989925292977</c:v>
                </c:pt>
                <c:pt idx="1479">
                  <c:v>1.7888982475986328</c:v>
                </c:pt>
                <c:pt idx="1480">
                  <c:v>1.7988975026679697</c:v>
                </c:pt>
                <c:pt idx="1481">
                  <c:v>1.8088967577373047</c:v>
                </c:pt>
                <c:pt idx="1482">
                  <c:v>1.8188960128066416</c:v>
                </c:pt>
                <c:pt idx="1483">
                  <c:v>1.8288952678759767</c:v>
                </c:pt>
                <c:pt idx="1484">
                  <c:v>1.8388945229453135</c:v>
                </c:pt>
                <c:pt idx="1485">
                  <c:v>1.8488937780146486</c:v>
                </c:pt>
                <c:pt idx="1486">
                  <c:v>1.8588930330839855</c:v>
                </c:pt>
                <c:pt idx="1487">
                  <c:v>1.8688922881533205</c:v>
                </c:pt>
                <c:pt idx="1488">
                  <c:v>1.8788915432226574</c:v>
                </c:pt>
                <c:pt idx="1489">
                  <c:v>1.8888907982919925</c:v>
                </c:pt>
                <c:pt idx="1490">
                  <c:v>1.8988900533613293</c:v>
                </c:pt>
                <c:pt idx="1491">
                  <c:v>1.9088893084316414</c:v>
                </c:pt>
                <c:pt idx="1492">
                  <c:v>1.9188885635009783</c:v>
                </c:pt>
                <c:pt idx="1493">
                  <c:v>1.9288878185703133</c:v>
                </c:pt>
                <c:pt idx="1494">
                  <c:v>1.9388870736396502</c:v>
                </c:pt>
                <c:pt idx="1495">
                  <c:v>1.9488863287089835</c:v>
                </c:pt>
                <c:pt idx="1496">
                  <c:v>1.9588855837783186</c:v>
                </c:pt>
                <c:pt idx="1497">
                  <c:v>1.9688848388476554</c:v>
                </c:pt>
                <c:pt idx="1498">
                  <c:v>1.9788840939169905</c:v>
                </c:pt>
                <c:pt idx="1499">
                  <c:v>1.9888833489863273</c:v>
                </c:pt>
                <c:pt idx="1500">
                  <c:v>1.9988826040556624</c:v>
                </c:pt>
                <c:pt idx="1501">
                  <c:v>2.0088818591249993</c:v>
                </c:pt>
                <c:pt idx="1502">
                  <c:v>2.0188811141943344</c:v>
                </c:pt>
                <c:pt idx="1503">
                  <c:v>2.0288803692636712</c:v>
                </c:pt>
                <c:pt idx="1504">
                  <c:v>2.0388796243330063</c:v>
                </c:pt>
                <c:pt idx="1505">
                  <c:v>2.0488788794023431</c:v>
                </c:pt>
                <c:pt idx="1506">
                  <c:v>2.0588781344716782</c:v>
                </c:pt>
                <c:pt idx="1507">
                  <c:v>2.0688773895410151</c:v>
                </c:pt>
                <c:pt idx="1508">
                  <c:v>2.0788766446103502</c:v>
                </c:pt>
                <c:pt idx="1509">
                  <c:v>2.088875899679687</c:v>
                </c:pt>
                <c:pt idx="1510">
                  <c:v>2.0988751547490221</c:v>
                </c:pt>
                <c:pt idx="1511">
                  <c:v>2.1088744098183589</c:v>
                </c:pt>
                <c:pt idx="1512">
                  <c:v>2.118873664887694</c:v>
                </c:pt>
                <c:pt idx="1513">
                  <c:v>2.1288729199570309</c:v>
                </c:pt>
                <c:pt idx="1514">
                  <c:v>2.138872175026366</c:v>
                </c:pt>
                <c:pt idx="1515">
                  <c:v>2.1488714300957028</c:v>
                </c:pt>
                <c:pt idx="1516">
                  <c:v>2.1588706851650379</c:v>
                </c:pt>
                <c:pt idx="1517">
                  <c:v>2.1688699402343747</c:v>
                </c:pt>
                <c:pt idx="1518">
                  <c:v>2.1788691953037098</c:v>
                </c:pt>
                <c:pt idx="1519">
                  <c:v>2.1888684503730467</c:v>
                </c:pt>
                <c:pt idx="1520">
                  <c:v>2.1988677054433587</c:v>
                </c:pt>
                <c:pt idx="1521">
                  <c:v>2.2088669605126956</c:v>
                </c:pt>
                <c:pt idx="1522">
                  <c:v>2.2188662155820307</c:v>
                </c:pt>
                <c:pt idx="1523">
                  <c:v>2.2288654706513675</c:v>
                </c:pt>
                <c:pt idx="1524">
                  <c:v>2.2388647257207026</c:v>
                </c:pt>
                <c:pt idx="1525">
                  <c:v>2.2488639807900395</c:v>
                </c:pt>
                <c:pt idx="1526">
                  <c:v>2.2588632358593745</c:v>
                </c:pt>
                <c:pt idx="1527">
                  <c:v>2.2688624909287096</c:v>
                </c:pt>
                <c:pt idx="1528">
                  <c:v>2.2788617459980465</c:v>
                </c:pt>
                <c:pt idx="1529">
                  <c:v>2.2888610010673816</c:v>
                </c:pt>
                <c:pt idx="1530">
                  <c:v>2.2988602561367184</c:v>
                </c:pt>
                <c:pt idx="1531">
                  <c:v>2.3088595112060535</c:v>
                </c:pt>
                <c:pt idx="1532">
                  <c:v>2.3188587662753903</c:v>
                </c:pt>
                <c:pt idx="1533">
                  <c:v>2.3288580213447254</c:v>
                </c:pt>
                <c:pt idx="1534">
                  <c:v>2.3388572764140623</c:v>
                </c:pt>
                <c:pt idx="1535">
                  <c:v>2.3488565314833973</c:v>
                </c:pt>
                <c:pt idx="1536">
                  <c:v>2.3588557865527342</c:v>
                </c:pt>
                <c:pt idx="1537">
                  <c:v>2.3688550416220693</c:v>
                </c:pt>
                <c:pt idx="1538">
                  <c:v>2.3788542966914061</c:v>
                </c:pt>
                <c:pt idx="1539">
                  <c:v>2.3888535517607412</c:v>
                </c:pt>
                <c:pt idx="1540">
                  <c:v>2.3988528068300781</c:v>
                </c:pt>
                <c:pt idx="1541">
                  <c:v>2.4088520618994131</c:v>
                </c:pt>
                <c:pt idx="1542">
                  <c:v>2.41885131696875</c:v>
                </c:pt>
                <c:pt idx="1543">
                  <c:v>2.4288505720380851</c:v>
                </c:pt>
                <c:pt idx="1544">
                  <c:v>2.4388498271074219</c:v>
                </c:pt>
                <c:pt idx="1545">
                  <c:v>2.448849082176757</c:v>
                </c:pt>
                <c:pt idx="1546">
                  <c:v>2.4588483372460939</c:v>
                </c:pt>
                <c:pt idx="1547">
                  <c:v>2.4688475923154289</c:v>
                </c:pt>
                <c:pt idx="1548">
                  <c:v>2.4788468473857428</c:v>
                </c:pt>
                <c:pt idx="1549">
                  <c:v>2.4888461024550779</c:v>
                </c:pt>
                <c:pt idx="1550">
                  <c:v>2.4988453575244147</c:v>
                </c:pt>
                <c:pt idx="1551">
                  <c:v>2.5088446125937498</c:v>
                </c:pt>
                <c:pt idx="1552">
                  <c:v>2.5188438676630867</c:v>
                </c:pt>
                <c:pt idx="1553">
                  <c:v>2.5288431227324217</c:v>
                </c:pt>
                <c:pt idx="1554">
                  <c:v>2.5388423778017586</c:v>
                </c:pt>
                <c:pt idx="1555">
                  <c:v>2.5488416328710937</c:v>
                </c:pt>
                <c:pt idx="1556">
                  <c:v>2.5588408879404305</c:v>
                </c:pt>
                <c:pt idx="1557">
                  <c:v>2.5688401430097656</c:v>
                </c:pt>
                <c:pt idx="1558">
                  <c:v>2.5788393980791025</c:v>
                </c:pt>
                <c:pt idx="1559">
                  <c:v>2.5888386531484375</c:v>
                </c:pt>
                <c:pt idx="1560">
                  <c:v>2.5988379082177726</c:v>
                </c:pt>
                <c:pt idx="1561">
                  <c:v>2.6088371632871095</c:v>
                </c:pt>
                <c:pt idx="1562">
                  <c:v>2.6188364183564445</c:v>
                </c:pt>
                <c:pt idx="1563">
                  <c:v>2.6288356734257814</c:v>
                </c:pt>
                <c:pt idx="1564">
                  <c:v>2.6388349284951165</c:v>
                </c:pt>
                <c:pt idx="1565">
                  <c:v>2.6488341835644533</c:v>
                </c:pt>
                <c:pt idx="1566">
                  <c:v>2.6588334386337884</c:v>
                </c:pt>
                <c:pt idx="1567">
                  <c:v>2.6688326937031253</c:v>
                </c:pt>
                <c:pt idx="1568">
                  <c:v>2.6788319487724603</c:v>
                </c:pt>
                <c:pt idx="1569">
                  <c:v>2.6888312038417972</c:v>
                </c:pt>
                <c:pt idx="1570">
                  <c:v>2.6988304589111323</c:v>
                </c:pt>
                <c:pt idx="1571">
                  <c:v>2.7088297139804691</c:v>
                </c:pt>
                <c:pt idx="1572">
                  <c:v>2.7188289690498042</c:v>
                </c:pt>
                <c:pt idx="1573">
                  <c:v>2.7288282241191411</c:v>
                </c:pt>
                <c:pt idx="1574">
                  <c:v>2.7388274791884761</c:v>
                </c:pt>
                <c:pt idx="1575">
                  <c:v>2.748826734257813</c:v>
                </c:pt>
                <c:pt idx="1576">
                  <c:v>2.7588259893281251</c:v>
                </c:pt>
                <c:pt idx="1577">
                  <c:v>2.7688252443974619</c:v>
                </c:pt>
                <c:pt idx="1578">
                  <c:v>2.778824499466797</c:v>
                </c:pt>
                <c:pt idx="1579">
                  <c:v>2.7888237545361338</c:v>
                </c:pt>
                <c:pt idx="1580">
                  <c:v>2.7988230096054689</c:v>
                </c:pt>
                <c:pt idx="1581">
                  <c:v>2.8088222646748058</c:v>
                </c:pt>
                <c:pt idx="1582">
                  <c:v>2.8188215197441409</c:v>
                </c:pt>
                <c:pt idx="1583">
                  <c:v>2.8288207748134777</c:v>
                </c:pt>
                <c:pt idx="1584">
                  <c:v>2.8388200298828128</c:v>
                </c:pt>
                <c:pt idx="1585">
                  <c:v>2.8488192849521496</c:v>
                </c:pt>
                <c:pt idx="1586">
                  <c:v>2.8588185400214847</c:v>
                </c:pt>
                <c:pt idx="1587">
                  <c:v>2.8688177950908216</c:v>
                </c:pt>
                <c:pt idx="1588">
                  <c:v>2.8788170501601567</c:v>
                </c:pt>
                <c:pt idx="1589">
                  <c:v>2.8888163052294935</c:v>
                </c:pt>
                <c:pt idx="1590">
                  <c:v>2.8988155602988286</c:v>
                </c:pt>
                <c:pt idx="1591">
                  <c:v>2.9088148153681637</c:v>
                </c:pt>
                <c:pt idx="1592">
                  <c:v>2.9188140704375005</c:v>
                </c:pt>
                <c:pt idx="1593">
                  <c:v>2.9288133255068356</c:v>
                </c:pt>
                <c:pt idx="1594">
                  <c:v>2.9388125805761725</c:v>
                </c:pt>
                <c:pt idx="1595">
                  <c:v>2.9488118356455075</c:v>
                </c:pt>
                <c:pt idx="1596">
                  <c:v>2.9588110907148444</c:v>
                </c:pt>
                <c:pt idx="1597">
                  <c:v>2.9688103457841795</c:v>
                </c:pt>
                <c:pt idx="1598">
                  <c:v>2.9788096008535163</c:v>
                </c:pt>
                <c:pt idx="1599">
                  <c:v>2.9888088559228514</c:v>
                </c:pt>
                <c:pt idx="1600">
                  <c:v>2.9988081109921882</c:v>
                </c:pt>
                <c:pt idx="1601">
                  <c:v>3.0088073660615215</c:v>
                </c:pt>
                <c:pt idx="1602">
                  <c:v>3.0188066211308602</c:v>
                </c:pt>
                <c:pt idx="1603">
                  <c:v>3.0288058762001953</c:v>
                </c:pt>
                <c:pt idx="1604">
                  <c:v>3.0388051312695303</c:v>
                </c:pt>
                <c:pt idx="1605">
                  <c:v>3.0488043863398424</c:v>
                </c:pt>
                <c:pt idx="1606">
                  <c:v>3.058803641409181</c:v>
                </c:pt>
                <c:pt idx="1607">
                  <c:v>3.0688028964785161</c:v>
                </c:pt>
                <c:pt idx="1608">
                  <c:v>3.0788021515478512</c:v>
                </c:pt>
                <c:pt idx="1609">
                  <c:v>3.0888014066171863</c:v>
                </c:pt>
                <c:pt idx="1610">
                  <c:v>3.0988006616865249</c:v>
                </c:pt>
                <c:pt idx="1611">
                  <c:v>3.10879991675586</c:v>
                </c:pt>
                <c:pt idx="1612">
                  <c:v>3.1187991718251951</c:v>
                </c:pt>
                <c:pt idx="1613">
                  <c:v>3.1287984268945301</c:v>
                </c:pt>
                <c:pt idx="1614">
                  <c:v>3.1387976819638688</c:v>
                </c:pt>
                <c:pt idx="1615">
                  <c:v>3.1487969370332038</c:v>
                </c:pt>
                <c:pt idx="1616">
                  <c:v>3.1587961921025389</c:v>
                </c:pt>
                <c:pt idx="1617">
                  <c:v>3.168795447171874</c:v>
                </c:pt>
                <c:pt idx="1618">
                  <c:v>3.1787947022412126</c:v>
                </c:pt>
                <c:pt idx="1619">
                  <c:v>3.1887939573105477</c:v>
                </c:pt>
                <c:pt idx="1620">
                  <c:v>3.1987932123798828</c:v>
                </c:pt>
                <c:pt idx="1621">
                  <c:v>3.2087924674492179</c:v>
                </c:pt>
                <c:pt idx="1622">
                  <c:v>3.2187917225185529</c:v>
                </c:pt>
                <c:pt idx="1623">
                  <c:v>3.2287909775878916</c:v>
                </c:pt>
                <c:pt idx="1624">
                  <c:v>3.2387902326572267</c:v>
                </c:pt>
                <c:pt idx="1625">
                  <c:v>3.2487894877265617</c:v>
                </c:pt>
                <c:pt idx="1626">
                  <c:v>3.2587887427958968</c:v>
                </c:pt>
                <c:pt idx="1627">
                  <c:v>3.2687879978652354</c:v>
                </c:pt>
                <c:pt idx="1628">
                  <c:v>3.2787872529345705</c:v>
                </c:pt>
                <c:pt idx="1629">
                  <c:v>3.2887865080039056</c:v>
                </c:pt>
                <c:pt idx="1630">
                  <c:v>3.2987857630732407</c:v>
                </c:pt>
                <c:pt idx="1631">
                  <c:v>3.3087850181425793</c:v>
                </c:pt>
                <c:pt idx="1632">
                  <c:v>3.3187842732119144</c:v>
                </c:pt>
                <c:pt idx="1633">
                  <c:v>3.3287835282822265</c:v>
                </c:pt>
                <c:pt idx="1634">
                  <c:v>3.3387827833515615</c:v>
                </c:pt>
                <c:pt idx="1635">
                  <c:v>3.3487820384209002</c:v>
                </c:pt>
                <c:pt idx="1636">
                  <c:v>3.3587812934902352</c:v>
                </c:pt>
                <c:pt idx="1637">
                  <c:v>3.3687805485595703</c:v>
                </c:pt>
                <c:pt idx="1638">
                  <c:v>3.3787798036289054</c:v>
                </c:pt>
                <c:pt idx="1639">
                  <c:v>3.3887790586982405</c:v>
                </c:pt>
                <c:pt idx="1640">
                  <c:v>3.3987783137675791</c:v>
                </c:pt>
                <c:pt idx="1641">
                  <c:v>3.4087775688369142</c:v>
                </c:pt>
                <c:pt idx="1642">
                  <c:v>3.4187768239062493</c:v>
                </c:pt>
                <c:pt idx="1643">
                  <c:v>3.4287760789755843</c:v>
                </c:pt>
                <c:pt idx="1644">
                  <c:v>3.438775334044923</c:v>
                </c:pt>
                <c:pt idx="1645">
                  <c:v>3.448774589114258</c:v>
                </c:pt>
                <c:pt idx="1646">
                  <c:v>3.4587738441835931</c:v>
                </c:pt>
                <c:pt idx="1647">
                  <c:v>3.4687730992529282</c:v>
                </c:pt>
                <c:pt idx="1648">
                  <c:v>3.4787723543222668</c:v>
                </c:pt>
                <c:pt idx="1649">
                  <c:v>3.4887716093916019</c:v>
                </c:pt>
                <c:pt idx="1650">
                  <c:v>3.498770864460937</c:v>
                </c:pt>
                <c:pt idx="1651">
                  <c:v>3.5087701195302721</c:v>
                </c:pt>
                <c:pt idx="1652">
                  <c:v>3.5187693745996107</c:v>
                </c:pt>
                <c:pt idx="1653">
                  <c:v>3.5287686296689458</c:v>
                </c:pt>
                <c:pt idx="1654">
                  <c:v>3.5387678847382809</c:v>
                </c:pt>
                <c:pt idx="1655">
                  <c:v>3.5487671398076159</c:v>
                </c:pt>
                <c:pt idx="1656">
                  <c:v>3.558766394876951</c:v>
                </c:pt>
                <c:pt idx="1657">
                  <c:v>3.5687656499462896</c:v>
                </c:pt>
                <c:pt idx="1658">
                  <c:v>3.5787649050156247</c:v>
                </c:pt>
                <c:pt idx="1659">
                  <c:v>3.5887641600849598</c:v>
                </c:pt>
                <c:pt idx="1660">
                  <c:v>3.5987634151542949</c:v>
                </c:pt>
                <c:pt idx="1661">
                  <c:v>3.6087626702246105</c:v>
                </c:pt>
                <c:pt idx="1662">
                  <c:v>3.6187619252939456</c:v>
                </c:pt>
                <c:pt idx="1663">
                  <c:v>3.6287611803632842</c:v>
                </c:pt>
                <c:pt idx="1664">
                  <c:v>3.6387604354326193</c:v>
                </c:pt>
                <c:pt idx="1665">
                  <c:v>3.6487596905019544</c:v>
                </c:pt>
                <c:pt idx="1666">
                  <c:v>3.6587589455712894</c:v>
                </c:pt>
                <c:pt idx="1667">
                  <c:v>3.6687582006406281</c:v>
                </c:pt>
                <c:pt idx="1668">
                  <c:v>3.6787574557099632</c:v>
                </c:pt>
                <c:pt idx="1669">
                  <c:v>3.6887567107792982</c:v>
                </c:pt>
                <c:pt idx="1670">
                  <c:v>3.6987559658486333</c:v>
                </c:pt>
                <c:pt idx="1671">
                  <c:v>3.7087552209179719</c:v>
                </c:pt>
                <c:pt idx="1672">
                  <c:v>3.718754475987307</c:v>
                </c:pt>
                <c:pt idx="1673">
                  <c:v>3.7287537310566421</c:v>
                </c:pt>
                <c:pt idx="1674">
                  <c:v>3.7387529861259772</c:v>
                </c:pt>
                <c:pt idx="1675">
                  <c:v>3.7487522411953158</c:v>
                </c:pt>
                <c:pt idx="1676">
                  <c:v>3.7587514962646509</c:v>
                </c:pt>
                <c:pt idx="1677">
                  <c:v>3.768750751333986</c:v>
                </c:pt>
                <c:pt idx="1678">
                  <c:v>3.778750006403321</c:v>
                </c:pt>
                <c:pt idx="1679">
                  <c:v>3.7887492614726597</c:v>
                </c:pt>
                <c:pt idx="1680">
                  <c:v>3.7987485165419947</c:v>
                </c:pt>
                <c:pt idx="1681">
                  <c:v>3.8087477716113298</c:v>
                </c:pt>
                <c:pt idx="1682">
                  <c:v>3.8187470266806613</c:v>
                </c:pt>
                <c:pt idx="1683">
                  <c:v>3.8287462817500035</c:v>
                </c:pt>
                <c:pt idx="1684">
                  <c:v>3.8387455368193386</c:v>
                </c:pt>
                <c:pt idx="1685">
                  <c:v>3.8487447918886701</c:v>
                </c:pt>
                <c:pt idx="1686">
                  <c:v>3.8587440469580052</c:v>
                </c:pt>
                <c:pt idx="1687">
                  <c:v>3.8687433020273403</c:v>
                </c:pt>
                <c:pt idx="1688">
                  <c:v>3.8787425570966789</c:v>
                </c:pt>
                <c:pt idx="1689">
                  <c:v>3.888741812166014</c:v>
                </c:pt>
                <c:pt idx="1690">
                  <c:v>3.8987410672363296</c:v>
                </c:pt>
                <c:pt idx="1691">
                  <c:v>3.9087403223056647</c:v>
                </c:pt>
                <c:pt idx="1692">
                  <c:v>3.9187395773749998</c:v>
                </c:pt>
                <c:pt idx="1693">
                  <c:v>3.9287388324443349</c:v>
                </c:pt>
                <c:pt idx="1694">
                  <c:v>3.9387380875136735</c:v>
                </c:pt>
                <c:pt idx="1695">
                  <c:v>3.9487373425830086</c:v>
                </c:pt>
                <c:pt idx="1696">
                  <c:v>3.9587365976523436</c:v>
                </c:pt>
                <c:pt idx="1697">
                  <c:v>3.9687358527216787</c:v>
                </c:pt>
                <c:pt idx="1698">
                  <c:v>3.9787351077910174</c:v>
                </c:pt>
                <c:pt idx="1699">
                  <c:v>3.9887343628603524</c:v>
                </c:pt>
                <c:pt idx="1700">
                  <c:v>3.9987336179296875</c:v>
                </c:pt>
                <c:pt idx="1701">
                  <c:v>4.0087328729990226</c:v>
                </c:pt>
                <c:pt idx="1702">
                  <c:v>4.0187321280683612</c:v>
                </c:pt>
                <c:pt idx="1703">
                  <c:v>4.0287313831376963</c:v>
                </c:pt>
                <c:pt idx="1704">
                  <c:v>4.0387306382070314</c:v>
                </c:pt>
                <c:pt idx="1705">
                  <c:v>4.0487298932763665</c:v>
                </c:pt>
                <c:pt idx="1706">
                  <c:v>4.0587291483457051</c:v>
                </c:pt>
                <c:pt idx="1707">
                  <c:v>4.0687284034150402</c:v>
                </c:pt>
                <c:pt idx="1708">
                  <c:v>4.0787276584843752</c:v>
                </c:pt>
                <c:pt idx="1709">
                  <c:v>4.0887269135537103</c:v>
                </c:pt>
                <c:pt idx="1710">
                  <c:v>4.0987261686230489</c:v>
                </c:pt>
                <c:pt idx="1711">
                  <c:v>4.108725423692384</c:v>
                </c:pt>
                <c:pt idx="1712">
                  <c:v>4.1187246787617191</c:v>
                </c:pt>
                <c:pt idx="1713">
                  <c:v>4.1287239338310542</c:v>
                </c:pt>
                <c:pt idx="1714">
                  <c:v>4.1387231889003928</c:v>
                </c:pt>
                <c:pt idx="1715">
                  <c:v>4.1487224439697279</c:v>
                </c:pt>
                <c:pt idx="1716">
                  <c:v>4.158721699039063</c:v>
                </c:pt>
                <c:pt idx="1717">
                  <c:v>4.168720954108398</c:v>
                </c:pt>
                <c:pt idx="1718">
                  <c:v>4.1787202091787101</c:v>
                </c:pt>
                <c:pt idx="1719">
                  <c:v>4.1887194642480452</c:v>
                </c:pt>
                <c:pt idx="1720">
                  <c:v>4.1987187193173803</c:v>
                </c:pt>
                <c:pt idx="1721">
                  <c:v>4.2087179743867189</c:v>
                </c:pt>
                <c:pt idx="1722">
                  <c:v>4.218717229456054</c:v>
                </c:pt>
                <c:pt idx="1723">
                  <c:v>4.2287164845253891</c:v>
                </c:pt>
                <c:pt idx="1724">
                  <c:v>4.2387157395947241</c:v>
                </c:pt>
                <c:pt idx="1725">
                  <c:v>4.2487149946640628</c:v>
                </c:pt>
                <c:pt idx="1726">
                  <c:v>4.2587142497333978</c:v>
                </c:pt>
                <c:pt idx="1727">
                  <c:v>4.2687135048027329</c:v>
                </c:pt>
                <c:pt idx="1728">
                  <c:v>4.278712759872068</c:v>
                </c:pt>
                <c:pt idx="1729">
                  <c:v>4.2887120149414066</c:v>
                </c:pt>
                <c:pt idx="1730">
                  <c:v>4.2987112700107417</c:v>
                </c:pt>
                <c:pt idx="1731">
                  <c:v>4.3087105250800768</c:v>
                </c:pt>
                <c:pt idx="1732">
                  <c:v>4.3187097801494119</c:v>
                </c:pt>
                <c:pt idx="1733">
                  <c:v>4.3287090352187505</c:v>
                </c:pt>
                <c:pt idx="1734">
                  <c:v>4.3387082902880856</c:v>
                </c:pt>
                <c:pt idx="1735">
                  <c:v>4.3487075453574207</c:v>
                </c:pt>
                <c:pt idx="1736">
                  <c:v>4.3587068004267557</c:v>
                </c:pt>
                <c:pt idx="1737">
                  <c:v>4.3687060554960944</c:v>
                </c:pt>
                <c:pt idx="1738">
                  <c:v>4.3787053105654294</c:v>
                </c:pt>
                <c:pt idx="1739">
                  <c:v>4.3887045656347645</c:v>
                </c:pt>
                <c:pt idx="1740">
                  <c:v>4.3987038207040996</c:v>
                </c:pt>
                <c:pt idx="1741">
                  <c:v>4.4087030757734382</c:v>
                </c:pt>
                <c:pt idx="1742">
                  <c:v>4.4187023308427733</c:v>
                </c:pt>
                <c:pt idx="1743">
                  <c:v>4.4287015859121084</c:v>
                </c:pt>
                <c:pt idx="1744">
                  <c:v>4.4387008409814435</c:v>
                </c:pt>
                <c:pt idx="1745">
                  <c:v>4.4487000960507821</c:v>
                </c:pt>
                <c:pt idx="1746">
                  <c:v>4.4586993511201172</c:v>
                </c:pt>
                <c:pt idx="1747">
                  <c:v>4.4686986061904292</c:v>
                </c:pt>
                <c:pt idx="1748">
                  <c:v>4.4786978612597679</c:v>
                </c:pt>
                <c:pt idx="1749">
                  <c:v>4.488697116329103</c:v>
                </c:pt>
                <c:pt idx="1750">
                  <c:v>4.498696371398438</c:v>
                </c:pt>
                <c:pt idx="1751">
                  <c:v>4.5086956264677731</c:v>
                </c:pt>
                <c:pt idx="1752">
                  <c:v>4.5186948815371117</c:v>
                </c:pt>
                <c:pt idx="1753">
                  <c:v>4.5286941366064468</c:v>
                </c:pt>
                <c:pt idx="1754">
                  <c:v>4.5386933916757819</c:v>
                </c:pt>
                <c:pt idx="1755">
                  <c:v>4.548692646745117</c:v>
                </c:pt>
                <c:pt idx="1756">
                  <c:v>4.5586919018144556</c:v>
                </c:pt>
                <c:pt idx="1757">
                  <c:v>4.5686911568837907</c:v>
                </c:pt>
                <c:pt idx="1758">
                  <c:v>4.5786904119531258</c:v>
                </c:pt>
                <c:pt idx="1759">
                  <c:v>4.5886896670224608</c:v>
                </c:pt>
                <c:pt idx="1760">
                  <c:v>4.5986889220917995</c:v>
                </c:pt>
                <c:pt idx="1761">
                  <c:v>4.6086881771611345</c:v>
                </c:pt>
                <c:pt idx="1762">
                  <c:v>4.6186874322304696</c:v>
                </c:pt>
                <c:pt idx="1763">
                  <c:v>4.6286866872998047</c:v>
                </c:pt>
                <c:pt idx="1764">
                  <c:v>4.6386859423691433</c:v>
                </c:pt>
                <c:pt idx="1765">
                  <c:v>4.6486851974384784</c:v>
                </c:pt>
                <c:pt idx="1766">
                  <c:v>4.6586844525078135</c:v>
                </c:pt>
                <c:pt idx="1767">
                  <c:v>4.6686837075771486</c:v>
                </c:pt>
                <c:pt idx="1768">
                  <c:v>4.6786829626464872</c:v>
                </c:pt>
                <c:pt idx="1769">
                  <c:v>4.6886822177158223</c:v>
                </c:pt>
                <c:pt idx="1770">
                  <c:v>4.6986814727851574</c:v>
                </c:pt>
                <c:pt idx="1771">
                  <c:v>4.7086807278544924</c:v>
                </c:pt>
                <c:pt idx="1772">
                  <c:v>4.7186799829238311</c:v>
                </c:pt>
                <c:pt idx="1773">
                  <c:v>4.7286792379931661</c:v>
                </c:pt>
                <c:pt idx="1774">
                  <c:v>4.7386784930625012</c:v>
                </c:pt>
                <c:pt idx="1775">
                  <c:v>4.7486777481328133</c:v>
                </c:pt>
                <c:pt idx="1776">
                  <c:v>4.7586770032021484</c:v>
                </c:pt>
                <c:pt idx="1777">
                  <c:v>4.7686762582714834</c:v>
                </c:pt>
                <c:pt idx="1778">
                  <c:v>4.7786755133408185</c:v>
                </c:pt>
                <c:pt idx="1779">
                  <c:v>4.7886747684101572</c:v>
                </c:pt>
                <c:pt idx="1780">
                  <c:v>4.7986740234794922</c:v>
                </c:pt>
                <c:pt idx="1781">
                  <c:v>4.8086732785488273</c:v>
                </c:pt>
                <c:pt idx="1782">
                  <c:v>4.8186725336181624</c:v>
                </c:pt>
                <c:pt idx="1783">
                  <c:v>4.828671788687501</c:v>
                </c:pt>
                <c:pt idx="1784">
                  <c:v>4.8386710437568361</c:v>
                </c:pt>
                <c:pt idx="1785">
                  <c:v>4.8486702988261712</c:v>
                </c:pt>
                <c:pt idx="1786">
                  <c:v>4.8586695538955063</c:v>
                </c:pt>
                <c:pt idx="1787">
                  <c:v>4.8686688089648449</c:v>
                </c:pt>
                <c:pt idx="1788">
                  <c:v>4.87866806403418</c:v>
                </c:pt>
                <c:pt idx="1789">
                  <c:v>4.888667319103515</c:v>
                </c:pt>
                <c:pt idx="1790">
                  <c:v>4.8986665741728501</c:v>
                </c:pt>
                <c:pt idx="1791">
                  <c:v>4.9086658292421887</c:v>
                </c:pt>
                <c:pt idx="1792">
                  <c:v>4.9186650843115238</c:v>
                </c:pt>
                <c:pt idx="1793">
                  <c:v>4.9286643393808589</c:v>
                </c:pt>
                <c:pt idx="1794">
                  <c:v>4.938663594450194</c:v>
                </c:pt>
                <c:pt idx="1795">
                  <c:v>4.9486628495195326</c:v>
                </c:pt>
                <c:pt idx="1796">
                  <c:v>4.9586621045888677</c:v>
                </c:pt>
                <c:pt idx="1797">
                  <c:v>4.9686613596582028</c:v>
                </c:pt>
                <c:pt idx="1798">
                  <c:v>4.9786606147275378</c:v>
                </c:pt>
                <c:pt idx="1799">
                  <c:v>4.9886598697968765</c:v>
                </c:pt>
                <c:pt idx="1800">
                  <c:v>4.9986591248662116</c:v>
                </c:pt>
                <c:pt idx="1801">
                  <c:v>5.0086583799355466</c:v>
                </c:pt>
                <c:pt idx="1802">
                  <c:v>5.0186576350048817</c:v>
                </c:pt>
                <c:pt idx="1803">
                  <c:v>5.0286568900742203</c:v>
                </c:pt>
                <c:pt idx="1804">
                  <c:v>5.0386561451445289</c:v>
                </c:pt>
                <c:pt idx="1805">
                  <c:v>5.0486554002138639</c:v>
                </c:pt>
                <c:pt idx="1806">
                  <c:v>5.0586546552832026</c:v>
                </c:pt>
                <c:pt idx="1807">
                  <c:v>5.0686539103525377</c:v>
                </c:pt>
                <c:pt idx="1808">
                  <c:v>5.0786531654218727</c:v>
                </c:pt>
                <c:pt idx="1809">
                  <c:v>5.0886524204912078</c:v>
                </c:pt>
                <c:pt idx="1810">
                  <c:v>5.0986516755605464</c:v>
                </c:pt>
                <c:pt idx="1811">
                  <c:v>5.1086509306298815</c:v>
                </c:pt>
                <c:pt idx="1812">
                  <c:v>5.1186501856992166</c:v>
                </c:pt>
                <c:pt idx="1813">
                  <c:v>5.1286494407685517</c:v>
                </c:pt>
                <c:pt idx="1814">
                  <c:v>5.1386486958378903</c:v>
                </c:pt>
                <c:pt idx="1815">
                  <c:v>5.1486479509072254</c:v>
                </c:pt>
                <c:pt idx="1816">
                  <c:v>5.1586472059765605</c:v>
                </c:pt>
                <c:pt idx="1817">
                  <c:v>5.1686464610458955</c:v>
                </c:pt>
                <c:pt idx="1818">
                  <c:v>5.1786457161152342</c:v>
                </c:pt>
                <c:pt idx="1819">
                  <c:v>5.1886449711845692</c:v>
                </c:pt>
                <c:pt idx="1820">
                  <c:v>5.1986442262539043</c:v>
                </c:pt>
                <c:pt idx="1821">
                  <c:v>5.2086434813232394</c:v>
                </c:pt>
                <c:pt idx="1822">
                  <c:v>5.218642736392578</c:v>
                </c:pt>
                <c:pt idx="1823">
                  <c:v>5.2286419914619131</c:v>
                </c:pt>
                <c:pt idx="1824">
                  <c:v>5.2386412465312482</c:v>
                </c:pt>
                <c:pt idx="1825">
                  <c:v>5.2486405016005833</c:v>
                </c:pt>
                <c:pt idx="1826">
                  <c:v>5.2586397566699219</c:v>
                </c:pt>
                <c:pt idx="1827">
                  <c:v>5.268639011739257</c:v>
                </c:pt>
                <c:pt idx="1828">
                  <c:v>5.278638266808592</c:v>
                </c:pt>
                <c:pt idx="1829">
                  <c:v>5.2886375218779271</c:v>
                </c:pt>
                <c:pt idx="1830">
                  <c:v>5.2986367769472658</c:v>
                </c:pt>
                <c:pt idx="1831">
                  <c:v>5.3086360320166008</c:v>
                </c:pt>
                <c:pt idx="1832">
                  <c:v>5.3186352870869129</c:v>
                </c:pt>
                <c:pt idx="1833">
                  <c:v>5.3286345421562515</c:v>
                </c:pt>
                <c:pt idx="1834">
                  <c:v>5.3386337972255866</c:v>
                </c:pt>
                <c:pt idx="1835">
                  <c:v>5.3486330522949217</c:v>
                </c:pt>
                <c:pt idx="1836">
                  <c:v>5.3586323073642568</c:v>
                </c:pt>
                <c:pt idx="1837">
                  <c:v>5.3686315624335954</c:v>
                </c:pt>
                <c:pt idx="1838">
                  <c:v>5.3786308175029305</c:v>
                </c:pt>
                <c:pt idx="1839">
                  <c:v>5.3886300725722656</c:v>
                </c:pt>
                <c:pt idx="1840">
                  <c:v>5.3986293276416006</c:v>
                </c:pt>
                <c:pt idx="1841">
                  <c:v>5.4086285827109393</c:v>
                </c:pt>
                <c:pt idx="1842">
                  <c:v>5.4186278377802743</c:v>
                </c:pt>
                <c:pt idx="1843">
                  <c:v>5.4286270928496094</c:v>
                </c:pt>
                <c:pt idx="1844">
                  <c:v>5.4386263479189445</c:v>
                </c:pt>
                <c:pt idx="1845">
                  <c:v>5.4486256029882831</c:v>
                </c:pt>
                <c:pt idx="1846">
                  <c:v>5.4586248580576182</c:v>
                </c:pt>
                <c:pt idx="1847">
                  <c:v>5.4686241131269533</c:v>
                </c:pt>
                <c:pt idx="1848">
                  <c:v>5.4786233681962884</c:v>
                </c:pt>
                <c:pt idx="1849">
                  <c:v>5.488622623265627</c:v>
                </c:pt>
                <c:pt idx="1850">
                  <c:v>5.4986218783349621</c:v>
                </c:pt>
                <c:pt idx="1851">
                  <c:v>5.5086211334042972</c:v>
                </c:pt>
                <c:pt idx="1852">
                  <c:v>5.5186203884736322</c:v>
                </c:pt>
                <c:pt idx="1853">
                  <c:v>5.5286196435429709</c:v>
                </c:pt>
                <c:pt idx="1854">
                  <c:v>5.5386188986123059</c:v>
                </c:pt>
                <c:pt idx="1855">
                  <c:v>5.548618153681641</c:v>
                </c:pt>
                <c:pt idx="1856">
                  <c:v>5.5586174087509761</c:v>
                </c:pt>
                <c:pt idx="1857">
                  <c:v>5.5686166638203147</c:v>
                </c:pt>
                <c:pt idx="1858">
                  <c:v>5.5786159188896498</c:v>
                </c:pt>
                <c:pt idx="1859">
                  <c:v>5.5886151739589849</c:v>
                </c:pt>
                <c:pt idx="1860">
                  <c:v>5.598614429029297</c:v>
                </c:pt>
                <c:pt idx="1861">
                  <c:v>5.608613684098632</c:v>
                </c:pt>
                <c:pt idx="1862">
                  <c:v>5.6186129391679671</c:v>
                </c:pt>
                <c:pt idx="1863">
                  <c:v>5.6286121942373022</c:v>
                </c:pt>
                <c:pt idx="1864">
                  <c:v>5.6386114493066408</c:v>
                </c:pt>
                <c:pt idx="1865">
                  <c:v>5.6486107043759759</c:v>
                </c:pt>
                <c:pt idx="1866">
                  <c:v>5.658609959445311</c:v>
                </c:pt>
                <c:pt idx="1867">
                  <c:v>5.6686092145146461</c:v>
                </c:pt>
                <c:pt idx="1868">
                  <c:v>5.6786084695839847</c:v>
                </c:pt>
                <c:pt idx="1869">
                  <c:v>5.6886077246533198</c:v>
                </c:pt>
                <c:pt idx="1870">
                  <c:v>5.6986069797226548</c:v>
                </c:pt>
                <c:pt idx="1871">
                  <c:v>5.7086062347919899</c:v>
                </c:pt>
                <c:pt idx="1872">
                  <c:v>5.7186054898613286</c:v>
                </c:pt>
                <c:pt idx="1873">
                  <c:v>5.7286047449306636</c:v>
                </c:pt>
                <c:pt idx="1874">
                  <c:v>5.7386039999999987</c:v>
                </c:pt>
                <c:pt idx="1875">
                  <c:v>5.7486032550693338</c:v>
                </c:pt>
                <c:pt idx="1876">
                  <c:v>5.7586025101386724</c:v>
                </c:pt>
                <c:pt idx="1877">
                  <c:v>5.7686017652080075</c:v>
                </c:pt>
                <c:pt idx="1878">
                  <c:v>5.7786010202773426</c:v>
                </c:pt>
                <c:pt idx="1879">
                  <c:v>5.7886002753466776</c:v>
                </c:pt>
                <c:pt idx="1880">
                  <c:v>5.7985995304160163</c:v>
                </c:pt>
                <c:pt idx="1881">
                  <c:v>5.8085987854853514</c:v>
                </c:pt>
                <c:pt idx="1882">
                  <c:v>5.8185980405546864</c:v>
                </c:pt>
                <c:pt idx="1883">
                  <c:v>5.8285972956240215</c:v>
                </c:pt>
                <c:pt idx="1884">
                  <c:v>5.8385965506933601</c:v>
                </c:pt>
                <c:pt idx="1885">
                  <c:v>5.8485958057626952</c:v>
                </c:pt>
                <c:pt idx="1886">
                  <c:v>5.8585950608320303</c:v>
                </c:pt>
                <c:pt idx="1887">
                  <c:v>5.8685943159013654</c:v>
                </c:pt>
                <c:pt idx="1888">
                  <c:v>5.878593570970704</c:v>
                </c:pt>
                <c:pt idx="1889">
                  <c:v>5.8885928260410161</c:v>
                </c:pt>
                <c:pt idx="1890">
                  <c:v>5.8985920811103547</c:v>
                </c:pt>
                <c:pt idx="1891">
                  <c:v>5.9085913361796898</c:v>
                </c:pt>
                <c:pt idx="1892">
                  <c:v>5.9185905912490249</c:v>
                </c:pt>
                <c:pt idx="1893">
                  <c:v>5.9285898463183599</c:v>
                </c:pt>
                <c:pt idx="1894">
                  <c:v>5.938589101387695</c:v>
                </c:pt>
                <c:pt idx="1895">
                  <c:v>5.9485883564570337</c:v>
                </c:pt>
                <c:pt idx="1896">
                  <c:v>5.9585876115263687</c:v>
                </c:pt>
                <c:pt idx="1897">
                  <c:v>5.9685868665957038</c:v>
                </c:pt>
                <c:pt idx="1898">
                  <c:v>5.9785861216650389</c:v>
                </c:pt>
                <c:pt idx="1899">
                  <c:v>5.9885853767343775</c:v>
                </c:pt>
                <c:pt idx="1900">
                  <c:v>5.9985846318037126</c:v>
                </c:pt>
                <c:pt idx="1901">
                  <c:v>6.0085838868730477</c:v>
                </c:pt>
                <c:pt idx="1902">
                  <c:v>6.0185831419423828</c:v>
                </c:pt>
                <c:pt idx="1903">
                  <c:v>6.0285823970117214</c:v>
                </c:pt>
                <c:pt idx="1904">
                  <c:v>6.0385816520810565</c:v>
                </c:pt>
                <c:pt idx="1905">
                  <c:v>6.0485809071503915</c:v>
                </c:pt>
                <c:pt idx="1906">
                  <c:v>6.0585801622197266</c:v>
                </c:pt>
                <c:pt idx="1907">
                  <c:v>6.0685794172890652</c:v>
                </c:pt>
                <c:pt idx="1908">
                  <c:v>6.0785786723584003</c:v>
                </c:pt>
                <c:pt idx="1909">
                  <c:v>6.0885779274277354</c:v>
                </c:pt>
                <c:pt idx="1910">
                  <c:v>6.0985771824970705</c:v>
                </c:pt>
                <c:pt idx="1911">
                  <c:v>6.1085764375664091</c:v>
                </c:pt>
                <c:pt idx="1912">
                  <c:v>6.1185756926357442</c:v>
                </c:pt>
                <c:pt idx="1913">
                  <c:v>6.1285749477050793</c:v>
                </c:pt>
                <c:pt idx="1914">
                  <c:v>6.1385742027744143</c:v>
                </c:pt>
                <c:pt idx="1915">
                  <c:v>6.148573457843753</c:v>
                </c:pt>
                <c:pt idx="1916">
                  <c:v>6.1585727129130881</c:v>
                </c:pt>
                <c:pt idx="1917">
                  <c:v>6.1685719679834001</c:v>
                </c:pt>
                <c:pt idx="1918">
                  <c:v>6.1785712230527352</c:v>
                </c:pt>
                <c:pt idx="1919">
                  <c:v>6.1885704781220703</c:v>
                </c:pt>
                <c:pt idx="1920">
                  <c:v>6.1985697331914054</c:v>
                </c:pt>
                <c:pt idx="1921">
                  <c:v>6.208568988260744</c:v>
                </c:pt>
                <c:pt idx="1922">
                  <c:v>6.2185682433300791</c:v>
                </c:pt>
                <c:pt idx="1923">
                  <c:v>6.2285674983994141</c:v>
                </c:pt>
                <c:pt idx="1924">
                  <c:v>6.2385667534687492</c:v>
                </c:pt>
                <c:pt idx="1925">
                  <c:v>6.2485660085380843</c:v>
                </c:pt>
                <c:pt idx="1926">
                  <c:v>6.2585652636074229</c:v>
                </c:pt>
                <c:pt idx="1927">
                  <c:v>6.268564518676758</c:v>
                </c:pt>
                <c:pt idx="1928">
                  <c:v>6.2785637737460931</c:v>
                </c:pt>
                <c:pt idx="1929">
                  <c:v>6.2885630288154282</c:v>
                </c:pt>
                <c:pt idx="1930">
                  <c:v>6.2985622838847668</c:v>
                </c:pt>
                <c:pt idx="1931">
                  <c:v>6.3085615389541019</c:v>
                </c:pt>
                <c:pt idx="1932">
                  <c:v>6.318560794023437</c:v>
                </c:pt>
                <c:pt idx="1933">
                  <c:v>6.328560049092772</c:v>
                </c:pt>
                <c:pt idx="1934">
                  <c:v>6.3385593041621107</c:v>
                </c:pt>
                <c:pt idx="1935">
                  <c:v>6.3485585592314457</c:v>
                </c:pt>
                <c:pt idx="1936">
                  <c:v>6.3585578143007808</c:v>
                </c:pt>
                <c:pt idx="1937">
                  <c:v>6.3685570693701159</c:v>
                </c:pt>
                <c:pt idx="1938">
                  <c:v>6.3785563244394545</c:v>
                </c:pt>
                <c:pt idx="1939">
                  <c:v>6.3885555795087896</c:v>
                </c:pt>
                <c:pt idx="1940">
                  <c:v>6.3985548345781247</c:v>
                </c:pt>
                <c:pt idx="1941">
                  <c:v>6.4085540896474598</c:v>
                </c:pt>
                <c:pt idx="1942">
                  <c:v>6.4185533447167984</c:v>
                </c:pt>
                <c:pt idx="1943">
                  <c:v>6.4285525997861335</c:v>
                </c:pt>
                <c:pt idx="1944">
                  <c:v>6.4385518548554685</c:v>
                </c:pt>
                <c:pt idx="1945">
                  <c:v>6.4485511099257806</c:v>
                </c:pt>
                <c:pt idx="1946">
                  <c:v>6.4585503649951157</c:v>
                </c:pt>
                <c:pt idx="1947">
                  <c:v>6.4685496200644508</c:v>
                </c:pt>
                <c:pt idx="1948">
                  <c:v>6.4785488751337894</c:v>
                </c:pt>
                <c:pt idx="1949">
                  <c:v>6.4885481302031245</c:v>
                </c:pt>
                <c:pt idx="1950">
                  <c:v>6.4985473852724596</c:v>
                </c:pt>
                <c:pt idx="1951">
                  <c:v>6.5085466403417946</c:v>
                </c:pt>
                <c:pt idx="1952">
                  <c:v>6.5185458954111333</c:v>
                </c:pt>
                <c:pt idx="1953">
                  <c:v>6.5285451504804684</c:v>
                </c:pt>
                <c:pt idx="1954">
                  <c:v>6.5385444055498034</c:v>
                </c:pt>
                <c:pt idx="1955">
                  <c:v>6.5485436606191385</c:v>
                </c:pt>
                <c:pt idx="1956">
                  <c:v>6.5585429156884736</c:v>
                </c:pt>
                <c:pt idx="1957">
                  <c:v>6.5685421707578122</c:v>
                </c:pt>
                <c:pt idx="1958">
                  <c:v>6.5785414258271473</c:v>
                </c:pt>
                <c:pt idx="1959">
                  <c:v>6.5885406808964824</c:v>
                </c:pt>
                <c:pt idx="1960">
                  <c:v>6.5985399359658174</c:v>
                </c:pt>
                <c:pt idx="1961">
                  <c:v>6.6085391910351561</c:v>
                </c:pt>
                <c:pt idx="1962">
                  <c:v>6.6185384461044912</c:v>
                </c:pt>
                <c:pt idx="1963">
                  <c:v>6.6285377011738262</c:v>
                </c:pt>
                <c:pt idx="1964">
                  <c:v>6.6385369562431613</c:v>
                </c:pt>
                <c:pt idx="1965">
                  <c:v>6.6485362113124999</c:v>
                </c:pt>
                <c:pt idx="1966">
                  <c:v>6.658535466381835</c:v>
                </c:pt>
                <c:pt idx="1967">
                  <c:v>6.6685347214511701</c:v>
                </c:pt>
                <c:pt idx="1968">
                  <c:v>6.6785339765205052</c:v>
                </c:pt>
                <c:pt idx="1969">
                  <c:v>6.6885332315898438</c:v>
                </c:pt>
                <c:pt idx="1970">
                  <c:v>6.6985324866591789</c:v>
                </c:pt>
                <c:pt idx="1971">
                  <c:v>6.708531741728514</c:v>
                </c:pt>
                <c:pt idx="1972">
                  <c:v>6.718530996797849</c:v>
                </c:pt>
                <c:pt idx="1973">
                  <c:v>6.7285302518671877</c:v>
                </c:pt>
                <c:pt idx="1974">
                  <c:v>6.7385295069374997</c:v>
                </c:pt>
                <c:pt idx="1975">
                  <c:v>6.7485287620068384</c:v>
                </c:pt>
                <c:pt idx="1976">
                  <c:v>6.7585280170761735</c:v>
                </c:pt>
                <c:pt idx="1977">
                  <c:v>6.7685272721455085</c:v>
                </c:pt>
                <c:pt idx="1978">
                  <c:v>6.7785265272148436</c:v>
                </c:pt>
                <c:pt idx="1979">
                  <c:v>6.7885257822841822</c:v>
                </c:pt>
                <c:pt idx="1980">
                  <c:v>6.7985250373535173</c:v>
                </c:pt>
                <c:pt idx="1981">
                  <c:v>6.8085242924228524</c:v>
                </c:pt>
                <c:pt idx="1982">
                  <c:v>6.8185235474921875</c:v>
                </c:pt>
                <c:pt idx="1983">
                  <c:v>6.8285228025615261</c:v>
                </c:pt>
                <c:pt idx="1984">
                  <c:v>6.8385220576308612</c:v>
                </c:pt>
                <c:pt idx="1985">
                  <c:v>6.8485213127001963</c:v>
                </c:pt>
                <c:pt idx="1986">
                  <c:v>6.8585205677695313</c:v>
                </c:pt>
                <c:pt idx="1987">
                  <c:v>6.86851982283887</c:v>
                </c:pt>
                <c:pt idx="1988">
                  <c:v>6.878519077908205</c:v>
                </c:pt>
                <c:pt idx="1989">
                  <c:v>6.8885183329775401</c:v>
                </c:pt>
                <c:pt idx="1990">
                  <c:v>6.8985175880468752</c:v>
                </c:pt>
                <c:pt idx="1991">
                  <c:v>6.9085168431162103</c:v>
                </c:pt>
                <c:pt idx="1992">
                  <c:v>6.9185160981855489</c:v>
                </c:pt>
                <c:pt idx="1993">
                  <c:v>6.928515353254884</c:v>
                </c:pt>
                <c:pt idx="1994">
                  <c:v>6.9385146083242191</c:v>
                </c:pt>
                <c:pt idx="1995">
                  <c:v>6.9485138633935541</c:v>
                </c:pt>
                <c:pt idx="1996">
                  <c:v>6.9585131184628928</c:v>
                </c:pt>
                <c:pt idx="1997">
                  <c:v>6.9685123735322279</c:v>
                </c:pt>
                <c:pt idx="1998">
                  <c:v>6.9785116286015629</c:v>
                </c:pt>
                <c:pt idx="1999">
                  <c:v>6.988510883670898</c:v>
                </c:pt>
                <c:pt idx="2000">
                  <c:v>6.9985101387402366</c:v>
                </c:pt>
                <c:pt idx="2001">
                  <c:v>7.0085093938095717</c:v>
                </c:pt>
                <c:pt idx="2002">
                  <c:v>7.0185086488798838</c:v>
                </c:pt>
                <c:pt idx="2003">
                  <c:v>7.0285079039492189</c:v>
                </c:pt>
                <c:pt idx="2004">
                  <c:v>7.0385071590185539</c:v>
                </c:pt>
                <c:pt idx="2005">
                  <c:v>7.048506414087889</c:v>
                </c:pt>
                <c:pt idx="2006">
                  <c:v>7.0585056691572277</c:v>
                </c:pt>
                <c:pt idx="2007">
                  <c:v>7.0685049242265627</c:v>
                </c:pt>
                <c:pt idx="2008">
                  <c:v>7.0785041792958978</c:v>
                </c:pt>
                <c:pt idx="2009">
                  <c:v>7.0885034343652329</c:v>
                </c:pt>
                <c:pt idx="2010">
                  <c:v>7.0985026894345715</c:v>
                </c:pt>
                <c:pt idx="2011">
                  <c:v>7.1085019445039066</c:v>
                </c:pt>
                <c:pt idx="2012">
                  <c:v>7.1185011995732417</c:v>
                </c:pt>
                <c:pt idx="2013">
                  <c:v>7.1285004546425768</c:v>
                </c:pt>
                <c:pt idx="2014">
                  <c:v>7.1384997097119154</c:v>
                </c:pt>
                <c:pt idx="2015">
                  <c:v>7.1484989647812505</c:v>
                </c:pt>
                <c:pt idx="2016">
                  <c:v>7.1584982198505855</c:v>
                </c:pt>
                <c:pt idx="2017">
                  <c:v>7.1684974749199206</c:v>
                </c:pt>
                <c:pt idx="2018">
                  <c:v>7.1784967299892593</c:v>
                </c:pt>
                <c:pt idx="2019">
                  <c:v>7.1884959850585943</c:v>
                </c:pt>
                <c:pt idx="2020">
                  <c:v>7.1984952401279294</c:v>
                </c:pt>
                <c:pt idx="2021">
                  <c:v>7.2084944951972645</c:v>
                </c:pt>
                <c:pt idx="2022">
                  <c:v>7.2184937502665996</c:v>
                </c:pt>
                <c:pt idx="2023">
                  <c:v>7.2284930053359382</c:v>
                </c:pt>
                <c:pt idx="2024">
                  <c:v>7.2384922604052733</c:v>
                </c:pt>
                <c:pt idx="2025">
                  <c:v>7.2484915154746083</c:v>
                </c:pt>
                <c:pt idx="2026">
                  <c:v>7.2584907705439434</c:v>
                </c:pt>
                <c:pt idx="2027">
                  <c:v>7.2684900256132821</c:v>
                </c:pt>
                <c:pt idx="2028">
                  <c:v>7.2784892806826171</c:v>
                </c:pt>
                <c:pt idx="2029">
                  <c:v>7.2884885357519522</c:v>
                </c:pt>
                <c:pt idx="2030">
                  <c:v>7.2984877908212873</c:v>
                </c:pt>
                <c:pt idx="2031">
                  <c:v>7.3084870458916029</c:v>
                </c:pt>
                <c:pt idx="2032">
                  <c:v>7.3184863009609344</c:v>
                </c:pt>
                <c:pt idx="2033">
                  <c:v>7.3284855560302766</c:v>
                </c:pt>
                <c:pt idx="2034">
                  <c:v>7.3384848110996117</c:v>
                </c:pt>
                <c:pt idx="2035">
                  <c:v>7.3484840661689432</c:v>
                </c:pt>
                <c:pt idx="2036">
                  <c:v>7.3584833212382783</c:v>
                </c:pt>
                <c:pt idx="2037">
                  <c:v>7.3684825763076205</c:v>
                </c:pt>
                <c:pt idx="2038">
                  <c:v>7.378481831376952</c:v>
                </c:pt>
                <c:pt idx="2039">
                  <c:v>7.3884810864462871</c:v>
                </c:pt>
                <c:pt idx="2040">
                  <c:v>7.3984803415156222</c:v>
                </c:pt>
                <c:pt idx="2041">
                  <c:v>7.4084795965849608</c:v>
                </c:pt>
                <c:pt idx="2042">
                  <c:v>7.4184788516542959</c:v>
                </c:pt>
                <c:pt idx="2043">
                  <c:v>7.428478106723631</c:v>
                </c:pt>
                <c:pt idx="2044">
                  <c:v>7.438477361792966</c:v>
                </c:pt>
                <c:pt idx="2045">
                  <c:v>7.4484766168623047</c:v>
                </c:pt>
                <c:pt idx="2046">
                  <c:v>7.4584758719316397</c:v>
                </c:pt>
                <c:pt idx="2047">
                  <c:v>7.4684751270009748</c:v>
                </c:pt>
                <c:pt idx="2048">
                  <c:v>7.4784743820703099</c:v>
                </c:pt>
                <c:pt idx="2049">
                  <c:v>7.4884736371396485</c:v>
                </c:pt>
                <c:pt idx="2050">
                  <c:v>7.4984728922089836</c:v>
                </c:pt>
                <c:pt idx="2051">
                  <c:v>7.5084721472783187</c:v>
                </c:pt>
                <c:pt idx="2052">
                  <c:v>7.5184714023476538</c:v>
                </c:pt>
                <c:pt idx="2053">
                  <c:v>7.5284706574169888</c:v>
                </c:pt>
                <c:pt idx="2054">
                  <c:v>7.5384699124863275</c:v>
                </c:pt>
                <c:pt idx="2055">
                  <c:v>7.5484691675556626</c:v>
                </c:pt>
                <c:pt idx="2056">
                  <c:v>7.5584684226249976</c:v>
                </c:pt>
                <c:pt idx="2057">
                  <c:v>7.5684676776943327</c:v>
                </c:pt>
                <c:pt idx="2058">
                  <c:v>7.5784669327636713</c:v>
                </c:pt>
                <c:pt idx="2059">
                  <c:v>7.5884661878339834</c:v>
                </c:pt>
                <c:pt idx="2060">
                  <c:v>7.598465442903322</c:v>
                </c:pt>
                <c:pt idx="2061">
                  <c:v>7.6084646979726571</c:v>
                </c:pt>
                <c:pt idx="2062">
                  <c:v>7.6184639530419922</c:v>
                </c:pt>
                <c:pt idx="2063">
                  <c:v>7.6284632081113273</c:v>
                </c:pt>
                <c:pt idx="2064">
                  <c:v>7.6384624631806659</c:v>
                </c:pt>
                <c:pt idx="2065">
                  <c:v>7.648461718250001</c:v>
                </c:pt>
                <c:pt idx="2066">
                  <c:v>7.6584609733193361</c:v>
                </c:pt>
                <c:pt idx="2067">
                  <c:v>7.6684602283886711</c:v>
                </c:pt>
                <c:pt idx="2068">
                  <c:v>7.6784594834580098</c:v>
                </c:pt>
                <c:pt idx="2069">
                  <c:v>7.6884587385273448</c:v>
                </c:pt>
                <c:pt idx="2070">
                  <c:v>7.6984579935966799</c:v>
                </c:pt>
                <c:pt idx="2071">
                  <c:v>7.708457248666015</c:v>
                </c:pt>
                <c:pt idx="2072">
                  <c:v>7.7184565037353536</c:v>
                </c:pt>
                <c:pt idx="2073">
                  <c:v>7.7284557588046887</c:v>
                </c:pt>
                <c:pt idx="2074">
                  <c:v>7.7384550138740238</c:v>
                </c:pt>
                <c:pt idx="2075">
                  <c:v>7.7484542689433589</c:v>
                </c:pt>
                <c:pt idx="2076">
                  <c:v>7.7584535240126975</c:v>
                </c:pt>
                <c:pt idx="2077">
                  <c:v>7.7684527790820326</c:v>
                </c:pt>
                <c:pt idx="2078">
                  <c:v>7.7784520341513677</c:v>
                </c:pt>
                <c:pt idx="2079">
                  <c:v>7.7884512892207027</c:v>
                </c:pt>
                <c:pt idx="2080">
                  <c:v>7.7984505442900414</c:v>
                </c:pt>
                <c:pt idx="2081">
                  <c:v>7.8084497993593764</c:v>
                </c:pt>
                <c:pt idx="2082">
                  <c:v>7.8184490544287115</c:v>
                </c:pt>
                <c:pt idx="2083">
                  <c:v>7.8284483094980466</c:v>
                </c:pt>
                <c:pt idx="2084">
                  <c:v>7.8384475645673817</c:v>
                </c:pt>
                <c:pt idx="2085">
                  <c:v>7.8484468196367203</c:v>
                </c:pt>
                <c:pt idx="2086">
                  <c:v>7.8584460747060554</c:v>
                </c:pt>
                <c:pt idx="2087">
                  <c:v>7.8684453297763675</c:v>
                </c:pt>
                <c:pt idx="2088">
                  <c:v>7.8784445848457025</c:v>
                </c:pt>
                <c:pt idx="2089">
                  <c:v>7.8884438399150376</c:v>
                </c:pt>
                <c:pt idx="2090">
                  <c:v>7.8984430949843727</c:v>
                </c:pt>
                <c:pt idx="2091">
                  <c:v>7.9084423500537113</c:v>
                </c:pt>
                <c:pt idx="2092">
                  <c:v>7.9184416051230464</c:v>
                </c:pt>
                <c:pt idx="2093">
                  <c:v>7.9284408601923815</c:v>
                </c:pt>
                <c:pt idx="2094">
                  <c:v>7.9384401152617166</c:v>
                </c:pt>
                <c:pt idx="2095">
                  <c:v>7.9484393703310552</c:v>
                </c:pt>
                <c:pt idx="2096">
                  <c:v>7.9584386254003903</c:v>
                </c:pt>
                <c:pt idx="2097">
                  <c:v>7.9684378804697253</c:v>
                </c:pt>
                <c:pt idx="2098">
                  <c:v>7.9784371355390604</c:v>
                </c:pt>
                <c:pt idx="2099">
                  <c:v>7.9884363906083991</c:v>
                </c:pt>
                <c:pt idx="2100">
                  <c:v>7.9984356456777341</c:v>
                </c:pt>
                <c:pt idx="2101">
                  <c:v>8.0084349007470692</c:v>
                </c:pt>
                <c:pt idx="2102">
                  <c:v>8.0184341558164043</c:v>
                </c:pt>
                <c:pt idx="2103">
                  <c:v>8.0284334108857429</c:v>
                </c:pt>
                <c:pt idx="2104">
                  <c:v>8.038432665955078</c:v>
                </c:pt>
                <c:pt idx="2105">
                  <c:v>8.0484319210244131</c:v>
                </c:pt>
                <c:pt idx="2106">
                  <c:v>8.0584311760937481</c:v>
                </c:pt>
                <c:pt idx="2107">
                  <c:v>8.0684304311630868</c:v>
                </c:pt>
                <c:pt idx="2108">
                  <c:v>8.0784296862324219</c:v>
                </c:pt>
                <c:pt idx="2109">
                  <c:v>8.0884289413017569</c:v>
                </c:pt>
                <c:pt idx="2110">
                  <c:v>8.098428196371092</c:v>
                </c:pt>
                <c:pt idx="2111">
                  <c:v>8.1084274514404306</c:v>
                </c:pt>
                <c:pt idx="2112">
                  <c:v>8.1184267065097657</c:v>
                </c:pt>
                <c:pt idx="2113">
                  <c:v>8.1284259615791008</c:v>
                </c:pt>
                <c:pt idx="2114">
                  <c:v>8.1384252166484359</c:v>
                </c:pt>
                <c:pt idx="2115">
                  <c:v>8.148424471717771</c:v>
                </c:pt>
                <c:pt idx="2116">
                  <c:v>8.1584237267880866</c:v>
                </c:pt>
                <c:pt idx="2117">
                  <c:v>8.1684229818574217</c:v>
                </c:pt>
                <c:pt idx="2118">
                  <c:v>8.1784222369267603</c:v>
                </c:pt>
                <c:pt idx="2119">
                  <c:v>8.1884214919960954</c:v>
                </c:pt>
                <c:pt idx="2120">
                  <c:v>8.1984207470654304</c:v>
                </c:pt>
                <c:pt idx="2121">
                  <c:v>8.2084200021347655</c:v>
                </c:pt>
                <c:pt idx="2122">
                  <c:v>8.2184192572041042</c:v>
                </c:pt>
                <c:pt idx="2123">
                  <c:v>8.2284185122734392</c:v>
                </c:pt>
                <c:pt idx="2124">
                  <c:v>8.2384177673427743</c:v>
                </c:pt>
                <c:pt idx="2125">
                  <c:v>8.2484170224121094</c:v>
                </c:pt>
                <c:pt idx="2126">
                  <c:v>8.258416277481448</c:v>
                </c:pt>
                <c:pt idx="2127">
                  <c:v>8.2684155325507831</c:v>
                </c:pt>
                <c:pt idx="2128">
                  <c:v>8.2784147876201182</c:v>
                </c:pt>
                <c:pt idx="2129">
                  <c:v>8.2884140426894533</c:v>
                </c:pt>
                <c:pt idx="2130">
                  <c:v>8.2984132977587919</c:v>
                </c:pt>
                <c:pt idx="2131">
                  <c:v>8.308412552828127</c:v>
                </c:pt>
                <c:pt idx="2132">
                  <c:v>8.318411807897462</c:v>
                </c:pt>
                <c:pt idx="2133">
                  <c:v>8.3284110629667971</c:v>
                </c:pt>
                <c:pt idx="2134">
                  <c:v>8.3384103180361357</c:v>
                </c:pt>
                <c:pt idx="2135">
                  <c:v>8.3484095731054708</c:v>
                </c:pt>
                <c:pt idx="2136">
                  <c:v>8.3584088281748059</c:v>
                </c:pt>
                <c:pt idx="2137">
                  <c:v>8.368408083244141</c:v>
                </c:pt>
                <c:pt idx="2138">
                  <c:v>8.3784073383134796</c:v>
                </c:pt>
                <c:pt idx="2139">
                  <c:v>8.3884065933828147</c:v>
                </c:pt>
                <c:pt idx="2140">
                  <c:v>8.3984058484521498</c:v>
                </c:pt>
                <c:pt idx="2141">
                  <c:v>8.4084051035214848</c:v>
                </c:pt>
                <c:pt idx="2142">
                  <c:v>8.4184043585908235</c:v>
                </c:pt>
                <c:pt idx="2143">
                  <c:v>8.4284036136601586</c:v>
                </c:pt>
                <c:pt idx="2144">
                  <c:v>8.4384028687304671</c:v>
                </c:pt>
                <c:pt idx="2145">
                  <c:v>8.4484021237998057</c:v>
                </c:pt>
                <c:pt idx="2146">
                  <c:v>8.4584013788691408</c:v>
                </c:pt>
                <c:pt idx="2147">
                  <c:v>8.4684006339384759</c:v>
                </c:pt>
                <c:pt idx="2148">
                  <c:v>8.4783998890078109</c:v>
                </c:pt>
                <c:pt idx="2149">
                  <c:v>8.4883991440771496</c:v>
                </c:pt>
                <c:pt idx="2150">
                  <c:v>8.4983983991464846</c:v>
                </c:pt>
                <c:pt idx="2151">
                  <c:v>8.5083976542158197</c:v>
                </c:pt>
                <c:pt idx="2152">
                  <c:v>8.5183969092851548</c:v>
                </c:pt>
                <c:pt idx="2153">
                  <c:v>8.5283961643544934</c:v>
                </c:pt>
                <c:pt idx="2154">
                  <c:v>8.5383954194238285</c:v>
                </c:pt>
                <c:pt idx="2155">
                  <c:v>8.5483946744931636</c:v>
                </c:pt>
                <c:pt idx="2156">
                  <c:v>8.5583939295624987</c:v>
                </c:pt>
                <c:pt idx="2157">
                  <c:v>8.5683931846318373</c:v>
                </c:pt>
                <c:pt idx="2158">
                  <c:v>8.5783924397011724</c:v>
                </c:pt>
                <c:pt idx="2159">
                  <c:v>8.5883916947705075</c:v>
                </c:pt>
                <c:pt idx="2160">
                  <c:v>8.5983909498398425</c:v>
                </c:pt>
                <c:pt idx="2161">
                  <c:v>8.6083902049091812</c:v>
                </c:pt>
                <c:pt idx="2162">
                  <c:v>8.6183894599785162</c:v>
                </c:pt>
                <c:pt idx="2163">
                  <c:v>8.6283887150478513</c:v>
                </c:pt>
                <c:pt idx="2164">
                  <c:v>8.6383879701171864</c:v>
                </c:pt>
                <c:pt idx="2165">
                  <c:v>8.648387225186525</c:v>
                </c:pt>
                <c:pt idx="2166">
                  <c:v>8.6583864802558601</c:v>
                </c:pt>
                <c:pt idx="2167">
                  <c:v>8.6683857353251952</c:v>
                </c:pt>
                <c:pt idx="2168">
                  <c:v>8.6783849903945303</c:v>
                </c:pt>
                <c:pt idx="2169">
                  <c:v>8.6883842454638689</c:v>
                </c:pt>
                <c:pt idx="2170">
                  <c:v>8.698383500533204</c:v>
                </c:pt>
                <c:pt idx="2171">
                  <c:v>8.708382755602539</c:v>
                </c:pt>
                <c:pt idx="2172">
                  <c:v>8.7183820106718741</c:v>
                </c:pt>
                <c:pt idx="2173">
                  <c:v>8.7283812657421862</c:v>
                </c:pt>
                <c:pt idx="2174">
                  <c:v>8.7383805208115213</c:v>
                </c:pt>
                <c:pt idx="2175">
                  <c:v>8.7483797758808564</c:v>
                </c:pt>
                <c:pt idx="2176">
                  <c:v>8.758379030950195</c:v>
                </c:pt>
                <c:pt idx="2177">
                  <c:v>8.7683782860195301</c:v>
                </c:pt>
                <c:pt idx="2178">
                  <c:v>8.7783775410888651</c:v>
                </c:pt>
                <c:pt idx="2179">
                  <c:v>8.7883767961582002</c:v>
                </c:pt>
                <c:pt idx="2180">
                  <c:v>8.7983760512275389</c:v>
                </c:pt>
                <c:pt idx="2181">
                  <c:v>8.8083753062968739</c:v>
                </c:pt>
                <c:pt idx="2182">
                  <c:v>8.818374561366209</c:v>
                </c:pt>
                <c:pt idx="2183">
                  <c:v>8.8283738164355441</c:v>
                </c:pt>
                <c:pt idx="2184">
                  <c:v>8.8383730715048827</c:v>
                </c:pt>
                <c:pt idx="2185">
                  <c:v>8.8483723265742178</c:v>
                </c:pt>
                <c:pt idx="2186">
                  <c:v>8.8583715816435529</c:v>
                </c:pt>
                <c:pt idx="2187">
                  <c:v>8.868370836712888</c:v>
                </c:pt>
                <c:pt idx="2188">
                  <c:v>8.8783700917822266</c:v>
                </c:pt>
                <c:pt idx="2189">
                  <c:v>8.8883693468515617</c:v>
                </c:pt>
                <c:pt idx="2190">
                  <c:v>8.8983686019208967</c:v>
                </c:pt>
                <c:pt idx="2191">
                  <c:v>8.9083678569902318</c:v>
                </c:pt>
                <c:pt idx="2192">
                  <c:v>8.9183671120595704</c:v>
                </c:pt>
                <c:pt idx="2193">
                  <c:v>8.9283663671289055</c:v>
                </c:pt>
                <c:pt idx="2194">
                  <c:v>8.9383656221982406</c:v>
                </c:pt>
                <c:pt idx="2195">
                  <c:v>8.9483648772675757</c:v>
                </c:pt>
                <c:pt idx="2196">
                  <c:v>8.9583641323369143</c:v>
                </c:pt>
                <c:pt idx="2197">
                  <c:v>8.9683633874062494</c:v>
                </c:pt>
                <c:pt idx="2198">
                  <c:v>8.9783626424755845</c:v>
                </c:pt>
                <c:pt idx="2199">
                  <c:v>8.9883618975449195</c:v>
                </c:pt>
                <c:pt idx="2200">
                  <c:v>8.9983611526142582</c:v>
                </c:pt>
                <c:pt idx="2201">
                  <c:v>9.0083604076845702</c:v>
                </c:pt>
                <c:pt idx="2202">
                  <c:v>9.0183596627539053</c:v>
                </c:pt>
                <c:pt idx="2203">
                  <c:v>9.028358917823244</c:v>
                </c:pt>
                <c:pt idx="2204">
                  <c:v>9.038358172892579</c:v>
                </c:pt>
                <c:pt idx="2205">
                  <c:v>9.0483574279619141</c:v>
                </c:pt>
                <c:pt idx="2206">
                  <c:v>9.0583566830312492</c:v>
                </c:pt>
                <c:pt idx="2207">
                  <c:v>9.0683559381005878</c:v>
                </c:pt>
                <c:pt idx="2208">
                  <c:v>9.0783551931699229</c:v>
                </c:pt>
                <c:pt idx="2209">
                  <c:v>9.088354448239258</c:v>
                </c:pt>
                <c:pt idx="2210">
                  <c:v>9.0983537033085931</c:v>
                </c:pt>
                <c:pt idx="2211">
                  <c:v>9.1083529583779317</c:v>
                </c:pt>
                <c:pt idx="2212">
                  <c:v>9.1183522134472668</c:v>
                </c:pt>
                <c:pt idx="2213">
                  <c:v>9.1283514685166018</c:v>
                </c:pt>
                <c:pt idx="2214">
                  <c:v>9.1383507235859369</c:v>
                </c:pt>
                <c:pt idx="2215">
                  <c:v>9.1483499786552755</c:v>
                </c:pt>
                <c:pt idx="2216">
                  <c:v>9.1583492337246106</c:v>
                </c:pt>
                <c:pt idx="2217">
                  <c:v>9.1683484887939457</c:v>
                </c:pt>
                <c:pt idx="2218">
                  <c:v>9.1783477438632808</c:v>
                </c:pt>
                <c:pt idx="2219">
                  <c:v>9.1883469989326194</c:v>
                </c:pt>
                <c:pt idx="2220">
                  <c:v>9.1983462540019545</c:v>
                </c:pt>
                <c:pt idx="2221">
                  <c:v>9.2083455090712896</c:v>
                </c:pt>
                <c:pt idx="2222">
                  <c:v>9.2183447641406246</c:v>
                </c:pt>
                <c:pt idx="2223">
                  <c:v>9.2283440192099633</c:v>
                </c:pt>
                <c:pt idx="2224">
                  <c:v>9.2383432742792984</c:v>
                </c:pt>
                <c:pt idx="2225">
                  <c:v>9.2483425293486334</c:v>
                </c:pt>
                <c:pt idx="2226">
                  <c:v>9.2583417844179685</c:v>
                </c:pt>
                <c:pt idx="2227">
                  <c:v>9.2683410394873071</c:v>
                </c:pt>
                <c:pt idx="2228">
                  <c:v>9.2783402945566422</c:v>
                </c:pt>
                <c:pt idx="2229">
                  <c:v>9.2883395496269507</c:v>
                </c:pt>
                <c:pt idx="2230">
                  <c:v>9.2983388046962894</c:v>
                </c:pt>
                <c:pt idx="2231">
                  <c:v>9.3083380597656245</c:v>
                </c:pt>
                <c:pt idx="2232">
                  <c:v>9.3183373148349595</c:v>
                </c:pt>
                <c:pt idx="2233">
                  <c:v>9.3283365699042946</c:v>
                </c:pt>
                <c:pt idx="2234">
                  <c:v>9.3383358249736332</c:v>
                </c:pt>
                <c:pt idx="2235">
                  <c:v>9.3483350800429683</c:v>
                </c:pt>
                <c:pt idx="2236">
                  <c:v>9.3583343351123034</c:v>
                </c:pt>
                <c:pt idx="2237">
                  <c:v>9.3683335901816385</c:v>
                </c:pt>
                <c:pt idx="2238">
                  <c:v>9.3783328452509771</c:v>
                </c:pt>
                <c:pt idx="2239">
                  <c:v>9.3883321003203122</c:v>
                </c:pt>
                <c:pt idx="2240">
                  <c:v>9.3983313553896473</c:v>
                </c:pt>
                <c:pt idx="2241">
                  <c:v>9.4083306104589823</c:v>
                </c:pt>
                <c:pt idx="2242">
                  <c:v>9.418329865528321</c:v>
                </c:pt>
                <c:pt idx="2243">
                  <c:v>9.428329120597656</c:v>
                </c:pt>
                <c:pt idx="2244">
                  <c:v>9.4383283756669911</c:v>
                </c:pt>
                <c:pt idx="2245">
                  <c:v>9.4483276307363262</c:v>
                </c:pt>
                <c:pt idx="2246">
                  <c:v>9.4583268858056648</c:v>
                </c:pt>
                <c:pt idx="2247">
                  <c:v>9.4683261408749999</c:v>
                </c:pt>
                <c:pt idx="2248">
                  <c:v>9.478325395944335</c:v>
                </c:pt>
                <c:pt idx="2249">
                  <c:v>9.4883246510136701</c:v>
                </c:pt>
                <c:pt idx="2250">
                  <c:v>9.4983239060830087</c:v>
                </c:pt>
                <c:pt idx="2251">
                  <c:v>9.5083231611523438</c:v>
                </c:pt>
                <c:pt idx="2252">
                  <c:v>9.5183224162216788</c:v>
                </c:pt>
                <c:pt idx="2253">
                  <c:v>9.5283216712910139</c:v>
                </c:pt>
                <c:pt idx="2254">
                  <c:v>9.5383209263603526</c:v>
                </c:pt>
                <c:pt idx="2255">
                  <c:v>9.5483201814296876</c:v>
                </c:pt>
                <c:pt idx="2256">
                  <c:v>9.5583194364990227</c:v>
                </c:pt>
                <c:pt idx="2257">
                  <c:v>9.5683186915683578</c:v>
                </c:pt>
                <c:pt idx="2258">
                  <c:v>9.5783179466386734</c:v>
                </c:pt>
                <c:pt idx="2259">
                  <c:v>9.5883172017080085</c:v>
                </c:pt>
                <c:pt idx="2260">
                  <c:v>9.5983164567773436</c:v>
                </c:pt>
                <c:pt idx="2261">
                  <c:v>9.6083157118466822</c:v>
                </c:pt>
                <c:pt idx="2262">
                  <c:v>9.6183149669160173</c:v>
                </c:pt>
                <c:pt idx="2263">
                  <c:v>9.6283142219853524</c:v>
                </c:pt>
                <c:pt idx="2264">
                  <c:v>9.6383134770546874</c:v>
                </c:pt>
                <c:pt idx="2265">
                  <c:v>9.6483127321240261</c:v>
                </c:pt>
                <c:pt idx="2266">
                  <c:v>9.6583119871933611</c:v>
                </c:pt>
                <c:pt idx="2267">
                  <c:v>9.6683112422626962</c:v>
                </c:pt>
                <c:pt idx="2268">
                  <c:v>9.6783104973320313</c:v>
                </c:pt>
                <c:pt idx="2269">
                  <c:v>9.6883097524013699</c:v>
                </c:pt>
                <c:pt idx="2270">
                  <c:v>9.698309007470705</c:v>
                </c:pt>
                <c:pt idx="2271">
                  <c:v>9.7083082625400401</c:v>
                </c:pt>
                <c:pt idx="2272">
                  <c:v>9.7183075176093752</c:v>
                </c:pt>
                <c:pt idx="2273">
                  <c:v>9.7283067726787138</c:v>
                </c:pt>
                <c:pt idx="2274">
                  <c:v>9.7383060277480489</c:v>
                </c:pt>
                <c:pt idx="2275">
                  <c:v>9.748305282817384</c:v>
                </c:pt>
                <c:pt idx="2276">
                  <c:v>9.758304537886719</c:v>
                </c:pt>
                <c:pt idx="2277">
                  <c:v>9.7683037929560577</c:v>
                </c:pt>
                <c:pt idx="2278">
                  <c:v>9.7783030480253927</c:v>
                </c:pt>
                <c:pt idx="2279">
                  <c:v>9.7883023030947278</c:v>
                </c:pt>
                <c:pt idx="2280">
                  <c:v>9.7983015581640629</c:v>
                </c:pt>
                <c:pt idx="2281">
                  <c:v>9.8083008132334015</c:v>
                </c:pt>
                <c:pt idx="2282">
                  <c:v>9.8183000683027366</c:v>
                </c:pt>
                <c:pt idx="2283">
                  <c:v>9.8282993233720717</c:v>
                </c:pt>
                <c:pt idx="2284">
                  <c:v>9.8382985784414032</c:v>
                </c:pt>
                <c:pt idx="2285">
                  <c:v>9.8482978335107454</c:v>
                </c:pt>
                <c:pt idx="2286">
                  <c:v>9.8582970885810539</c:v>
                </c:pt>
                <c:pt idx="2287">
                  <c:v>9.8682963436503925</c:v>
                </c:pt>
                <c:pt idx="2288">
                  <c:v>9.8782955987197276</c:v>
                </c:pt>
                <c:pt idx="2289">
                  <c:v>9.8882948537890627</c:v>
                </c:pt>
                <c:pt idx="2290">
                  <c:v>9.8982941088583978</c:v>
                </c:pt>
                <c:pt idx="2291">
                  <c:v>9.9082933639277329</c:v>
                </c:pt>
                <c:pt idx="2292">
                  <c:v>9.9182926189970715</c:v>
                </c:pt>
                <c:pt idx="2293">
                  <c:v>9.9282918740664066</c:v>
                </c:pt>
                <c:pt idx="2294">
                  <c:v>9.9382911291357416</c:v>
                </c:pt>
                <c:pt idx="2295">
                  <c:v>9.9482903842050767</c:v>
                </c:pt>
                <c:pt idx="2296">
                  <c:v>9.9582896392744154</c:v>
                </c:pt>
                <c:pt idx="2297">
                  <c:v>9.9682888943437504</c:v>
                </c:pt>
                <c:pt idx="2298">
                  <c:v>9.9782881494130855</c:v>
                </c:pt>
                <c:pt idx="2299">
                  <c:v>9.9882874044824206</c:v>
                </c:pt>
                <c:pt idx="2300">
                  <c:v>9.9982866595517592</c:v>
                </c:pt>
                <c:pt idx="2301">
                  <c:v>10.008285914621094</c:v>
                </c:pt>
                <c:pt idx="2302">
                  <c:v>10.018285169690429</c:v>
                </c:pt>
                <c:pt idx="2303">
                  <c:v>10.028284424759764</c:v>
                </c:pt>
                <c:pt idx="2304">
                  <c:v>10.038283679829103</c:v>
                </c:pt>
                <c:pt idx="2305">
                  <c:v>10.048282934898438</c:v>
                </c:pt>
                <c:pt idx="2306">
                  <c:v>10.058282189967773</c:v>
                </c:pt>
                <c:pt idx="2307">
                  <c:v>10.068281445037108</c:v>
                </c:pt>
                <c:pt idx="2308">
                  <c:v>10.078280700106447</c:v>
                </c:pt>
                <c:pt idx="2309">
                  <c:v>10.088279955175782</c:v>
                </c:pt>
                <c:pt idx="2310">
                  <c:v>10.098279210245117</c:v>
                </c:pt>
                <c:pt idx="2311">
                  <c:v>10.108278465314452</c:v>
                </c:pt>
                <c:pt idx="2312">
                  <c:v>10.118277720383791</c:v>
                </c:pt>
                <c:pt idx="2313">
                  <c:v>10.128276975453126</c:v>
                </c:pt>
                <c:pt idx="2314">
                  <c:v>10.138276230522461</c:v>
                </c:pt>
                <c:pt idx="2315">
                  <c:v>10.148275485592773</c:v>
                </c:pt>
                <c:pt idx="2316">
                  <c:v>10.158274740662108</c:v>
                </c:pt>
                <c:pt idx="2317">
                  <c:v>10.168273995731443</c:v>
                </c:pt>
                <c:pt idx="2318">
                  <c:v>10.178273250800782</c:v>
                </c:pt>
                <c:pt idx="2319">
                  <c:v>10.188272505870117</c:v>
                </c:pt>
                <c:pt idx="2320">
                  <c:v>10.198271760939452</c:v>
                </c:pt>
                <c:pt idx="2321">
                  <c:v>10.208271016008787</c:v>
                </c:pt>
                <c:pt idx="2322">
                  <c:v>10.218270271078122</c:v>
                </c:pt>
                <c:pt idx="2323">
                  <c:v>10.228269526147461</c:v>
                </c:pt>
                <c:pt idx="2324">
                  <c:v>10.238268781216796</c:v>
                </c:pt>
                <c:pt idx="2325">
                  <c:v>10.248268036286131</c:v>
                </c:pt>
                <c:pt idx="2326">
                  <c:v>10.258267291355466</c:v>
                </c:pt>
                <c:pt idx="2327">
                  <c:v>10.268266546424805</c:v>
                </c:pt>
                <c:pt idx="2328">
                  <c:v>10.27826580149414</c:v>
                </c:pt>
                <c:pt idx="2329">
                  <c:v>10.288265056563475</c:v>
                </c:pt>
                <c:pt idx="2330">
                  <c:v>10.29826431163281</c:v>
                </c:pt>
                <c:pt idx="2331">
                  <c:v>10.308263566702148</c:v>
                </c:pt>
                <c:pt idx="2332">
                  <c:v>10.318262821771484</c:v>
                </c:pt>
                <c:pt idx="2333">
                  <c:v>10.328262076840819</c:v>
                </c:pt>
                <c:pt idx="2334">
                  <c:v>10.338261331910154</c:v>
                </c:pt>
                <c:pt idx="2335">
                  <c:v>10.348260586979492</c:v>
                </c:pt>
                <c:pt idx="2336">
                  <c:v>10.358259842048827</c:v>
                </c:pt>
                <c:pt idx="2337">
                  <c:v>10.368259097118163</c:v>
                </c:pt>
                <c:pt idx="2338">
                  <c:v>10.378258352187498</c:v>
                </c:pt>
                <c:pt idx="2339">
                  <c:v>10.388257607256836</c:v>
                </c:pt>
                <c:pt idx="2340">
                  <c:v>10.398256862326171</c:v>
                </c:pt>
                <c:pt idx="2341">
                  <c:v>10.408256117395506</c:v>
                </c:pt>
                <c:pt idx="2342">
                  <c:v>10.418255372464841</c:v>
                </c:pt>
                <c:pt idx="2343">
                  <c:v>10.428254627535157</c:v>
                </c:pt>
                <c:pt idx="2344">
                  <c:v>10.438253882604492</c:v>
                </c:pt>
                <c:pt idx="2345">
                  <c:v>10.448253137673831</c:v>
                </c:pt>
                <c:pt idx="2346">
                  <c:v>10.458252392743166</c:v>
                </c:pt>
                <c:pt idx="2347">
                  <c:v>10.468251647812501</c:v>
                </c:pt>
                <c:pt idx="2348">
                  <c:v>10.478250902881836</c:v>
                </c:pt>
                <c:pt idx="2349">
                  <c:v>10.488250157951175</c:v>
                </c:pt>
                <c:pt idx="2350">
                  <c:v>10.49824941302051</c:v>
                </c:pt>
                <c:pt idx="2351">
                  <c:v>10.508248668089845</c:v>
                </c:pt>
                <c:pt idx="2352">
                  <c:v>10.51824792315918</c:v>
                </c:pt>
                <c:pt idx="2353">
                  <c:v>10.528247178228519</c:v>
                </c:pt>
                <c:pt idx="2354">
                  <c:v>10.538246433297854</c:v>
                </c:pt>
                <c:pt idx="2355">
                  <c:v>10.548245688367189</c:v>
                </c:pt>
                <c:pt idx="2356">
                  <c:v>10.558244943436524</c:v>
                </c:pt>
                <c:pt idx="2357">
                  <c:v>10.568244198505859</c:v>
                </c:pt>
                <c:pt idx="2358">
                  <c:v>10.578243453575197</c:v>
                </c:pt>
                <c:pt idx="2359">
                  <c:v>10.588242708644533</c:v>
                </c:pt>
                <c:pt idx="2360">
                  <c:v>10.598241963713868</c:v>
                </c:pt>
                <c:pt idx="2361">
                  <c:v>10.608241218783203</c:v>
                </c:pt>
                <c:pt idx="2362">
                  <c:v>10.618240473852541</c:v>
                </c:pt>
                <c:pt idx="2363">
                  <c:v>10.628239728921876</c:v>
                </c:pt>
                <c:pt idx="2364">
                  <c:v>10.638238983991211</c:v>
                </c:pt>
                <c:pt idx="2365">
                  <c:v>10.648238239060547</c:v>
                </c:pt>
                <c:pt idx="2366">
                  <c:v>10.658237494129885</c:v>
                </c:pt>
                <c:pt idx="2367">
                  <c:v>10.66823674919922</c:v>
                </c:pt>
                <c:pt idx="2368">
                  <c:v>10.678236004268555</c:v>
                </c:pt>
                <c:pt idx="2369">
                  <c:v>10.68823525933789</c:v>
                </c:pt>
                <c:pt idx="2370">
                  <c:v>10.698234514407229</c:v>
                </c:pt>
                <c:pt idx="2371">
                  <c:v>10.708233769477538</c:v>
                </c:pt>
                <c:pt idx="2372">
                  <c:v>10.718233024546876</c:v>
                </c:pt>
                <c:pt idx="2373">
                  <c:v>10.728232279616211</c:v>
                </c:pt>
                <c:pt idx="2374">
                  <c:v>10.738231534685546</c:v>
                </c:pt>
                <c:pt idx="2375">
                  <c:v>10.748230789754881</c:v>
                </c:pt>
                <c:pt idx="2376">
                  <c:v>10.75823004482422</c:v>
                </c:pt>
                <c:pt idx="2377">
                  <c:v>10.768229299893555</c:v>
                </c:pt>
                <c:pt idx="2378">
                  <c:v>10.77822855496289</c:v>
                </c:pt>
                <c:pt idx="2379">
                  <c:v>10.788227810032225</c:v>
                </c:pt>
                <c:pt idx="2380">
                  <c:v>10.798227065101564</c:v>
                </c:pt>
                <c:pt idx="2381">
                  <c:v>10.808226320170899</c:v>
                </c:pt>
                <c:pt idx="2382">
                  <c:v>10.818225575240234</c:v>
                </c:pt>
                <c:pt idx="2383">
                  <c:v>10.828224830309569</c:v>
                </c:pt>
                <c:pt idx="2384">
                  <c:v>10.838224085378908</c:v>
                </c:pt>
                <c:pt idx="2385">
                  <c:v>10.848223340448243</c:v>
                </c:pt>
                <c:pt idx="2386">
                  <c:v>10.858222595517578</c:v>
                </c:pt>
                <c:pt idx="2387">
                  <c:v>10.868221850586913</c:v>
                </c:pt>
                <c:pt idx="2388">
                  <c:v>10.878221105656248</c:v>
                </c:pt>
                <c:pt idx="2389">
                  <c:v>10.888220360725587</c:v>
                </c:pt>
                <c:pt idx="2390">
                  <c:v>10.898219615794922</c:v>
                </c:pt>
                <c:pt idx="2391">
                  <c:v>10.908218870864257</c:v>
                </c:pt>
                <c:pt idx="2392">
                  <c:v>10.918218125933592</c:v>
                </c:pt>
                <c:pt idx="2393">
                  <c:v>10.928217381002931</c:v>
                </c:pt>
                <c:pt idx="2394">
                  <c:v>10.938216636072266</c:v>
                </c:pt>
                <c:pt idx="2395">
                  <c:v>10.948215891141601</c:v>
                </c:pt>
                <c:pt idx="2396">
                  <c:v>10.958215146210936</c:v>
                </c:pt>
                <c:pt idx="2397">
                  <c:v>10.968214401280274</c:v>
                </c:pt>
                <c:pt idx="2398">
                  <c:v>10.97821365634961</c:v>
                </c:pt>
                <c:pt idx="2399">
                  <c:v>10.988212911418945</c:v>
                </c:pt>
                <c:pt idx="2400">
                  <c:v>10.998212166489257</c:v>
                </c:pt>
                <c:pt idx="2401">
                  <c:v>11.008211421558592</c:v>
                </c:pt>
                <c:pt idx="2402">
                  <c:v>11.018210676627927</c:v>
                </c:pt>
                <c:pt idx="2403">
                  <c:v>11.028209931697265</c:v>
                </c:pt>
                <c:pt idx="2404">
                  <c:v>11.038209186766601</c:v>
                </c:pt>
                <c:pt idx="2405">
                  <c:v>11.048208441835936</c:v>
                </c:pt>
                <c:pt idx="2406">
                  <c:v>11.058207696905271</c:v>
                </c:pt>
                <c:pt idx="2407">
                  <c:v>11.068206951974609</c:v>
                </c:pt>
                <c:pt idx="2408">
                  <c:v>11.078206207043944</c:v>
                </c:pt>
                <c:pt idx="2409">
                  <c:v>11.08820546211328</c:v>
                </c:pt>
                <c:pt idx="2410">
                  <c:v>11.098204717182615</c:v>
                </c:pt>
                <c:pt idx="2411">
                  <c:v>11.108203972251953</c:v>
                </c:pt>
                <c:pt idx="2412">
                  <c:v>11.118203227321288</c:v>
                </c:pt>
                <c:pt idx="2413">
                  <c:v>11.128202482390623</c:v>
                </c:pt>
                <c:pt idx="2414">
                  <c:v>11.138201737459958</c:v>
                </c:pt>
                <c:pt idx="2415">
                  <c:v>11.148200992529297</c:v>
                </c:pt>
                <c:pt idx="2416">
                  <c:v>11.158200247598632</c:v>
                </c:pt>
                <c:pt idx="2417">
                  <c:v>11.168199502667967</c:v>
                </c:pt>
                <c:pt idx="2418">
                  <c:v>11.178198757737302</c:v>
                </c:pt>
                <c:pt idx="2419">
                  <c:v>11.188198012806637</c:v>
                </c:pt>
                <c:pt idx="2420">
                  <c:v>11.198197267875976</c:v>
                </c:pt>
                <c:pt idx="2421">
                  <c:v>11.208196522945311</c:v>
                </c:pt>
                <c:pt idx="2422">
                  <c:v>11.218195778014646</c:v>
                </c:pt>
                <c:pt idx="2423">
                  <c:v>11.228195033083981</c:v>
                </c:pt>
                <c:pt idx="2424">
                  <c:v>11.23819428815332</c:v>
                </c:pt>
                <c:pt idx="2425">
                  <c:v>11.248193543222655</c:v>
                </c:pt>
                <c:pt idx="2426">
                  <c:v>11.25819279829199</c:v>
                </c:pt>
                <c:pt idx="2427">
                  <c:v>11.268192053361325</c:v>
                </c:pt>
                <c:pt idx="2428">
                  <c:v>11.278191308431641</c:v>
                </c:pt>
                <c:pt idx="2429">
                  <c:v>11.288190563500976</c:v>
                </c:pt>
                <c:pt idx="2430">
                  <c:v>11.298189818570314</c:v>
                </c:pt>
                <c:pt idx="2431">
                  <c:v>11.30818907363965</c:v>
                </c:pt>
                <c:pt idx="2432">
                  <c:v>11.318188328708985</c:v>
                </c:pt>
                <c:pt idx="2433">
                  <c:v>11.32818758377832</c:v>
                </c:pt>
                <c:pt idx="2434">
                  <c:v>11.338186838847658</c:v>
                </c:pt>
                <c:pt idx="2435">
                  <c:v>11.348186093916993</c:v>
                </c:pt>
                <c:pt idx="2436">
                  <c:v>11.358185348986328</c:v>
                </c:pt>
                <c:pt idx="2437">
                  <c:v>11.368184604055664</c:v>
                </c:pt>
                <c:pt idx="2438">
                  <c:v>11.378183859125002</c:v>
                </c:pt>
                <c:pt idx="2439">
                  <c:v>11.388183114194337</c:v>
                </c:pt>
                <c:pt idx="2440">
                  <c:v>11.398182369263672</c:v>
                </c:pt>
                <c:pt idx="2441">
                  <c:v>11.408181624333007</c:v>
                </c:pt>
                <c:pt idx="2442">
                  <c:v>11.418180879402346</c:v>
                </c:pt>
                <c:pt idx="2443">
                  <c:v>11.428180134471681</c:v>
                </c:pt>
                <c:pt idx="2444">
                  <c:v>11.438179389541016</c:v>
                </c:pt>
                <c:pt idx="2445">
                  <c:v>11.448178644610351</c:v>
                </c:pt>
                <c:pt idx="2446">
                  <c:v>11.45817789967969</c:v>
                </c:pt>
                <c:pt idx="2447">
                  <c:v>11.468177154749025</c:v>
                </c:pt>
                <c:pt idx="2448">
                  <c:v>11.47817640981836</c:v>
                </c:pt>
                <c:pt idx="2449">
                  <c:v>11.488175664887695</c:v>
                </c:pt>
                <c:pt idx="2450">
                  <c:v>11.49817491995703</c:v>
                </c:pt>
                <c:pt idx="2451">
                  <c:v>11.508174175026369</c:v>
                </c:pt>
                <c:pt idx="2452">
                  <c:v>11.518173430095704</c:v>
                </c:pt>
                <c:pt idx="2453">
                  <c:v>11.528172685165039</c:v>
                </c:pt>
                <c:pt idx="2454">
                  <c:v>11.538171940234374</c:v>
                </c:pt>
                <c:pt idx="2455">
                  <c:v>11.548171195303713</c:v>
                </c:pt>
                <c:pt idx="2456">
                  <c:v>11.558170450373048</c:v>
                </c:pt>
                <c:pt idx="2457">
                  <c:v>11.56816970544336</c:v>
                </c:pt>
                <c:pt idx="2458">
                  <c:v>11.578168960512695</c:v>
                </c:pt>
                <c:pt idx="2459">
                  <c:v>11.58816821558203</c:v>
                </c:pt>
                <c:pt idx="2460">
                  <c:v>11.598167470651365</c:v>
                </c:pt>
                <c:pt idx="2461">
                  <c:v>11.608166725720704</c:v>
                </c:pt>
                <c:pt idx="2462">
                  <c:v>11.618165980790039</c:v>
                </c:pt>
                <c:pt idx="2463">
                  <c:v>11.628165235859374</c:v>
                </c:pt>
                <c:pt idx="2464">
                  <c:v>11.638164490928709</c:v>
                </c:pt>
                <c:pt idx="2465">
                  <c:v>11.648163745998048</c:v>
                </c:pt>
                <c:pt idx="2466">
                  <c:v>11.658163001067383</c:v>
                </c:pt>
                <c:pt idx="2467">
                  <c:v>11.668162256136718</c:v>
                </c:pt>
                <c:pt idx="2468">
                  <c:v>11.678161511206053</c:v>
                </c:pt>
                <c:pt idx="2469">
                  <c:v>11.688160766275391</c:v>
                </c:pt>
                <c:pt idx="2470">
                  <c:v>11.698160021344727</c:v>
                </c:pt>
                <c:pt idx="2471">
                  <c:v>11.708159276414062</c:v>
                </c:pt>
                <c:pt idx="2472">
                  <c:v>11.718158531483397</c:v>
                </c:pt>
                <c:pt idx="2473">
                  <c:v>11.728157786552735</c:v>
                </c:pt>
                <c:pt idx="2474">
                  <c:v>11.73815704162207</c:v>
                </c:pt>
                <c:pt idx="2475">
                  <c:v>11.748156296691405</c:v>
                </c:pt>
                <c:pt idx="2476">
                  <c:v>11.758155551760741</c:v>
                </c:pt>
                <c:pt idx="2477">
                  <c:v>11.768154806830079</c:v>
                </c:pt>
                <c:pt idx="2478">
                  <c:v>11.778154061899414</c:v>
                </c:pt>
                <c:pt idx="2479">
                  <c:v>11.788153316968749</c:v>
                </c:pt>
                <c:pt idx="2480">
                  <c:v>11.798152572038084</c:v>
                </c:pt>
                <c:pt idx="2481">
                  <c:v>11.80815182710742</c:v>
                </c:pt>
                <c:pt idx="2482">
                  <c:v>11.818151082176758</c:v>
                </c:pt>
                <c:pt idx="2483">
                  <c:v>11.828150337246093</c:v>
                </c:pt>
                <c:pt idx="2484">
                  <c:v>11.838149592315428</c:v>
                </c:pt>
                <c:pt idx="2485">
                  <c:v>11.848148847385744</c:v>
                </c:pt>
                <c:pt idx="2486">
                  <c:v>11.858148102455079</c:v>
                </c:pt>
                <c:pt idx="2487">
                  <c:v>11.868147357524414</c:v>
                </c:pt>
                <c:pt idx="2488">
                  <c:v>11.878146612593753</c:v>
                </c:pt>
                <c:pt idx="2489">
                  <c:v>11.888145867663088</c:v>
                </c:pt>
                <c:pt idx="2490">
                  <c:v>11.898145122732423</c:v>
                </c:pt>
                <c:pt idx="2491">
                  <c:v>11.908144377801758</c:v>
                </c:pt>
                <c:pt idx="2492">
                  <c:v>11.918143632871097</c:v>
                </c:pt>
                <c:pt idx="2493">
                  <c:v>11.928142887940432</c:v>
                </c:pt>
                <c:pt idx="2494">
                  <c:v>11.938142143009767</c:v>
                </c:pt>
                <c:pt idx="2495">
                  <c:v>11.948141398079102</c:v>
                </c:pt>
                <c:pt idx="2496">
                  <c:v>11.95814065314844</c:v>
                </c:pt>
                <c:pt idx="2497">
                  <c:v>11.968139908217776</c:v>
                </c:pt>
                <c:pt idx="2498">
                  <c:v>11.978139163287111</c:v>
                </c:pt>
                <c:pt idx="2499">
                  <c:v>11.988138418356446</c:v>
                </c:pt>
                <c:pt idx="2500">
                  <c:v>11.998137673425784</c:v>
                </c:pt>
                <c:pt idx="2501">
                  <c:v>12.008136928495119</c:v>
                </c:pt>
                <c:pt idx="2502">
                  <c:v>12.018136183564454</c:v>
                </c:pt>
                <c:pt idx="2503">
                  <c:v>12.02813543863379</c:v>
                </c:pt>
                <c:pt idx="2504">
                  <c:v>12.038134693703128</c:v>
                </c:pt>
                <c:pt idx="2505">
                  <c:v>12.048133948772463</c:v>
                </c:pt>
                <c:pt idx="2506">
                  <c:v>12.058133203841798</c:v>
                </c:pt>
                <c:pt idx="2507">
                  <c:v>12.068132458911133</c:v>
                </c:pt>
                <c:pt idx="2508">
                  <c:v>12.078131713980472</c:v>
                </c:pt>
                <c:pt idx="2509">
                  <c:v>12.088130969049807</c:v>
                </c:pt>
                <c:pt idx="2510">
                  <c:v>12.098130224119142</c:v>
                </c:pt>
                <c:pt idx="2511">
                  <c:v>12.108129479188477</c:v>
                </c:pt>
                <c:pt idx="2512">
                  <c:v>12.118128734257812</c:v>
                </c:pt>
                <c:pt idx="2513">
                  <c:v>12.128127989328124</c:v>
                </c:pt>
                <c:pt idx="2514">
                  <c:v>12.138127244397459</c:v>
                </c:pt>
                <c:pt idx="2515">
                  <c:v>12.148126499466798</c:v>
                </c:pt>
                <c:pt idx="2516">
                  <c:v>12.158125754536133</c:v>
                </c:pt>
                <c:pt idx="2517">
                  <c:v>12.168125009605468</c:v>
                </c:pt>
                <c:pt idx="2518">
                  <c:v>12.178124264674803</c:v>
                </c:pt>
                <c:pt idx="2519">
                  <c:v>12.188123519744142</c:v>
                </c:pt>
                <c:pt idx="2520">
                  <c:v>12.198122774813477</c:v>
                </c:pt>
                <c:pt idx="2521">
                  <c:v>12.208122029882812</c:v>
                </c:pt>
                <c:pt idx="2522">
                  <c:v>12.218121284952147</c:v>
                </c:pt>
                <c:pt idx="2523">
                  <c:v>12.228120540021486</c:v>
                </c:pt>
                <c:pt idx="2524">
                  <c:v>12.238119795090821</c:v>
                </c:pt>
                <c:pt idx="2525">
                  <c:v>12.248119050160156</c:v>
                </c:pt>
                <c:pt idx="2526">
                  <c:v>12.258118305229491</c:v>
                </c:pt>
                <c:pt idx="2527">
                  <c:v>12.26811756029883</c:v>
                </c:pt>
                <c:pt idx="2528">
                  <c:v>12.278116815368165</c:v>
                </c:pt>
                <c:pt idx="2529">
                  <c:v>12.2881160704375</c:v>
                </c:pt>
                <c:pt idx="2530">
                  <c:v>12.298115325506835</c:v>
                </c:pt>
                <c:pt idx="2531">
                  <c:v>12.308114580576174</c:v>
                </c:pt>
                <c:pt idx="2532">
                  <c:v>12.318113835645509</c:v>
                </c:pt>
                <c:pt idx="2533">
                  <c:v>12.328113090714844</c:v>
                </c:pt>
                <c:pt idx="2534">
                  <c:v>12.338112345784179</c:v>
                </c:pt>
                <c:pt idx="2535">
                  <c:v>12.348111600853517</c:v>
                </c:pt>
                <c:pt idx="2536">
                  <c:v>12.358110855922853</c:v>
                </c:pt>
                <c:pt idx="2537">
                  <c:v>12.368110110992188</c:v>
                </c:pt>
                <c:pt idx="2538">
                  <c:v>12.378109366061523</c:v>
                </c:pt>
                <c:pt idx="2539">
                  <c:v>12.388108621130861</c:v>
                </c:pt>
                <c:pt idx="2540">
                  <c:v>12.398107876200196</c:v>
                </c:pt>
                <c:pt idx="2541">
                  <c:v>12.408107131269531</c:v>
                </c:pt>
                <c:pt idx="2542">
                  <c:v>12.418106386339844</c:v>
                </c:pt>
                <c:pt idx="2543">
                  <c:v>12.428105641409179</c:v>
                </c:pt>
                <c:pt idx="2544">
                  <c:v>12.438104896478514</c:v>
                </c:pt>
                <c:pt idx="2545">
                  <c:v>12.448104151547849</c:v>
                </c:pt>
                <c:pt idx="2546">
                  <c:v>12.458103406617187</c:v>
                </c:pt>
                <c:pt idx="2547">
                  <c:v>12.468102661686522</c:v>
                </c:pt>
                <c:pt idx="2548">
                  <c:v>12.478101916755858</c:v>
                </c:pt>
                <c:pt idx="2549">
                  <c:v>12.488101171825193</c:v>
                </c:pt>
                <c:pt idx="2550">
                  <c:v>12.498100426894531</c:v>
                </c:pt>
                <c:pt idx="2551">
                  <c:v>12.508099681963866</c:v>
                </c:pt>
                <c:pt idx="2552">
                  <c:v>12.518098937033201</c:v>
                </c:pt>
                <c:pt idx="2553">
                  <c:v>12.528098192102537</c:v>
                </c:pt>
                <c:pt idx="2554">
                  <c:v>12.538097447171875</c:v>
                </c:pt>
                <c:pt idx="2555">
                  <c:v>12.54809670224121</c:v>
                </c:pt>
                <c:pt idx="2556">
                  <c:v>12.558095957310545</c:v>
                </c:pt>
                <c:pt idx="2557">
                  <c:v>12.56809521237988</c:v>
                </c:pt>
                <c:pt idx="2558">
                  <c:v>12.578094467449219</c:v>
                </c:pt>
                <c:pt idx="2559">
                  <c:v>12.588093722518554</c:v>
                </c:pt>
                <c:pt idx="2560">
                  <c:v>12.598092977587889</c:v>
                </c:pt>
                <c:pt idx="2561">
                  <c:v>12.608092232657224</c:v>
                </c:pt>
                <c:pt idx="2562">
                  <c:v>12.618091487726563</c:v>
                </c:pt>
                <c:pt idx="2563">
                  <c:v>12.628090742795898</c:v>
                </c:pt>
                <c:pt idx="2564">
                  <c:v>12.638089997865233</c:v>
                </c:pt>
                <c:pt idx="2565">
                  <c:v>12.648089252934568</c:v>
                </c:pt>
                <c:pt idx="2566">
                  <c:v>12.658088508003907</c:v>
                </c:pt>
                <c:pt idx="2567">
                  <c:v>12.668087763073242</c:v>
                </c:pt>
                <c:pt idx="2568">
                  <c:v>12.678087018142577</c:v>
                </c:pt>
                <c:pt idx="2569">
                  <c:v>12.688086273211912</c:v>
                </c:pt>
                <c:pt idx="2570">
                  <c:v>12.698085528282228</c:v>
                </c:pt>
                <c:pt idx="2571">
                  <c:v>12.708084783351563</c:v>
                </c:pt>
                <c:pt idx="2572">
                  <c:v>12.718084038420898</c:v>
                </c:pt>
                <c:pt idx="2573">
                  <c:v>12.728083293490236</c:v>
                </c:pt>
                <c:pt idx="2574">
                  <c:v>12.738082548559571</c:v>
                </c:pt>
                <c:pt idx="2575">
                  <c:v>12.748081803628907</c:v>
                </c:pt>
                <c:pt idx="2576">
                  <c:v>12.758081058698242</c:v>
                </c:pt>
                <c:pt idx="2577">
                  <c:v>12.76808031376758</c:v>
                </c:pt>
                <c:pt idx="2578">
                  <c:v>12.778079568836915</c:v>
                </c:pt>
                <c:pt idx="2579">
                  <c:v>12.78807882390625</c:v>
                </c:pt>
                <c:pt idx="2580">
                  <c:v>12.798078078975585</c:v>
                </c:pt>
                <c:pt idx="2581">
                  <c:v>12.808077334044924</c:v>
                </c:pt>
                <c:pt idx="2582">
                  <c:v>12.818076589114259</c:v>
                </c:pt>
                <c:pt idx="2583">
                  <c:v>12.828075844183594</c:v>
                </c:pt>
                <c:pt idx="2584">
                  <c:v>12.838075099252929</c:v>
                </c:pt>
                <c:pt idx="2585">
                  <c:v>12.848074354322268</c:v>
                </c:pt>
                <c:pt idx="2586">
                  <c:v>12.858073609391603</c:v>
                </c:pt>
                <c:pt idx="2587">
                  <c:v>12.868072864460938</c:v>
                </c:pt>
                <c:pt idx="2588">
                  <c:v>12.878072119530273</c:v>
                </c:pt>
                <c:pt idx="2589">
                  <c:v>12.888071374599612</c:v>
                </c:pt>
                <c:pt idx="2590">
                  <c:v>12.898070629668947</c:v>
                </c:pt>
                <c:pt idx="2591">
                  <c:v>12.908069884738282</c:v>
                </c:pt>
                <c:pt idx="2592">
                  <c:v>12.918069139807617</c:v>
                </c:pt>
                <c:pt idx="2593">
                  <c:v>12.928068394876956</c:v>
                </c:pt>
                <c:pt idx="2594">
                  <c:v>12.938067649946291</c:v>
                </c:pt>
                <c:pt idx="2595">
                  <c:v>12.948066905015626</c:v>
                </c:pt>
                <c:pt idx="2596">
                  <c:v>12.958066160084961</c:v>
                </c:pt>
                <c:pt idx="2597">
                  <c:v>12.9680654151543</c:v>
                </c:pt>
                <c:pt idx="2598">
                  <c:v>12.978064670224608</c:v>
                </c:pt>
                <c:pt idx="2599">
                  <c:v>12.988063925293943</c:v>
                </c:pt>
                <c:pt idx="2600">
                  <c:v>12.998063180363282</c:v>
                </c:pt>
                <c:pt idx="2601">
                  <c:v>13.008062435432617</c:v>
                </c:pt>
                <c:pt idx="2602">
                  <c:v>13.018061690501952</c:v>
                </c:pt>
                <c:pt idx="2603">
                  <c:v>13.028060945571287</c:v>
                </c:pt>
                <c:pt idx="2604">
                  <c:v>13.038060200640626</c:v>
                </c:pt>
                <c:pt idx="2605">
                  <c:v>13.048059455709961</c:v>
                </c:pt>
                <c:pt idx="2606">
                  <c:v>13.058058710779296</c:v>
                </c:pt>
                <c:pt idx="2607">
                  <c:v>13.068057965848631</c:v>
                </c:pt>
                <c:pt idx="2608">
                  <c:v>13.07805722091797</c:v>
                </c:pt>
                <c:pt idx="2609">
                  <c:v>13.088056475987305</c:v>
                </c:pt>
                <c:pt idx="2610">
                  <c:v>13.09805573105664</c:v>
                </c:pt>
                <c:pt idx="2611">
                  <c:v>13.108054986125975</c:v>
                </c:pt>
                <c:pt idx="2612">
                  <c:v>13.118054241195313</c:v>
                </c:pt>
                <c:pt idx="2613">
                  <c:v>13.128053496264648</c:v>
                </c:pt>
                <c:pt idx="2614">
                  <c:v>13.138052751333984</c:v>
                </c:pt>
                <c:pt idx="2615">
                  <c:v>13.148052006403319</c:v>
                </c:pt>
                <c:pt idx="2616">
                  <c:v>13.158051261472657</c:v>
                </c:pt>
                <c:pt idx="2617">
                  <c:v>13.168050516541992</c:v>
                </c:pt>
                <c:pt idx="2618">
                  <c:v>13.178049771611327</c:v>
                </c:pt>
                <c:pt idx="2619">
                  <c:v>13.188049026680662</c:v>
                </c:pt>
                <c:pt idx="2620">
                  <c:v>13.198048281750001</c:v>
                </c:pt>
                <c:pt idx="2621">
                  <c:v>13.208047536819336</c:v>
                </c:pt>
                <c:pt idx="2622">
                  <c:v>13.218046791888671</c:v>
                </c:pt>
                <c:pt idx="2623">
                  <c:v>13.228046046958006</c:v>
                </c:pt>
                <c:pt idx="2624">
                  <c:v>13.238045302027345</c:v>
                </c:pt>
                <c:pt idx="2625">
                  <c:v>13.24804455709668</c:v>
                </c:pt>
                <c:pt idx="2626">
                  <c:v>13.258043812166015</c:v>
                </c:pt>
                <c:pt idx="2627">
                  <c:v>13.268043067236331</c:v>
                </c:pt>
                <c:pt idx="2628">
                  <c:v>13.278042322305666</c:v>
                </c:pt>
                <c:pt idx="2629">
                  <c:v>13.288041577375001</c:v>
                </c:pt>
                <c:pt idx="2630">
                  <c:v>13.298040832444336</c:v>
                </c:pt>
                <c:pt idx="2631">
                  <c:v>13.308040087513675</c:v>
                </c:pt>
                <c:pt idx="2632">
                  <c:v>13.31803934258301</c:v>
                </c:pt>
                <c:pt idx="2633">
                  <c:v>13.328038597652345</c:v>
                </c:pt>
                <c:pt idx="2634">
                  <c:v>13.338037852721676</c:v>
                </c:pt>
                <c:pt idx="2635">
                  <c:v>13.348037107791018</c:v>
                </c:pt>
                <c:pt idx="2636">
                  <c:v>13.358036362860354</c:v>
                </c:pt>
                <c:pt idx="2637">
                  <c:v>13.368035617929685</c:v>
                </c:pt>
                <c:pt idx="2638">
                  <c:v>13.37803487299902</c:v>
                </c:pt>
                <c:pt idx="2639">
                  <c:v>13.388034128068362</c:v>
                </c:pt>
                <c:pt idx="2640">
                  <c:v>13.398033383137694</c:v>
                </c:pt>
                <c:pt idx="2641">
                  <c:v>13.408032638207029</c:v>
                </c:pt>
                <c:pt idx="2642">
                  <c:v>13.418031893276364</c:v>
                </c:pt>
                <c:pt idx="2643">
                  <c:v>13.428031148345703</c:v>
                </c:pt>
                <c:pt idx="2644">
                  <c:v>13.438030403415038</c:v>
                </c:pt>
                <c:pt idx="2645">
                  <c:v>13.448029658484373</c:v>
                </c:pt>
                <c:pt idx="2646">
                  <c:v>13.458028913553708</c:v>
                </c:pt>
                <c:pt idx="2647">
                  <c:v>13.468028168623047</c:v>
                </c:pt>
                <c:pt idx="2648">
                  <c:v>13.478027423692382</c:v>
                </c:pt>
                <c:pt idx="2649">
                  <c:v>13.488026678761717</c:v>
                </c:pt>
                <c:pt idx="2650">
                  <c:v>13.498025933831052</c:v>
                </c:pt>
                <c:pt idx="2651">
                  <c:v>13.50802518890039</c:v>
                </c:pt>
                <c:pt idx="2652">
                  <c:v>13.518024443969725</c:v>
                </c:pt>
                <c:pt idx="2653">
                  <c:v>13.528023699039061</c:v>
                </c:pt>
                <c:pt idx="2654">
                  <c:v>13.538022954108396</c:v>
                </c:pt>
                <c:pt idx="2655">
                  <c:v>13.548022209178711</c:v>
                </c:pt>
                <c:pt idx="2656">
                  <c:v>13.558021464248046</c:v>
                </c:pt>
                <c:pt idx="2657">
                  <c:v>13.568020719317381</c:v>
                </c:pt>
                <c:pt idx="2658">
                  <c:v>13.57801997438672</c:v>
                </c:pt>
                <c:pt idx="2659">
                  <c:v>13.588019229456055</c:v>
                </c:pt>
                <c:pt idx="2660">
                  <c:v>13.59801848452539</c:v>
                </c:pt>
                <c:pt idx="2661">
                  <c:v>13.608017739594725</c:v>
                </c:pt>
                <c:pt idx="2662">
                  <c:v>13.618016994664064</c:v>
                </c:pt>
                <c:pt idx="2663">
                  <c:v>13.628016249733399</c:v>
                </c:pt>
                <c:pt idx="2664">
                  <c:v>13.638015504802734</c:v>
                </c:pt>
                <c:pt idx="2665">
                  <c:v>13.648014759872069</c:v>
                </c:pt>
                <c:pt idx="2666">
                  <c:v>13.658014014941408</c:v>
                </c:pt>
                <c:pt idx="2667">
                  <c:v>13.668013270010743</c:v>
                </c:pt>
                <c:pt idx="2668">
                  <c:v>13.678012525080078</c:v>
                </c:pt>
                <c:pt idx="2669">
                  <c:v>13.688011780149413</c:v>
                </c:pt>
                <c:pt idx="2670">
                  <c:v>13.698011035218752</c:v>
                </c:pt>
                <c:pt idx="2671">
                  <c:v>13.708010290288087</c:v>
                </c:pt>
                <c:pt idx="2672">
                  <c:v>13.718009545357422</c:v>
                </c:pt>
                <c:pt idx="2673">
                  <c:v>13.728008800426757</c:v>
                </c:pt>
                <c:pt idx="2674">
                  <c:v>13.738008055496095</c:v>
                </c:pt>
                <c:pt idx="2675">
                  <c:v>13.748007310565431</c:v>
                </c:pt>
                <c:pt idx="2676">
                  <c:v>13.758006565634766</c:v>
                </c:pt>
                <c:pt idx="2677">
                  <c:v>13.768005820704101</c:v>
                </c:pt>
                <c:pt idx="2678">
                  <c:v>13.778005075773439</c:v>
                </c:pt>
                <c:pt idx="2679">
                  <c:v>13.788004330842774</c:v>
                </c:pt>
                <c:pt idx="2680">
                  <c:v>13.79800358591211</c:v>
                </c:pt>
                <c:pt idx="2681">
                  <c:v>13.808002840981445</c:v>
                </c:pt>
                <c:pt idx="2682">
                  <c:v>13.818002096050783</c:v>
                </c:pt>
                <c:pt idx="2683">
                  <c:v>13.828001351120118</c:v>
                </c:pt>
                <c:pt idx="2684">
                  <c:v>13.83800060619043</c:v>
                </c:pt>
                <c:pt idx="2685">
                  <c:v>13.847999861259765</c:v>
                </c:pt>
                <c:pt idx="2686">
                  <c:v>13.857999116329101</c:v>
                </c:pt>
                <c:pt idx="2687">
                  <c:v>13.867998371398436</c:v>
                </c:pt>
                <c:pt idx="2688">
                  <c:v>13.877997626467771</c:v>
                </c:pt>
                <c:pt idx="2689">
                  <c:v>13.887996881537109</c:v>
                </c:pt>
                <c:pt idx="2690">
                  <c:v>13.897996136606444</c:v>
                </c:pt>
                <c:pt idx="2691">
                  <c:v>13.907995391675779</c:v>
                </c:pt>
                <c:pt idx="2692">
                  <c:v>13.917994646745115</c:v>
                </c:pt>
                <c:pt idx="2693">
                  <c:v>13.927993901814453</c:v>
                </c:pt>
                <c:pt idx="2694">
                  <c:v>13.937993156883788</c:v>
                </c:pt>
                <c:pt idx="2695">
                  <c:v>13.947992411953123</c:v>
                </c:pt>
                <c:pt idx="2696">
                  <c:v>13.957991667022458</c:v>
                </c:pt>
                <c:pt idx="2697">
                  <c:v>13.967990922091797</c:v>
                </c:pt>
                <c:pt idx="2698">
                  <c:v>13.977990177161132</c:v>
                </c:pt>
                <c:pt idx="2699">
                  <c:v>13.987989432230467</c:v>
                </c:pt>
                <c:pt idx="2700">
                  <c:v>13.997988687299802</c:v>
                </c:pt>
                <c:pt idx="2701">
                  <c:v>14.007987942369141</c:v>
                </c:pt>
                <c:pt idx="2702">
                  <c:v>14.017987197438476</c:v>
                </c:pt>
                <c:pt idx="2703">
                  <c:v>14.027986452507811</c:v>
                </c:pt>
                <c:pt idx="2704">
                  <c:v>14.037985707577146</c:v>
                </c:pt>
                <c:pt idx="2705">
                  <c:v>14.047984962646485</c:v>
                </c:pt>
                <c:pt idx="2706">
                  <c:v>14.05798421771582</c:v>
                </c:pt>
                <c:pt idx="2707">
                  <c:v>14.067983472785155</c:v>
                </c:pt>
                <c:pt idx="2708">
                  <c:v>14.07798272785449</c:v>
                </c:pt>
                <c:pt idx="2709">
                  <c:v>14.087981982923829</c:v>
                </c:pt>
                <c:pt idx="2710">
                  <c:v>14.097981237993164</c:v>
                </c:pt>
                <c:pt idx="2711">
                  <c:v>14.107980493062499</c:v>
                </c:pt>
                <c:pt idx="2712">
                  <c:v>14.117979748132814</c:v>
                </c:pt>
                <c:pt idx="2713">
                  <c:v>14.127979003202149</c:v>
                </c:pt>
                <c:pt idx="2714">
                  <c:v>14.137978258271485</c:v>
                </c:pt>
                <c:pt idx="2715">
                  <c:v>14.147977513340823</c:v>
                </c:pt>
                <c:pt idx="2716">
                  <c:v>14.157976768410158</c:v>
                </c:pt>
                <c:pt idx="2717">
                  <c:v>14.167976023479493</c:v>
                </c:pt>
                <c:pt idx="2718">
                  <c:v>14.177975278548828</c:v>
                </c:pt>
                <c:pt idx="2719">
                  <c:v>14.187974533618167</c:v>
                </c:pt>
                <c:pt idx="2720">
                  <c:v>14.197973788687502</c:v>
                </c:pt>
                <c:pt idx="2721">
                  <c:v>14.207973043756837</c:v>
                </c:pt>
                <c:pt idx="2722">
                  <c:v>14.217972298826172</c:v>
                </c:pt>
                <c:pt idx="2723">
                  <c:v>14.227971553895507</c:v>
                </c:pt>
                <c:pt idx="2724">
                  <c:v>14.237970808964846</c:v>
                </c:pt>
                <c:pt idx="2725">
                  <c:v>14.247970064034181</c:v>
                </c:pt>
                <c:pt idx="2726">
                  <c:v>14.257969319103516</c:v>
                </c:pt>
                <c:pt idx="2727">
                  <c:v>14.267968574172851</c:v>
                </c:pt>
                <c:pt idx="2728">
                  <c:v>14.27796782924219</c:v>
                </c:pt>
                <c:pt idx="2729">
                  <c:v>14.287967084311525</c:v>
                </c:pt>
                <c:pt idx="2730">
                  <c:v>14.29796633938086</c:v>
                </c:pt>
                <c:pt idx="2731">
                  <c:v>14.307965594450195</c:v>
                </c:pt>
                <c:pt idx="2732">
                  <c:v>14.317964849519534</c:v>
                </c:pt>
                <c:pt idx="2733">
                  <c:v>14.327964104588869</c:v>
                </c:pt>
                <c:pt idx="2734">
                  <c:v>14.337963359658204</c:v>
                </c:pt>
                <c:pt idx="2735">
                  <c:v>14.347962614727539</c:v>
                </c:pt>
                <c:pt idx="2736">
                  <c:v>14.357961869796878</c:v>
                </c:pt>
                <c:pt idx="2737">
                  <c:v>14.367961124866213</c:v>
                </c:pt>
                <c:pt idx="2738">
                  <c:v>14.377960379935548</c:v>
                </c:pt>
                <c:pt idx="2739">
                  <c:v>14.387959635004883</c:v>
                </c:pt>
                <c:pt idx="2740">
                  <c:v>14.397958890074221</c:v>
                </c:pt>
                <c:pt idx="2741">
                  <c:v>14.40795814514453</c:v>
                </c:pt>
                <c:pt idx="2742">
                  <c:v>14.417957400213869</c:v>
                </c:pt>
                <c:pt idx="2743">
                  <c:v>14.427956655283204</c:v>
                </c:pt>
                <c:pt idx="2744">
                  <c:v>14.437955910352539</c:v>
                </c:pt>
                <c:pt idx="2745">
                  <c:v>14.447955165421874</c:v>
                </c:pt>
                <c:pt idx="2746">
                  <c:v>14.457954420491212</c:v>
                </c:pt>
                <c:pt idx="2747">
                  <c:v>14.467953675560548</c:v>
                </c:pt>
                <c:pt idx="2748">
                  <c:v>14.477952930629883</c:v>
                </c:pt>
                <c:pt idx="2749">
                  <c:v>14.487952185699218</c:v>
                </c:pt>
                <c:pt idx="2750">
                  <c:v>14.497951440768556</c:v>
                </c:pt>
                <c:pt idx="2751">
                  <c:v>14.507950695837891</c:v>
                </c:pt>
                <c:pt idx="2752">
                  <c:v>14.517949950907227</c:v>
                </c:pt>
                <c:pt idx="2753">
                  <c:v>14.527949205976562</c:v>
                </c:pt>
                <c:pt idx="2754">
                  <c:v>14.537948461045897</c:v>
                </c:pt>
                <c:pt idx="2755">
                  <c:v>14.547947716115235</c:v>
                </c:pt>
                <c:pt idx="2756">
                  <c:v>14.55794697118457</c:v>
                </c:pt>
                <c:pt idx="2757">
                  <c:v>14.567946226253905</c:v>
                </c:pt>
                <c:pt idx="2758">
                  <c:v>14.577945481323241</c:v>
                </c:pt>
                <c:pt idx="2759">
                  <c:v>14.587944736392579</c:v>
                </c:pt>
                <c:pt idx="2760">
                  <c:v>14.597943991461914</c:v>
                </c:pt>
                <c:pt idx="2761">
                  <c:v>14.607943246531249</c:v>
                </c:pt>
                <c:pt idx="2762">
                  <c:v>14.617942501600584</c:v>
                </c:pt>
                <c:pt idx="2763">
                  <c:v>14.627941756669923</c:v>
                </c:pt>
                <c:pt idx="2764">
                  <c:v>14.637941011739258</c:v>
                </c:pt>
                <c:pt idx="2765">
                  <c:v>14.647940266808593</c:v>
                </c:pt>
                <c:pt idx="2766">
                  <c:v>14.657939521877928</c:v>
                </c:pt>
                <c:pt idx="2767">
                  <c:v>14.667938776947267</c:v>
                </c:pt>
                <c:pt idx="2768">
                  <c:v>14.677938032016602</c:v>
                </c:pt>
                <c:pt idx="2769">
                  <c:v>14.687937287086914</c:v>
                </c:pt>
                <c:pt idx="2770">
                  <c:v>14.697936542156249</c:v>
                </c:pt>
                <c:pt idx="2771">
                  <c:v>14.707935797225584</c:v>
                </c:pt>
                <c:pt idx="2772">
                  <c:v>14.717935052294919</c:v>
                </c:pt>
                <c:pt idx="2773">
                  <c:v>14.727934307364258</c:v>
                </c:pt>
                <c:pt idx="2774">
                  <c:v>14.737933562433593</c:v>
                </c:pt>
                <c:pt idx="2775">
                  <c:v>14.747932817502928</c:v>
                </c:pt>
                <c:pt idx="2776">
                  <c:v>14.757932072572263</c:v>
                </c:pt>
                <c:pt idx="2777">
                  <c:v>14.767931327641602</c:v>
                </c:pt>
                <c:pt idx="2778">
                  <c:v>14.777930582710937</c:v>
                </c:pt>
                <c:pt idx="2779">
                  <c:v>14.787929837780272</c:v>
                </c:pt>
                <c:pt idx="2780">
                  <c:v>14.797929092849607</c:v>
                </c:pt>
                <c:pt idx="2781">
                  <c:v>14.807928347918946</c:v>
                </c:pt>
                <c:pt idx="2782">
                  <c:v>14.817927602988281</c:v>
                </c:pt>
                <c:pt idx="2783">
                  <c:v>14.827926858057616</c:v>
                </c:pt>
                <c:pt idx="2784">
                  <c:v>14.837926113126951</c:v>
                </c:pt>
                <c:pt idx="2785">
                  <c:v>14.847925368196286</c:v>
                </c:pt>
                <c:pt idx="2786">
                  <c:v>14.857924623265625</c:v>
                </c:pt>
                <c:pt idx="2787">
                  <c:v>14.86792387833496</c:v>
                </c:pt>
                <c:pt idx="2788">
                  <c:v>14.877923133404295</c:v>
                </c:pt>
                <c:pt idx="2789">
                  <c:v>14.88792238847363</c:v>
                </c:pt>
                <c:pt idx="2790">
                  <c:v>14.897921643542968</c:v>
                </c:pt>
                <c:pt idx="2791">
                  <c:v>14.907920898612304</c:v>
                </c:pt>
                <c:pt idx="2792">
                  <c:v>14.917920153681639</c:v>
                </c:pt>
                <c:pt idx="2793">
                  <c:v>14.927919408750974</c:v>
                </c:pt>
                <c:pt idx="2794">
                  <c:v>14.937918663820312</c:v>
                </c:pt>
                <c:pt idx="2795">
                  <c:v>14.947917918889647</c:v>
                </c:pt>
                <c:pt idx="2796">
                  <c:v>14.957917173958982</c:v>
                </c:pt>
                <c:pt idx="2797">
                  <c:v>14.967916429029298</c:v>
                </c:pt>
                <c:pt idx="2798">
                  <c:v>14.977915684098633</c:v>
                </c:pt>
                <c:pt idx="2799">
                  <c:v>14.987914939167968</c:v>
                </c:pt>
                <c:pt idx="2800">
                  <c:v>14.997914194237307</c:v>
                </c:pt>
                <c:pt idx="2801">
                  <c:v>15.007913449306642</c:v>
                </c:pt>
                <c:pt idx="2802">
                  <c:v>15.017912704375977</c:v>
                </c:pt>
                <c:pt idx="2803">
                  <c:v>15.027911959445312</c:v>
                </c:pt>
                <c:pt idx="2804">
                  <c:v>15.037911214514651</c:v>
                </c:pt>
                <c:pt idx="2805">
                  <c:v>15.047910469583986</c:v>
                </c:pt>
                <c:pt idx="2806">
                  <c:v>15.057909724653321</c:v>
                </c:pt>
                <c:pt idx="2807">
                  <c:v>15.067908979722656</c:v>
                </c:pt>
                <c:pt idx="2808">
                  <c:v>15.077908234791995</c:v>
                </c:pt>
                <c:pt idx="2809">
                  <c:v>15.08790748986133</c:v>
                </c:pt>
                <c:pt idx="2810">
                  <c:v>15.097906744930665</c:v>
                </c:pt>
                <c:pt idx="2811">
                  <c:v>15.107906</c:v>
                </c:pt>
                <c:pt idx="2812">
                  <c:v>15.117905255069338</c:v>
                </c:pt>
                <c:pt idx="2813">
                  <c:v>15.127904510138674</c:v>
                </c:pt>
                <c:pt idx="2814">
                  <c:v>15.137903765208009</c:v>
                </c:pt>
                <c:pt idx="2815">
                  <c:v>15.147903020277344</c:v>
                </c:pt>
                <c:pt idx="2816">
                  <c:v>15.157902275346679</c:v>
                </c:pt>
                <c:pt idx="2817">
                  <c:v>15.167901530416017</c:v>
                </c:pt>
                <c:pt idx="2818">
                  <c:v>15.177900785485352</c:v>
                </c:pt>
                <c:pt idx="2819">
                  <c:v>15.187900040554688</c:v>
                </c:pt>
                <c:pt idx="2820">
                  <c:v>15.197899295624023</c:v>
                </c:pt>
                <c:pt idx="2821">
                  <c:v>15.207898550693361</c:v>
                </c:pt>
                <c:pt idx="2822">
                  <c:v>15.217897805762696</c:v>
                </c:pt>
                <c:pt idx="2823">
                  <c:v>15.227897060832031</c:v>
                </c:pt>
                <c:pt idx="2824">
                  <c:v>15.237896315901367</c:v>
                </c:pt>
                <c:pt idx="2825">
                  <c:v>15.247895570970705</c:v>
                </c:pt>
                <c:pt idx="2826">
                  <c:v>15.257894826041014</c:v>
                </c:pt>
                <c:pt idx="2827">
                  <c:v>15.267894081110352</c:v>
                </c:pt>
                <c:pt idx="2828">
                  <c:v>15.277893336179687</c:v>
                </c:pt>
                <c:pt idx="2829">
                  <c:v>15.287892591249022</c:v>
                </c:pt>
                <c:pt idx="2830">
                  <c:v>15.297891846318358</c:v>
                </c:pt>
                <c:pt idx="2831">
                  <c:v>15.307891101387696</c:v>
                </c:pt>
                <c:pt idx="2832">
                  <c:v>15.317890356457031</c:v>
                </c:pt>
                <c:pt idx="2833">
                  <c:v>15.327889611526366</c:v>
                </c:pt>
                <c:pt idx="2834">
                  <c:v>15.337888866595701</c:v>
                </c:pt>
                <c:pt idx="2835">
                  <c:v>15.34788812166504</c:v>
                </c:pt>
                <c:pt idx="2836">
                  <c:v>15.357887376734375</c:v>
                </c:pt>
                <c:pt idx="2837">
                  <c:v>15.36788663180371</c:v>
                </c:pt>
                <c:pt idx="2838">
                  <c:v>15.377885886873045</c:v>
                </c:pt>
                <c:pt idx="2839">
                  <c:v>15.387885141942384</c:v>
                </c:pt>
                <c:pt idx="2840">
                  <c:v>15.397884397011719</c:v>
                </c:pt>
                <c:pt idx="2841">
                  <c:v>15.407883652081054</c:v>
                </c:pt>
                <c:pt idx="2842">
                  <c:v>15.417882907150389</c:v>
                </c:pt>
                <c:pt idx="2843">
                  <c:v>15.427882162219728</c:v>
                </c:pt>
                <c:pt idx="2844">
                  <c:v>15.437881417289063</c:v>
                </c:pt>
                <c:pt idx="2845">
                  <c:v>15.447880672358398</c:v>
                </c:pt>
                <c:pt idx="2846">
                  <c:v>15.457879927427733</c:v>
                </c:pt>
                <c:pt idx="2847">
                  <c:v>15.467879182497068</c:v>
                </c:pt>
                <c:pt idx="2848">
                  <c:v>15.477878437566407</c:v>
                </c:pt>
                <c:pt idx="2849">
                  <c:v>15.487877692635742</c:v>
                </c:pt>
                <c:pt idx="2850">
                  <c:v>15.497876947705077</c:v>
                </c:pt>
                <c:pt idx="2851">
                  <c:v>15.507876202774412</c:v>
                </c:pt>
                <c:pt idx="2852">
                  <c:v>15.517875457843751</c:v>
                </c:pt>
                <c:pt idx="2853">
                  <c:v>15.527874712913086</c:v>
                </c:pt>
                <c:pt idx="2854">
                  <c:v>15.537873967983401</c:v>
                </c:pt>
                <c:pt idx="2855">
                  <c:v>15.547873223052736</c:v>
                </c:pt>
                <c:pt idx="2856">
                  <c:v>15.557872478122071</c:v>
                </c:pt>
                <c:pt idx="2857">
                  <c:v>15.567871733191406</c:v>
                </c:pt>
                <c:pt idx="2858">
                  <c:v>15.577870988260745</c:v>
                </c:pt>
                <c:pt idx="2859">
                  <c:v>15.58787024333008</c:v>
                </c:pt>
                <c:pt idx="2860">
                  <c:v>15.597869498399415</c:v>
                </c:pt>
                <c:pt idx="2861">
                  <c:v>15.60786875346875</c:v>
                </c:pt>
                <c:pt idx="2862">
                  <c:v>15.617868008538089</c:v>
                </c:pt>
                <c:pt idx="2863">
                  <c:v>15.627867263607424</c:v>
                </c:pt>
                <c:pt idx="2864">
                  <c:v>15.637866518676759</c:v>
                </c:pt>
                <c:pt idx="2865">
                  <c:v>15.647865773746094</c:v>
                </c:pt>
                <c:pt idx="2866">
                  <c:v>15.657865028815433</c:v>
                </c:pt>
                <c:pt idx="2867">
                  <c:v>15.667864283884768</c:v>
                </c:pt>
                <c:pt idx="2868">
                  <c:v>15.677863538954103</c:v>
                </c:pt>
                <c:pt idx="2869">
                  <c:v>15.687862794023438</c:v>
                </c:pt>
                <c:pt idx="2870">
                  <c:v>15.697862049092777</c:v>
                </c:pt>
                <c:pt idx="2871">
                  <c:v>15.707861304162112</c:v>
                </c:pt>
                <c:pt idx="2872">
                  <c:v>15.717860559231447</c:v>
                </c:pt>
                <c:pt idx="2873">
                  <c:v>15.727859814300782</c:v>
                </c:pt>
                <c:pt idx="2874">
                  <c:v>15.737859069370121</c:v>
                </c:pt>
                <c:pt idx="2875">
                  <c:v>15.747858324439456</c:v>
                </c:pt>
                <c:pt idx="2876">
                  <c:v>15.757857579508791</c:v>
                </c:pt>
                <c:pt idx="2877">
                  <c:v>15.767856834578126</c:v>
                </c:pt>
                <c:pt idx="2878">
                  <c:v>15.777856089647461</c:v>
                </c:pt>
                <c:pt idx="2879">
                  <c:v>15.7878553447168</c:v>
                </c:pt>
                <c:pt idx="2880">
                  <c:v>15.797854599786135</c:v>
                </c:pt>
                <c:pt idx="2881">
                  <c:v>15.80785385485547</c:v>
                </c:pt>
                <c:pt idx="2882">
                  <c:v>15.817853109925782</c:v>
                </c:pt>
                <c:pt idx="2883">
                  <c:v>15.827852364995117</c:v>
                </c:pt>
                <c:pt idx="2884">
                  <c:v>15.837851620064452</c:v>
                </c:pt>
                <c:pt idx="2885">
                  <c:v>15.847850875133791</c:v>
                </c:pt>
                <c:pt idx="2886">
                  <c:v>15.857850130203126</c:v>
                </c:pt>
                <c:pt idx="2887">
                  <c:v>15.867849385272461</c:v>
                </c:pt>
                <c:pt idx="2888">
                  <c:v>15.877848640341796</c:v>
                </c:pt>
                <c:pt idx="2889">
                  <c:v>15.887847895411134</c:v>
                </c:pt>
                <c:pt idx="2890">
                  <c:v>15.897847150480469</c:v>
                </c:pt>
                <c:pt idx="2891">
                  <c:v>15.907846405549805</c:v>
                </c:pt>
                <c:pt idx="2892">
                  <c:v>15.91784566061914</c:v>
                </c:pt>
                <c:pt idx="2893">
                  <c:v>15.927844915688478</c:v>
                </c:pt>
                <c:pt idx="2894">
                  <c:v>15.937844170757813</c:v>
                </c:pt>
                <c:pt idx="2895">
                  <c:v>15.947843425827148</c:v>
                </c:pt>
                <c:pt idx="2896">
                  <c:v>15.957842680896484</c:v>
                </c:pt>
                <c:pt idx="2897">
                  <c:v>15.967841935965822</c:v>
                </c:pt>
                <c:pt idx="2898">
                  <c:v>15.977841191035157</c:v>
                </c:pt>
                <c:pt idx="2899">
                  <c:v>15.987840446104492</c:v>
                </c:pt>
                <c:pt idx="2900">
                  <c:v>15.997839701173827</c:v>
                </c:pt>
                <c:pt idx="2901">
                  <c:v>16.007838956243166</c:v>
                </c:pt>
                <c:pt idx="2902">
                  <c:v>16.017838211312501</c:v>
                </c:pt>
                <c:pt idx="2903">
                  <c:v>16.027837466381836</c:v>
                </c:pt>
                <c:pt idx="2904">
                  <c:v>16.037836721451171</c:v>
                </c:pt>
                <c:pt idx="2905">
                  <c:v>16.04783597652051</c:v>
                </c:pt>
                <c:pt idx="2906">
                  <c:v>16.057835231589845</c:v>
                </c:pt>
                <c:pt idx="2907">
                  <c:v>16.06783448665918</c:v>
                </c:pt>
                <c:pt idx="2908">
                  <c:v>16.077833741728515</c:v>
                </c:pt>
                <c:pt idx="2909">
                  <c:v>16.08783299679785</c:v>
                </c:pt>
                <c:pt idx="2910">
                  <c:v>16.097832251867189</c:v>
                </c:pt>
                <c:pt idx="2911">
                  <c:v>16.107831506937497</c:v>
                </c:pt>
                <c:pt idx="2912">
                  <c:v>16.117830762006836</c:v>
                </c:pt>
                <c:pt idx="2913">
                  <c:v>16.127830017076171</c:v>
                </c:pt>
                <c:pt idx="2914">
                  <c:v>16.137829272145506</c:v>
                </c:pt>
                <c:pt idx="2915">
                  <c:v>16.147828527214841</c:v>
                </c:pt>
                <c:pt idx="2916">
                  <c:v>16.15782778228418</c:v>
                </c:pt>
                <c:pt idx="2917">
                  <c:v>16.167827037353515</c:v>
                </c:pt>
                <c:pt idx="2918">
                  <c:v>16.17782629242285</c:v>
                </c:pt>
                <c:pt idx="2919">
                  <c:v>16.187825547492185</c:v>
                </c:pt>
                <c:pt idx="2920">
                  <c:v>16.197824802561524</c:v>
                </c:pt>
                <c:pt idx="2921">
                  <c:v>16.207824057630859</c:v>
                </c:pt>
                <c:pt idx="2922">
                  <c:v>16.217823312700194</c:v>
                </c:pt>
                <c:pt idx="2923">
                  <c:v>16.227822567769529</c:v>
                </c:pt>
                <c:pt idx="2924">
                  <c:v>16.237821822838868</c:v>
                </c:pt>
                <c:pt idx="2925">
                  <c:v>16.247821077908203</c:v>
                </c:pt>
                <c:pt idx="2926">
                  <c:v>16.257820332977538</c:v>
                </c:pt>
                <c:pt idx="2927">
                  <c:v>16.267819588046873</c:v>
                </c:pt>
                <c:pt idx="2928">
                  <c:v>16.277818843116211</c:v>
                </c:pt>
                <c:pt idx="2929">
                  <c:v>16.287818098185546</c:v>
                </c:pt>
                <c:pt idx="2930">
                  <c:v>16.297817353254882</c:v>
                </c:pt>
                <c:pt idx="2931">
                  <c:v>16.307816608324217</c:v>
                </c:pt>
                <c:pt idx="2932">
                  <c:v>16.317815863393555</c:v>
                </c:pt>
                <c:pt idx="2933">
                  <c:v>16.32781511846289</c:v>
                </c:pt>
                <c:pt idx="2934">
                  <c:v>16.337814373532225</c:v>
                </c:pt>
                <c:pt idx="2935">
                  <c:v>16.347813628601561</c:v>
                </c:pt>
                <c:pt idx="2936">
                  <c:v>16.357812883670899</c:v>
                </c:pt>
                <c:pt idx="2937">
                  <c:v>16.367812138740234</c:v>
                </c:pt>
                <c:pt idx="2938">
                  <c:v>16.377811393809569</c:v>
                </c:pt>
                <c:pt idx="2939">
                  <c:v>16.387810648879885</c:v>
                </c:pt>
                <c:pt idx="2940">
                  <c:v>16.39780990394922</c:v>
                </c:pt>
                <c:pt idx="2941">
                  <c:v>16.407809159018555</c:v>
                </c:pt>
                <c:pt idx="2942">
                  <c:v>16.41780841408789</c:v>
                </c:pt>
                <c:pt idx="2943">
                  <c:v>16.427807669157229</c:v>
                </c:pt>
                <c:pt idx="2944">
                  <c:v>16.437806924226564</c:v>
                </c:pt>
                <c:pt idx="2945">
                  <c:v>16.447806179295899</c:v>
                </c:pt>
                <c:pt idx="2946">
                  <c:v>16.457805434365234</c:v>
                </c:pt>
                <c:pt idx="2947">
                  <c:v>16.467804689434573</c:v>
                </c:pt>
                <c:pt idx="2948">
                  <c:v>16.477803944503908</c:v>
                </c:pt>
                <c:pt idx="2949">
                  <c:v>16.487803199573243</c:v>
                </c:pt>
                <c:pt idx="2950">
                  <c:v>16.497802454642578</c:v>
                </c:pt>
                <c:pt idx="2951">
                  <c:v>16.507801709711917</c:v>
                </c:pt>
                <c:pt idx="2952">
                  <c:v>16.517800964781252</c:v>
                </c:pt>
                <c:pt idx="2953">
                  <c:v>16.527800219850587</c:v>
                </c:pt>
                <c:pt idx="2954">
                  <c:v>16.537799474919922</c:v>
                </c:pt>
                <c:pt idx="2955">
                  <c:v>16.54779872998926</c:v>
                </c:pt>
                <c:pt idx="2956">
                  <c:v>16.557797985058595</c:v>
                </c:pt>
                <c:pt idx="2957">
                  <c:v>16.567797240127931</c:v>
                </c:pt>
                <c:pt idx="2958">
                  <c:v>16.577796495197266</c:v>
                </c:pt>
                <c:pt idx="2959">
                  <c:v>16.587795750266604</c:v>
                </c:pt>
                <c:pt idx="2960">
                  <c:v>16.597795005335939</c:v>
                </c:pt>
                <c:pt idx="2961">
                  <c:v>16.607794260405274</c:v>
                </c:pt>
                <c:pt idx="2962">
                  <c:v>16.617793515474609</c:v>
                </c:pt>
                <c:pt idx="2963">
                  <c:v>16.627792770543948</c:v>
                </c:pt>
                <c:pt idx="2964">
                  <c:v>16.637792025613283</c:v>
                </c:pt>
                <c:pt idx="2965">
                  <c:v>16.647791280682618</c:v>
                </c:pt>
                <c:pt idx="2966">
                  <c:v>16.657790535751953</c:v>
                </c:pt>
                <c:pt idx="2967">
                  <c:v>16.667789790821292</c:v>
                </c:pt>
                <c:pt idx="2968">
                  <c:v>16.6777890458916</c:v>
                </c:pt>
                <c:pt idx="2969">
                  <c:v>16.687788300960936</c:v>
                </c:pt>
                <c:pt idx="2970">
                  <c:v>16.697787556030274</c:v>
                </c:pt>
                <c:pt idx="2971">
                  <c:v>16.707786811099609</c:v>
                </c:pt>
                <c:pt idx="2972">
                  <c:v>16.717786066168944</c:v>
                </c:pt>
                <c:pt idx="2973">
                  <c:v>16.727785321238279</c:v>
                </c:pt>
                <c:pt idx="2974">
                  <c:v>16.737784576307618</c:v>
                </c:pt>
                <c:pt idx="2975">
                  <c:v>16.747783831376953</c:v>
                </c:pt>
                <c:pt idx="2976">
                  <c:v>16.757783086446288</c:v>
                </c:pt>
                <c:pt idx="2977">
                  <c:v>16.767782341515623</c:v>
                </c:pt>
                <c:pt idx="2978">
                  <c:v>16.777781596584962</c:v>
                </c:pt>
                <c:pt idx="2979">
                  <c:v>16.787780851654297</c:v>
                </c:pt>
                <c:pt idx="2980">
                  <c:v>16.797780106723632</c:v>
                </c:pt>
                <c:pt idx="2981">
                  <c:v>16.807779361792967</c:v>
                </c:pt>
                <c:pt idx="2982">
                  <c:v>16.817778616862306</c:v>
                </c:pt>
                <c:pt idx="2983">
                  <c:v>16.827777871931641</c:v>
                </c:pt>
                <c:pt idx="2984">
                  <c:v>16.837777127000976</c:v>
                </c:pt>
                <c:pt idx="2985">
                  <c:v>16.847776382070311</c:v>
                </c:pt>
                <c:pt idx="2986">
                  <c:v>16.85777563713965</c:v>
                </c:pt>
                <c:pt idx="2987">
                  <c:v>16.867774892208985</c:v>
                </c:pt>
                <c:pt idx="2988">
                  <c:v>16.87777414727832</c:v>
                </c:pt>
                <c:pt idx="2989">
                  <c:v>16.887773402347655</c:v>
                </c:pt>
                <c:pt idx="2990">
                  <c:v>16.897772657416994</c:v>
                </c:pt>
                <c:pt idx="2991">
                  <c:v>16.907771912486329</c:v>
                </c:pt>
                <c:pt idx="2992">
                  <c:v>16.917771167555664</c:v>
                </c:pt>
                <c:pt idx="2993">
                  <c:v>16.927770422624999</c:v>
                </c:pt>
                <c:pt idx="2994">
                  <c:v>16.937769677694337</c:v>
                </c:pt>
                <c:pt idx="2995">
                  <c:v>16.947768932763672</c:v>
                </c:pt>
                <c:pt idx="2996">
                  <c:v>16.957768187833981</c:v>
                </c:pt>
                <c:pt idx="2997">
                  <c:v>16.96776744290332</c:v>
                </c:pt>
                <c:pt idx="2998">
                  <c:v>16.977766697972655</c:v>
                </c:pt>
                <c:pt idx="2999">
                  <c:v>16.98776595304199</c:v>
                </c:pt>
                <c:pt idx="3000">
                  <c:v>16.997765208111325</c:v>
                </c:pt>
                <c:pt idx="3001">
                  <c:v>17.007764463180663</c:v>
                </c:pt>
                <c:pt idx="3002">
                  <c:v>17.017763718249999</c:v>
                </c:pt>
                <c:pt idx="3003">
                  <c:v>17.027762973319334</c:v>
                </c:pt>
                <c:pt idx="3004">
                  <c:v>17.037762228388669</c:v>
                </c:pt>
                <c:pt idx="3005">
                  <c:v>17.047761483458007</c:v>
                </c:pt>
                <c:pt idx="3006">
                  <c:v>17.057760738527342</c:v>
                </c:pt>
                <c:pt idx="3007">
                  <c:v>17.067759993596678</c:v>
                </c:pt>
                <c:pt idx="3008">
                  <c:v>17.077759248666013</c:v>
                </c:pt>
                <c:pt idx="3009">
                  <c:v>17.087758503735351</c:v>
                </c:pt>
                <c:pt idx="3010">
                  <c:v>17.097757758804686</c:v>
                </c:pt>
                <c:pt idx="3011">
                  <c:v>17.107757013874021</c:v>
                </c:pt>
                <c:pt idx="3012">
                  <c:v>17.117756268943356</c:v>
                </c:pt>
                <c:pt idx="3013">
                  <c:v>17.127755524012695</c:v>
                </c:pt>
                <c:pt idx="3014">
                  <c:v>17.13775477908203</c:v>
                </c:pt>
                <c:pt idx="3015">
                  <c:v>17.147754034151365</c:v>
                </c:pt>
                <c:pt idx="3016">
                  <c:v>17.1577532892207</c:v>
                </c:pt>
                <c:pt idx="3017">
                  <c:v>17.167752544290039</c:v>
                </c:pt>
                <c:pt idx="3018">
                  <c:v>17.177751799359374</c:v>
                </c:pt>
                <c:pt idx="3019">
                  <c:v>17.187751054428709</c:v>
                </c:pt>
                <c:pt idx="3020">
                  <c:v>17.197750309498044</c:v>
                </c:pt>
                <c:pt idx="3021">
                  <c:v>17.207749564567383</c:v>
                </c:pt>
                <c:pt idx="3022">
                  <c:v>17.217748819636718</c:v>
                </c:pt>
                <c:pt idx="3023">
                  <c:v>17.227748074706053</c:v>
                </c:pt>
                <c:pt idx="3024">
                  <c:v>17.237747329776369</c:v>
                </c:pt>
                <c:pt idx="3025">
                  <c:v>17.247746584845704</c:v>
                </c:pt>
                <c:pt idx="3026">
                  <c:v>17.257745839915039</c:v>
                </c:pt>
                <c:pt idx="3027">
                  <c:v>17.267745094984374</c:v>
                </c:pt>
                <c:pt idx="3028">
                  <c:v>17.277744350053712</c:v>
                </c:pt>
                <c:pt idx="3029">
                  <c:v>17.287743605123048</c:v>
                </c:pt>
                <c:pt idx="3030">
                  <c:v>17.297742860192383</c:v>
                </c:pt>
                <c:pt idx="3031">
                  <c:v>17.307742115261718</c:v>
                </c:pt>
                <c:pt idx="3032">
                  <c:v>17.317741370331056</c:v>
                </c:pt>
                <c:pt idx="3033">
                  <c:v>17.327740625400391</c:v>
                </c:pt>
                <c:pt idx="3034">
                  <c:v>17.337739880469726</c:v>
                </c:pt>
                <c:pt idx="3035">
                  <c:v>17.347739135539062</c:v>
                </c:pt>
                <c:pt idx="3036">
                  <c:v>17.3577383906084</c:v>
                </c:pt>
                <c:pt idx="3037">
                  <c:v>17.367737645677735</c:v>
                </c:pt>
                <c:pt idx="3038">
                  <c:v>17.37773690074707</c:v>
                </c:pt>
                <c:pt idx="3039">
                  <c:v>17.387736155816405</c:v>
                </c:pt>
                <c:pt idx="3040">
                  <c:v>17.397735410885744</c:v>
                </c:pt>
                <c:pt idx="3041">
                  <c:v>17.407734665955079</c:v>
                </c:pt>
                <c:pt idx="3042">
                  <c:v>17.417733921024414</c:v>
                </c:pt>
                <c:pt idx="3043">
                  <c:v>17.427733176093749</c:v>
                </c:pt>
                <c:pt idx="3044">
                  <c:v>17.437732431163088</c:v>
                </c:pt>
                <c:pt idx="3045">
                  <c:v>17.447731686232423</c:v>
                </c:pt>
                <c:pt idx="3046">
                  <c:v>17.457730941301758</c:v>
                </c:pt>
                <c:pt idx="3047">
                  <c:v>17.467730196371093</c:v>
                </c:pt>
                <c:pt idx="3048">
                  <c:v>17.477729451440432</c:v>
                </c:pt>
                <c:pt idx="3049">
                  <c:v>17.487728706509767</c:v>
                </c:pt>
                <c:pt idx="3050">
                  <c:v>17.497727961579102</c:v>
                </c:pt>
                <c:pt idx="3051">
                  <c:v>17.507727216648437</c:v>
                </c:pt>
                <c:pt idx="3052">
                  <c:v>17.517726471717776</c:v>
                </c:pt>
                <c:pt idx="3053">
                  <c:v>17.527725726788084</c:v>
                </c:pt>
                <c:pt idx="3054">
                  <c:v>17.537724981857419</c:v>
                </c:pt>
                <c:pt idx="3055">
                  <c:v>17.547724236926758</c:v>
                </c:pt>
                <c:pt idx="3056">
                  <c:v>17.557723491996093</c:v>
                </c:pt>
                <c:pt idx="3057">
                  <c:v>17.567722747065428</c:v>
                </c:pt>
                <c:pt idx="3058">
                  <c:v>17.577722002134763</c:v>
                </c:pt>
                <c:pt idx="3059">
                  <c:v>17.587721257204102</c:v>
                </c:pt>
                <c:pt idx="3060">
                  <c:v>17.597720512273437</c:v>
                </c:pt>
                <c:pt idx="3061">
                  <c:v>17.607719767342772</c:v>
                </c:pt>
                <c:pt idx="3062">
                  <c:v>17.617719022412107</c:v>
                </c:pt>
                <c:pt idx="3063">
                  <c:v>17.627718277481446</c:v>
                </c:pt>
                <c:pt idx="3064">
                  <c:v>17.637717532550781</c:v>
                </c:pt>
                <c:pt idx="3065">
                  <c:v>17.647716787620116</c:v>
                </c:pt>
                <c:pt idx="3066">
                  <c:v>17.657716042689451</c:v>
                </c:pt>
                <c:pt idx="3067">
                  <c:v>17.667715297758789</c:v>
                </c:pt>
                <c:pt idx="3068">
                  <c:v>17.677714552828125</c:v>
                </c:pt>
                <c:pt idx="3069">
                  <c:v>17.68771380789746</c:v>
                </c:pt>
                <c:pt idx="3070">
                  <c:v>17.697713062966795</c:v>
                </c:pt>
                <c:pt idx="3071">
                  <c:v>17.707712318036133</c:v>
                </c:pt>
                <c:pt idx="3072">
                  <c:v>17.717711573105468</c:v>
                </c:pt>
                <c:pt idx="3073">
                  <c:v>17.727710828174803</c:v>
                </c:pt>
                <c:pt idx="3074">
                  <c:v>17.737710083244139</c:v>
                </c:pt>
                <c:pt idx="3075">
                  <c:v>17.747709338313477</c:v>
                </c:pt>
                <c:pt idx="3076">
                  <c:v>17.757708593382812</c:v>
                </c:pt>
                <c:pt idx="3077">
                  <c:v>17.767707848452147</c:v>
                </c:pt>
                <c:pt idx="3078">
                  <c:v>17.777707103521482</c:v>
                </c:pt>
                <c:pt idx="3079">
                  <c:v>17.787706358590821</c:v>
                </c:pt>
                <c:pt idx="3080">
                  <c:v>17.797705613660156</c:v>
                </c:pt>
                <c:pt idx="3081">
                  <c:v>17.807704868730472</c:v>
                </c:pt>
                <c:pt idx="3082">
                  <c:v>17.817704123799807</c:v>
                </c:pt>
                <c:pt idx="3083">
                  <c:v>17.827703378869142</c:v>
                </c:pt>
                <c:pt idx="3084">
                  <c:v>17.837702633938477</c:v>
                </c:pt>
                <c:pt idx="3085">
                  <c:v>17.847701889007816</c:v>
                </c:pt>
                <c:pt idx="3086">
                  <c:v>17.857701144077151</c:v>
                </c:pt>
                <c:pt idx="3087">
                  <c:v>17.867700399146486</c:v>
                </c:pt>
                <c:pt idx="3088">
                  <c:v>17.877699654215821</c:v>
                </c:pt>
                <c:pt idx="3089">
                  <c:v>17.887698909285156</c:v>
                </c:pt>
                <c:pt idx="3090">
                  <c:v>17.897698164354495</c:v>
                </c:pt>
                <c:pt idx="3091">
                  <c:v>17.90769741942383</c:v>
                </c:pt>
                <c:pt idx="3092">
                  <c:v>17.917696674493165</c:v>
                </c:pt>
                <c:pt idx="3093">
                  <c:v>17.9276959295625</c:v>
                </c:pt>
                <c:pt idx="3094">
                  <c:v>17.937695184631838</c:v>
                </c:pt>
                <c:pt idx="3095">
                  <c:v>17.947694439701174</c:v>
                </c:pt>
                <c:pt idx="3096">
                  <c:v>17.957693694770509</c:v>
                </c:pt>
                <c:pt idx="3097">
                  <c:v>17.967692949839844</c:v>
                </c:pt>
                <c:pt idx="3098">
                  <c:v>17.977692204909182</c:v>
                </c:pt>
                <c:pt idx="3099">
                  <c:v>17.987691459978517</c:v>
                </c:pt>
                <c:pt idx="3100">
                  <c:v>17.997690715047852</c:v>
                </c:pt>
                <c:pt idx="3101">
                  <c:v>18.007689970117188</c:v>
                </c:pt>
                <c:pt idx="3102">
                  <c:v>18.017689225186526</c:v>
                </c:pt>
                <c:pt idx="3103">
                  <c:v>18.027688480255861</c:v>
                </c:pt>
                <c:pt idx="3104">
                  <c:v>18.037687735325196</c:v>
                </c:pt>
                <c:pt idx="3105">
                  <c:v>18.047686990394531</c:v>
                </c:pt>
                <c:pt idx="3106">
                  <c:v>18.05768624546387</c:v>
                </c:pt>
                <c:pt idx="3107">
                  <c:v>18.067685500533205</c:v>
                </c:pt>
                <c:pt idx="3108">
                  <c:v>18.07768475560254</c:v>
                </c:pt>
                <c:pt idx="3109">
                  <c:v>18.087684010671875</c:v>
                </c:pt>
                <c:pt idx="3110">
                  <c:v>18.097683265742187</c:v>
                </c:pt>
                <c:pt idx="3111">
                  <c:v>18.107682520811522</c:v>
                </c:pt>
                <c:pt idx="3112">
                  <c:v>18.117681775880861</c:v>
                </c:pt>
                <c:pt idx="3113">
                  <c:v>18.127681030950196</c:v>
                </c:pt>
                <c:pt idx="3114">
                  <c:v>18.137680286019531</c:v>
                </c:pt>
                <c:pt idx="3115">
                  <c:v>18.147679541088866</c:v>
                </c:pt>
                <c:pt idx="3116">
                  <c:v>18.157678796158205</c:v>
                </c:pt>
                <c:pt idx="3117">
                  <c:v>18.16767805122754</c:v>
                </c:pt>
                <c:pt idx="3118">
                  <c:v>18.177677306296875</c:v>
                </c:pt>
                <c:pt idx="3119">
                  <c:v>18.18767656136621</c:v>
                </c:pt>
                <c:pt idx="3120">
                  <c:v>18.197675816435545</c:v>
                </c:pt>
                <c:pt idx="3121">
                  <c:v>18.207675071504884</c:v>
                </c:pt>
                <c:pt idx="3122">
                  <c:v>18.217674326574219</c:v>
                </c:pt>
                <c:pt idx="3123">
                  <c:v>18.227673581643554</c:v>
                </c:pt>
                <c:pt idx="3124">
                  <c:v>18.237672836712889</c:v>
                </c:pt>
                <c:pt idx="3125">
                  <c:v>18.247672091782228</c:v>
                </c:pt>
                <c:pt idx="3126">
                  <c:v>18.257671346851563</c:v>
                </c:pt>
                <c:pt idx="3127">
                  <c:v>18.267670601920898</c:v>
                </c:pt>
                <c:pt idx="3128">
                  <c:v>18.277669856990233</c:v>
                </c:pt>
                <c:pt idx="3129">
                  <c:v>18.287669112059572</c:v>
                </c:pt>
                <c:pt idx="3130">
                  <c:v>18.297668367128907</c:v>
                </c:pt>
                <c:pt idx="3131">
                  <c:v>18.307667622198242</c:v>
                </c:pt>
                <c:pt idx="3132">
                  <c:v>18.317666877267577</c:v>
                </c:pt>
                <c:pt idx="3133">
                  <c:v>18.327666132336915</c:v>
                </c:pt>
                <c:pt idx="3134">
                  <c:v>18.337665387406251</c:v>
                </c:pt>
                <c:pt idx="3135">
                  <c:v>18.347664642475586</c:v>
                </c:pt>
                <c:pt idx="3136">
                  <c:v>18.357663897544921</c:v>
                </c:pt>
                <c:pt idx="3137">
                  <c:v>18.367663152614259</c:v>
                </c:pt>
                <c:pt idx="3138">
                  <c:v>18.377662407684568</c:v>
                </c:pt>
                <c:pt idx="3139">
                  <c:v>18.387661662753906</c:v>
                </c:pt>
                <c:pt idx="3140">
                  <c:v>18.397660917823242</c:v>
                </c:pt>
                <c:pt idx="3141">
                  <c:v>18.407660172892577</c:v>
                </c:pt>
                <c:pt idx="3142">
                  <c:v>18.417659427961912</c:v>
                </c:pt>
                <c:pt idx="3143">
                  <c:v>18.42765868303125</c:v>
                </c:pt>
                <c:pt idx="3144">
                  <c:v>18.437657938100585</c:v>
                </c:pt>
                <c:pt idx="3145">
                  <c:v>18.44765719316992</c:v>
                </c:pt>
                <c:pt idx="3146">
                  <c:v>18.457656448239256</c:v>
                </c:pt>
                <c:pt idx="3147">
                  <c:v>18.467655703308594</c:v>
                </c:pt>
                <c:pt idx="3148">
                  <c:v>18.477654958377929</c:v>
                </c:pt>
                <c:pt idx="3149">
                  <c:v>18.487654213447264</c:v>
                </c:pt>
                <c:pt idx="3150">
                  <c:v>18.497653468516599</c:v>
                </c:pt>
                <c:pt idx="3151">
                  <c:v>18.507652723585934</c:v>
                </c:pt>
                <c:pt idx="3152">
                  <c:v>18.517651978655273</c:v>
                </c:pt>
                <c:pt idx="3153">
                  <c:v>18.527651233724608</c:v>
                </c:pt>
                <c:pt idx="3154">
                  <c:v>18.537650488793943</c:v>
                </c:pt>
                <c:pt idx="3155">
                  <c:v>18.547649743863278</c:v>
                </c:pt>
                <c:pt idx="3156">
                  <c:v>18.557648998932617</c:v>
                </c:pt>
                <c:pt idx="3157">
                  <c:v>18.567648254001952</c:v>
                </c:pt>
                <c:pt idx="3158">
                  <c:v>18.577647509071287</c:v>
                </c:pt>
                <c:pt idx="3159">
                  <c:v>18.587646764140622</c:v>
                </c:pt>
                <c:pt idx="3160">
                  <c:v>18.597646019209961</c:v>
                </c:pt>
                <c:pt idx="3161">
                  <c:v>18.607645274279296</c:v>
                </c:pt>
                <c:pt idx="3162">
                  <c:v>18.617644529348631</c:v>
                </c:pt>
                <c:pt idx="3163">
                  <c:v>18.627643784417966</c:v>
                </c:pt>
                <c:pt idx="3164">
                  <c:v>18.637643039487305</c:v>
                </c:pt>
                <c:pt idx="3165">
                  <c:v>18.64764229455664</c:v>
                </c:pt>
                <c:pt idx="3166">
                  <c:v>18.657641549626955</c:v>
                </c:pt>
                <c:pt idx="3167">
                  <c:v>18.667640804696291</c:v>
                </c:pt>
                <c:pt idx="3168">
                  <c:v>18.677640059765626</c:v>
                </c:pt>
                <c:pt idx="3169">
                  <c:v>18.687639314834961</c:v>
                </c:pt>
                <c:pt idx="3170">
                  <c:v>18.697638569904299</c:v>
                </c:pt>
                <c:pt idx="3171">
                  <c:v>18.707637824973634</c:v>
                </c:pt>
                <c:pt idx="3172">
                  <c:v>18.717637080042969</c:v>
                </c:pt>
                <c:pt idx="3173">
                  <c:v>18.727636335112305</c:v>
                </c:pt>
                <c:pt idx="3174">
                  <c:v>18.737635590181643</c:v>
                </c:pt>
                <c:pt idx="3175">
                  <c:v>18.747634845250978</c:v>
                </c:pt>
                <c:pt idx="3176">
                  <c:v>18.757634100320313</c:v>
                </c:pt>
                <c:pt idx="3177">
                  <c:v>18.767633355389648</c:v>
                </c:pt>
                <c:pt idx="3178">
                  <c:v>18.777632610458987</c:v>
                </c:pt>
                <c:pt idx="3179">
                  <c:v>18.787631865528322</c:v>
                </c:pt>
                <c:pt idx="3180">
                  <c:v>18.797631120597657</c:v>
                </c:pt>
                <c:pt idx="3181">
                  <c:v>18.807630375666992</c:v>
                </c:pt>
                <c:pt idx="3182">
                  <c:v>18.817629630736327</c:v>
                </c:pt>
                <c:pt idx="3183">
                  <c:v>18.827628885805666</c:v>
                </c:pt>
                <c:pt idx="3184">
                  <c:v>18.837628140875001</c:v>
                </c:pt>
                <c:pt idx="3185">
                  <c:v>18.847627395944336</c:v>
                </c:pt>
                <c:pt idx="3186">
                  <c:v>18.857626651013671</c:v>
                </c:pt>
                <c:pt idx="3187">
                  <c:v>18.86762590608301</c:v>
                </c:pt>
                <c:pt idx="3188">
                  <c:v>18.877625161152345</c:v>
                </c:pt>
                <c:pt idx="3189">
                  <c:v>18.88762441622168</c:v>
                </c:pt>
                <c:pt idx="3190">
                  <c:v>18.897623671291015</c:v>
                </c:pt>
                <c:pt idx="3191">
                  <c:v>18.907622926360354</c:v>
                </c:pt>
                <c:pt idx="3192">
                  <c:v>18.917622181429689</c:v>
                </c:pt>
                <c:pt idx="3193">
                  <c:v>18.927621436499024</c:v>
                </c:pt>
                <c:pt idx="3194">
                  <c:v>18.937620691568359</c:v>
                </c:pt>
                <c:pt idx="3195">
                  <c:v>18.947619946638671</c:v>
                </c:pt>
                <c:pt idx="3196">
                  <c:v>18.957619201708006</c:v>
                </c:pt>
                <c:pt idx="3197">
                  <c:v>18.967618456777345</c:v>
                </c:pt>
                <c:pt idx="3198">
                  <c:v>18.97761771184668</c:v>
                </c:pt>
                <c:pt idx="3199">
                  <c:v>18.987616966916015</c:v>
                </c:pt>
                <c:pt idx="3200">
                  <c:v>18.99761622198535</c:v>
                </c:pt>
                <c:pt idx="3201">
                  <c:v>19.007615477054692</c:v>
                </c:pt>
                <c:pt idx="3202">
                  <c:v>19.017614732124024</c:v>
                </c:pt>
                <c:pt idx="3203">
                  <c:v>19.027613987193362</c:v>
                </c:pt>
                <c:pt idx="3204">
                  <c:v>19.037613242262694</c:v>
                </c:pt>
                <c:pt idx="3205">
                  <c:v>19.047612497332032</c:v>
                </c:pt>
                <c:pt idx="3206">
                  <c:v>19.057611752401371</c:v>
                </c:pt>
                <c:pt idx="3207">
                  <c:v>19.067611007470703</c:v>
                </c:pt>
                <c:pt idx="3208">
                  <c:v>19.077610262540041</c:v>
                </c:pt>
                <c:pt idx="3209">
                  <c:v>19.08760951760938</c:v>
                </c:pt>
                <c:pt idx="3210">
                  <c:v>19.097608772678711</c:v>
                </c:pt>
                <c:pt idx="3211">
                  <c:v>19.10760802774805</c:v>
                </c:pt>
                <c:pt idx="3212">
                  <c:v>19.117607282817382</c:v>
                </c:pt>
                <c:pt idx="3213">
                  <c:v>19.12760653788672</c:v>
                </c:pt>
                <c:pt idx="3214">
                  <c:v>19.137605792956059</c:v>
                </c:pt>
                <c:pt idx="3215">
                  <c:v>19.14760504802539</c:v>
                </c:pt>
                <c:pt idx="3216">
                  <c:v>19.157604303094729</c:v>
                </c:pt>
                <c:pt idx="3217">
                  <c:v>19.16760355816406</c:v>
                </c:pt>
                <c:pt idx="3218">
                  <c:v>19.177602813233399</c:v>
                </c:pt>
                <c:pt idx="3219">
                  <c:v>19.187602068302738</c:v>
                </c:pt>
                <c:pt idx="3220">
                  <c:v>19.197601323372069</c:v>
                </c:pt>
                <c:pt idx="3221">
                  <c:v>19.207600578441408</c:v>
                </c:pt>
                <c:pt idx="3222">
                  <c:v>19.217599833510747</c:v>
                </c:pt>
                <c:pt idx="3223">
                  <c:v>19.227599088581051</c:v>
                </c:pt>
                <c:pt idx="3224">
                  <c:v>19.23759834365039</c:v>
                </c:pt>
                <c:pt idx="3225">
                  <c:v>19.247597598719729</c:v>
                </c:pt>
                <c:pt idx="3226">
                  <c:v>19.25759685378906</c:v>
                </c:pt>
                <c:pt idx="3227">
                  <c:v>19.267596108858399</c:v>
                </c:pt>
                <c:pt idx="3228">
                  <c:v>19.277595363927738</c:v>
                </c:pt>
                <c:pt idx="3229">
                  <c:v>19.287594618997069</c:v>
                </c:pt>
                <c:pt idx="3230">
                  <c:v>19.297593874066408</c:v>
                </c:pt>
                <c:pt idx="3231">
                  <c:v>19.307593129135739</c:v>
                </c:pt>
                <c:pt idx="3232">
                  <c:v>19.317592384205078</c:v>
                </c:pt>
                <c:pt idx="3233">
                  <c:v>19.327591639274416</c:v>
                </c:pt>
                <c:pt idx="3234">
                  <c:v>19.337590894343748</c:v>
                </c:pt>
                <c:pt idx="3235">
                  <c:v>19.347590149413087</c:v>
                </c:pt>
                <c:pt idx="3236">
                  <c:v>19.357589404482425</c:v>
                </c:pt>
                <c:pt idx="3237">
                  <c:v>19.367588659551757</c:v>
                </c:pt>
                <c:pt idx="3238">
                  <c:v>19.377587914621095</c:v>
                </c:pt>
                <c:pt idx="3239">
                  <c:v>19.387587169690427</c:v>
                </c:pt>
                <c:pt idx="3240">
                  <c:v>19.397586424759766</c:v>
                </c:pt>
                <c:pt idx="3241">
                  <c:v>19.407585679829104</c:v>
                </c:pt>
                <c:pt idx="3242">
                  <c:v>19.417584934898436</c:v>
                </c:pt>
                <c:pt idx="3243">
                  <c:v>19.427584189967774</c:v>
                </c:pt>
                <c:pt idx="3244">
                  <c:v>19.437583445037106</c:v>
                </c:pt>
                <c:pt idx="3245">
                  <c:v>19.447582700106445</c:v>
                </c:pt>
                <c:pt idx="3246">
                  <c:v>19.457581955175783</c:v>
                </c:pt>
                <c:pt idx="3247">
                  <c:v>19.467581210245115</c:v>
                </c:pt>
                <c:pt idx="3248">
                  <c:v>19.477580465314453</c:v>
                </c:pt>
                <c:pt idx="3249">
                  <c:v>19.487579720383792</c:v>
                </c:pt>
                <c:pt idx="3250">
                  <c:v>19.497578975453123</c:v>
                </c:pt>
                <c:pt idx="3251">
                  <c:v>19.507578230522462</c:v>
                </c:pt>
                <c:pt idx="3252">
                  <c:v>19.517577485592774</c:v>
                </c:pt>
                <c:pt idx="3253">
                  <c:v>19.527576740662106</c:v>
                </c:pt>
                <c:pt idx="3254">
                  <c:v>19.537575995731444</c:v>
                </c:pt>
                <c:pt idx="3255">
                  <c:v>19.547575250800783</c:v>
                </c:pt>
                <c:pt idx="3256">
                  <c:v>19.557574505870114</c:v>
                </c:pt>
                <c:pt idx="3257">
                  <c:v>19.567573760939453</c:v>
                </c:pt>
                <c:pt idx="3258">
                  <c:v>19.577573016008785</c:v>
                </c:pt>
                <c:pt idx="3259">
                  <c:v>19.587572271078123</c:v>
                </c:pt>
                <c:pt idx="3260">
                  <c:v>19.597571526147462</c:v>
                </c:pt>
                <c:pt idx="3261">
                  <c:v>19.607570781216793</c:v>
                </c:pt>
                <c:pt idx="3262">
                  <c:v>19.617570036286132</c:v>
                </c:pt>
                <c:pt idx="3263">
                  <c:v>19.627569291355471</c:v>
                </c:pt>
                <c:pt idx="3264">
                  <c:v>19.637568546424802</c:v>
                </c:pt>
                <c:pt idx="3265">
                  <c:v>19.647567801494141</c:v>
                </c:pt>
                <c:pt idx="3266">
                  <c:v>19.657567056563472</c:v>
                </c:pt>
                <c:pt idx="3267">
                  <c:v>19.667566311632811</c:v>
                </c:pt>
                <c:pt idx="3268">
                  <c:v>19.67756556670215</c:v>
                </c:pt>
                <c:pt idx="3269">
                  <c:v>19.687564821771481</c:v>
                </c:pt>
                <c:pt idx="3270">
                  <c:v>19.69756407684082</c:v>
                </c:pt>
                <c:pt idx="3271">
                  <c:v>19.707563331910158</c:v>
                </c:pt>
                <c:pt idx="3272">
                  <c:v>19.71756258697949</c:v>
                </c:pt>
                <c:pt idx="3273">
                  <c:v>19.727561842048829</c:v>
                </c:pt>
                <c:pt idx="3274">
                  <c:v>19.73756109711816</c:v>
                </c:pt>
                <c:pt idx="3275">
                  <c:v>19.747560352187499</c:v>
                </c:pt>
                <c:pt idx="3276">
                  <c:v>19.757559607256837</c:v>
                </c:pt>
                <c:pt idx="3277">
                  <c:v>19.767558862326169</c:v>
                </c:pt>
                <c:pt idx="3278">
                  <c:v>19.777558117395508</c:v>
                </c:pt>
                <c:pt idx="3279">
                  <c:v>19.787557372464839</c:v>
                </c:pt>
                <c:pt idx="3280">
                  <c:v>19.797556627535158</c:v>
                </c:pt>
                <c:pt idx="3281">
                  <c:v>19.807555882604497</c:v>
                </c:pt>
                <c:pt idx="3282">
                  <c:v>19.817555137673828</c:v>
                </c:pt>
                <c:pt idx="3283">
                  <c:v>19.827554392743167</c:v>
                </c:pt>
                <c:pt idx="3284">
                  <c:v>19.837553647812499</c:v>
                </c:pt>
                <c:pt idx="3285">
                  <c:v>19.847552902881837</c:v>
                </c:pt>
                <c:pt idx="3286">
                  <c:v>19.857552157951169</c:v>
                </c:pt>
                <c:pt idx="3287">
                  <c:v>19.867551413020507</c:v>
                </c:pt>
                <c:pt idx="3288">
                  <c:v>19.877550668089846</c:v>
                </c:pt>
                <c:pt idx="3289">
                  <c:v>19.887549923159185</c:v>
                </c:pt>
                <c:pt idx="3290">
                  <c:v>19.897549178228516</c:v>
                </c:pt>
                <c:pt idx="3291">
                  <c:v>19.907548433297855</c:v>
                </c:pt>
                <c:pt idx="3292">
                  <c:v>19.917547688367186</c:v>
                </c:pt>
                <c:pt idx="3293">
                  <c:v>19.927546943436525</c:v>
                </c:pt>
                <c:pt idx="3294">
                  <c:v>19.937546198505856</c:v>
                </c:pt>
                <c:pt idx="3295">
                  <c:v>19.947545453575195</c:v>
                </c:pt>
                <c:pt idx="3296">
                  <c:v>19.957544708644534</c:v>
                </c:pt>
                <c:pt idx="3297">
                  <c:v>19.967543963713872</c:v>
                </c:pt>
                <c:pt idx="3298">
                  <c:v>19.977543218783204</c:v>
                </c:pt>
                <c:pt idx="3299">
                  <c:v>19.987542473852542</c:v>
                </c:pt>
                <c:pt idx="3300">
                  <c:v>19.997541728921874</c:v>
                </c:pt>
                <c:pt idx="3301">
                  <c:v>20.007540983991213</c:v>
                </c:pt>
                <c:pt idx="3302">
                  <c:v>20.017540239060544</c:v>
                </c:pt>
                <c:pt idx="3303">
                  <c:v>20.027539494129883</c:v>
                </c:pt>
                <c:pt idx="3304">
                  <c:v>20.037538749199221</c:v>
                </c:pt>
                <c:pt idx="3305">
                  <c:v>20.04753800426856</c:v>
                </c:pt>
                <c:pt idx="3306">
                  <c:v>20.057537259337892</c:v>
                </c:pt>
                <c:pt idx="3307">
                  <c:v>20.06753651440723</c:v>
                </c:pt>
                <c:pt idx="3308">
                  <c:v>20.077535769477535</c:v>
                </c:pt>
                <c:pt idx="3309">
                  <c:v>20.087535024546874</c:v>
                </c:pt>
                <c:pt idx="3310">
                  <c:v>20.097534279616205</c:v>
                </c:pt>
                <c:pt idx="3311">
                  <c:v>20.107533534685551</c:v>
                </c:pt>
                <c:pt idx="3312">
                  <c:v>20.117532789754883</c:v>
                </c:pt>
                <c:pt idx="3313">
                  <c:v>20.127532044824221</c:v>
                </c:pt>
                <c:pt idx="3314">
                  <c:v>20.137531299893553</c:v>
                </c:pt>
                <c:pt idx="3315">
                  <c:v>20.147530554962891</c:v>
                </c:pt>
                <c:pt idx="3316">
                  <c:v>20.157529810032223</c:v>
                </c:pt>
                <c:pt idx="3317">
                  <c:v>20.167529065101562</c:v>
                </c:pt>
                <c:pt idx="3318">
                  <c:v>20.177528320170893</c:v>
                </c:pt>
                <c:pt idx="3319">
                  <c:v>20.187527575240239</c:v>
                </c:pt>
                <c:pt idx="3320">
                  <c:v>20.19752683030957</c:v>
                </c:pt>
                <c:pt idx="3321">
                  <c:v>20.207526085378909</c:v>
                </c:pt>
                <c:pt idx="3322">
                  <c:v>20.21752534044824</c:v>
                </c:pt>
                <c:pt idx="3323">
                  <c:v>20.227524595517579</c:v>
                </c:pt>
                <c:pt idx="3324">
                  <c:v>20.237523850586911</c:v>
                </c:pt>
                <c:pt idx="3325">
                  <c:v>20.247523105656249</c:v>
                </c:pt>
                <c:pt idx="3326">
                  <c:v>20.257522360725581</c:v>
                </c:pt>
                <c:pt idx="3327">
                  <c:v>20.267521615794927</c:v>
                </c:pt>
                <c:pt idx="3328">
                  <c:v>20.277520870864258</c:v>
                </c:pt>
                <c:pt idx="3329">
                  <c:v>20.287520125933597</c:v>
                </c:pt>
                <c:pt idx="3330">
                  <c:v>20.297519381002928</c:v>
                </c:pt>
                <c:pt idx="3331">
                  <c:v>20.307518636072267</c:v>
                </c:pt>
                <c:pt idx="3332">
                  <c:v>20.317517891141598</c:v>
                </c:pt>
                <c:pt idx="3333">
                  <c:v>20.327517146210937</c:v>
                </c:pt>
                <c:pt idx="3334">
                  <c:v>20.337516401280268</c:v>
                </c:pt>
                <c:pt idx="3335">
                  <c:v>20.347515656349614</c:v>
                </c:pt>
                <c:pt idx="3336">
                  <c:v>20.357514911418946</c:v>
                </c:pt>
                <c:pt idx="3337">
                  <c:v>20.367514166489258</c:v>
                </c:pt>
                <c:pt idx="3338">
                  <c:v>20.377513421558596</c:v>
                </c:pt>
                <c:pt idx="3339">
                  <c:v>20.387512676627928</c:v>
                </c:pt>
                <c:pt idx="3340">
                  <c:v>20.397511931697267</c:v>
                </c:pt>
                <c:pt idx="3341">
                  <c:v>20.407511186766598</c:v>
                </c:pt>
                <c:pt idx="3342">
                  <c:v>20.417510441835944</c:v>
                </c:pt>
                <c:pt idx="3343">
                  <c:v>20.427509696905275</c:v>
                </c:pt>
                <c:pt idx="3344">
                  <c:v>20.437508951974614</c:v>
                </c:pt>
                <c:pt idx="3345">
                  <c:v>20.447508207043946</c:v>
                </c:pt>
                <c:pt idx="3346">
                  <c:v>20.457507462113284</c:v>
                </c:pt>
                <c:pt idx="3347">
                  <c:v>20.467506717182616</c:v>
                </c:pt>
                <c:pt idx="3348">
                  <c:v>20.477505972251954</c:v>
                </c:pt>
                <c:pt idx="3349">
                  <c:v>20.487505227321286</c:v>
                </c:pt>
                <c:pt idx="3350">
                  <c:v>20.497504482390632</c:v>
                </c:pt>
                <c:pt idx="3351">
                  <c:v>20.507503737459963</c:v>
                </c:pt>
                <c:pt idx="3352">
                  <c:v>20.517502992529302</c:v>
                </c:pt>
                <c:pt idx="3353">
                  <c:v>20.527502247598633</c:v>
                </c:pt>
                <c:pt idx="3354">
                  <c:v>20.537501502667972</c:v>
                </c:pt>
                <c:pt idx="3355">
                  <c:v>20.547500757737303</c:v>
                </c:pt>
                <c:pt idx="3356">
                  <c:v>20.557500012806642</c:v>
                </c:pt>
                <c:pt idx="3357">
                  <c:v>20.567499267875974</c:v>
                </c:pt>
                <c:pt idx="3358">
                  <c:v>20.577498522945319</c:v>
                </c:pt>
                <c:pt idx="3359">
                  <c:v>20.587497778014651</c:v>
                </c:pt>
                <c:pt idx="3360">
                  <c:v>20.597497033083989</c:v>
                </c:pt>
                <c:pt idx="3361">
                  <c:v>20.607496288153321</c:v>
                </c:pt>
                <c:pt idx="3362">
                  <c:v>20.61749554322266</c:v>
                </c:pt>
                <c:pt idx="3363">
                  <c:v>20.627494798291991</c:v>
                </c:pt>
                <c:pt idx="3364">
                  <c:v>20.637494053361323</c:v>
                </c:pt>
                <c:pt idx="3365">
                  <c:v>20.647493308431642</c:v>
                </c:pt>
                <c:pt idx="3366">
                  <c:v>20.657492563500981</c:v>
                </c:pt>
                <c:pt idx="3367">
                  <c:v>20.667491818570312</c:v>
                </c:pt>
                <c:pt idx="3368">
                  <c:v>20.677491073639651</c:v>
                </c:pt>
                <c:pt idx="3369">
                  <c:v>20.687490328708982</c:v>
                </c:pt>
                <c:pt idx="3370">
                  <c:v>20.697489583778321</c:v>
                </c:pt>
                <c:pt idx="3371">
                  <c:v>20.707488838847652</c:v>
                </c:pt>
                <c:pt idx="3372">
                  <c:v>20.717488093916991</c:v>
                </c:pt>
                <c:pt idx="3373">
                  <c:v>20.72748734898633</c:v>
                </c:pt>
                <c:pt idx="3374">
                  <c:v>20.737486604055668</c:v>
                </c:pt>
                <c:pt idx="3375">
                  <c:v>20.747485859125</c:v>
                </c:pt>
                <c:pt idx="3376">
                  <c:v>20.757485114194338</c:v>
                </c:pt>
                <c:pt idx="3377">
                  <c:v>20.76748436926367</c:v>
                </c:pt>
                <c:pt idx="3378">
                  <c:v>20.777483624333009</c:v>
                </c:pt>
                <c:pt idx="3379">
                  <c:v>20.78748287940234</c:v>
                </c:pt>
                <c:pt idx="3380">
                  <c:v>20.797482134471679</c:v>
                </c:pt>
                <c:pt idx="3381">
                  <c:v>20.807481389541017</c:v>
                </c:pt>
                <c:pt idx="3382">
                  <c:v>20.817480644610356</c:v>
                </c:pt>
                <c:pt idx="3383">
                  <c:v>20.827479899679687</c:v>
                </c:pt>
                <c:pt idx="3384">
                  <c:v>20.837479154749026</c:v>
                </c:pt>
                <c:pt idx="3385">
                  <c:v>20.847478409818358</c:v>
                </c:pt>
                <c:pt idx="3386">
                  <c:v>20.857477664887696</c:v>
                </c:pt>
                <c:pt idx="3387">
                  <c:v>20.867476919957028</c:v>
                </c:pt>
                <c:pt idx="3388">
                  <c:v>20.877476175026366</c:v>
                </c:pt>
                <c:pt idx="3389">
                  <c:v>20.887475430095705</c:v>
                </c:pt>
                <c:pt idx="3390">
                  <c:v>20.897474685165044</c:v>
                </c:pt>
                <c:pt idx="3391">
                  <c:v>20.907473940234375</c:v>
                </c:pt>
                <c:pt idx="3392">
                  <c:v>20.917473195303714</c:v>
                </c:pt>
                <c:pt idx="3393">
                  <c:v>20.927472450373045</c:v>
                </c:pt>
                <c:pt idx="3394">
                  <c:v>20.937471705443357</c:v>
                </c:pt>
                <c:pt idx="3395">
                  <c:v>20.947470960512689</c:v>
                </c:pt>
                <c:pt idx="3396">
                  <c:v>20.957470215582035</c:v>
                </c:pt>
                <c:pt idx="3397">
                  <c:v>20.967469470651366</c:v>
                </c:pt>
                <c:pt idx="3398">
                  <c:v>20.977468725720705</c:v>
                </c:pt>
                <c:pt idx="3399">
                  <c:v>20.987467980790036</c:v>
                </c:pt>
                <c:pt idx="3400">
                  <c:v>20.997467235859375</c:v>
                </c:pt>
                <c:pt idx="3401">
                  <c:v>21.007466490928707</c:v>
                </c:pt>
                <c:pt idx="3402">
                  <c:v>21.017465745998045</c:v>
                </c:pt>
                <c:pt idx="3403">
                  <c:v>21.027465001067377</c:v>
                </c:pt>
                <c:pt idx="3404">
                  <c:v>21.037464256136722</c:v>
                </c:pt>
                <c:pt idx="3405">
                  <c:v>21.047463511206054</c:v>
                </c:pt>
                <c:pt idx="3406">
                  <c:v>21.057462766275393</c:v>
                </c:pt>
                <c:pt idx="3407">
                  <c:v>21.067462021344724</c:v>
                </c:pt>
                <c:pt idx="3408">
                  <c:v>21.077461276414063</c:v>
                </c:pt>
                <c:pt idx="3409">
                  <c:v>21.087460531483394</c:v>
                </c:pt>
                <c:pt idx="3410">
                  <c:v>21.097459786552733</c:v>
                </c:pt>
                <c:pt idx="3411">
                  <c:v>21.107459041622064</c:v>
                </c:pt>
                <c:pt idx="3412">
                  <c:v>21.11745829669141</c:v>
                </c:pt>
                <c:pt idx="3413">
                  <c:v>21.127457551760742</c:v>
                </c:pt>
                <c:pt idx="3414">
                  <c:v>21.13745680683008</c:v>
                </c:pt>
                <c:pt idx="3415">
                  <c:v>21.147456061899412</c:v>
                </c:pt>
                <c:pt idx="3416">
                  <c:v>21.15745531696875</c:v>
                </c:pt>
                <c:pt idx="3417">
                  <c:v>21.167454572038082</c:v>
                </c:pt>
                <c:pt idx="3418">
                  <c:v>21.177453827107421</c:v>
                </c:pt>
                <c:pt idx="3419">
                  <c:v>21.187453082176752</c:v>
                </c:pt>
                <c:pt idx="3420">
                  <c:v>21.197452337246098</c:v>
                </c:pt>
                <c:pt idx="3421">
                  <c:v>21.207451592315429</c:v>
                </c:pt>
                <c:pt idx="3422">
                  <c:v>21.217450847385741</c:v>
                </c:pt>
                <c:pt idx="3423">
                  <c:v>21.22745010245508</c:v>
                </c:pt>
                <c:pt idx="3424">
                  <c:v>21.237449357524412</c:v>
                </c:pt>
                <c:pt idx="3425">
                  <c:v>21.24744861259375</c:v>
                </c:pt>
                <c:pt idx="3426">
                  <c:v>21.257447867663082</c:v>
                </c:pt>
                <c:pt idx="3427">
                  <c:v>21.267447122732428</c:v>
                </c:pt>
                <c:pt idx="3428">
                  <c:v>21.277446377801759</c:v>
                </c:pt>
                <c:pt idx="3429">
                  <c:v>21.287445632871098</c:v>
                </c:pt>
                <c:pt idx="3430">
                  <c:v>21.297444887940429</c:v>
                </c:pt>
                <c:pt idx="3431">
                  <c:v>21.307444143009768</c:v>
                </c:pt>
                <c:pt idx="3432">
                  <c:v>21.317443398079099</c:v>
                </c:pt>
                <c:pt idx="3433">
                  <c:v>21.327442653148438</c:v>
                </c:pt>
                <c:pt idx="3434">
                  <c:v>21.33744190821777</c:v>
                </c:pt>
                <c:pt idx="3435">
                  <c:v>21.347441163287115</c:v>
                </c:pt>
                <c:pt idx="3436">
                  <c:v>21.357440418356447</c:v>
                </c:pt>
                <c:pt idx="3437">
                  <c:v>21.367439673425785</c:v>
                </c:pt>
                <c:pt idx="3438">
                  <c:v>21.377438928495117</c:v>
                </c:pt>
                <c:pt idx="3439">
                  <c:v>21.387438183564456</c:v>
                </c:pt>
                <c:pt idx="3440">
                  <c:v>21.397437438633787</c:v>
                </c:pt>
                <c:pt idx="3441">
                  <c:v>21.407436693703126</c:v>
                </c:pt>
                <c:pt idx="3442">
                  <c:v>21.417435948772457</c:v>
                </c:pt>
                <c:pt idx="3443">
                  <c:v>21.427435203841803</c:v>
                </c:pt>
                <c:pt idx="3444">
                  <c:v>21.437434458911135</c:v>
                </c:pt>
                <c:pt idx="3445">
                  <c:v>21.447433713980473</c:v>
                </c:pt>
                <c:pt idx="3446">
                  <c:v>21.457432969049805</c:v>
                </c:pt>
                <c:pt idx="3447">
                  <c:v>21.467432224119143</c:v>
                </c:pt>
                <c:pt idx="3448">
                  <c:v>21.477431479188475</c:v>
                </c:pt>
                <c:pt idx="3449">
                  <c:v>21.487430734257813</c:v>
                </c:pt>
                <c:pt idx="3450">
                  <c:v>21.497429989328126</c:v>
                </c:pt>
                <c:pt idx="3451">
                  <c:v>21.507429244397464</c:v>
                </c:pt>
                <c:pt idx="3452">
                  <c:v>21.517428499466796</c:v>
                </c:pt>
                <c:pt idx="3453">
                  <c:v>21.527427754536134</c:v>
                </c:pt>
                <c:pt idx="3454">
                  <c:v>21.537427009605466</c:v>
                </c:pt>
                <c:pt idx="3455">
                  <c:v>21.547426264674804</c:v>
                </c:pt>
                <c:pt idx="3456">
                  <c:v>21.557425519744136</c:v>
                </c:pt>
                <c:pt idx="3457">
                  <c:v>21.567424774813475</c:v>
                </c:pt>
                <c:pt idx="3458">
                  <c:v>21.577424029882813</c:v>
                </c:pt>
                <c:pt idx="3459">
                  <c:v>21.587423284952152</c:v>
                </c:pt>
                <c:pt idx="3460">
                  <c:v>21.597422540021483</c:v>
                </c:pt>
                <c:pt idx="3461">
                  <c:v>21.607421795090822</c:v>
                </c:pt>
                <c:pt idx="3462">
                  <c:v>21.617421050160154</c:v>
                </c:pt>
                <c:pt idx="3463">
                  <c:v>21.627420305229492</c:v>
                </c:pt>
                <c:pt idx="3464">
                  <c:v>21.637419560298824</c:v>
                </c:pt>
                <c:pt idx="3465">
                  <c:v>21.647418815368162</c:v>
                </c:pt>
                <c:pt idx="3466">
                  <c:v>21.657418070437501</c:v>
                </c:pt>
                <c:pt idx="3467">
                  <c:v>21.66741732550684</c:v>
                </c:pt>
                <c:pt idx="3468">
                  <c:v>21.677416580576171</c:v>
                </c:pt>
                <c:pt idx="3469">
                  <c:v>21.68741583564551</c:v>
                </c:pt>
                <c:pt idx="3470">
                  <c:v>21.697415090714841</c:v>
                </c:pt>
                <c:pt idx="3471">
                  <c:v>21.70741434578418</c:v>
                </c:pt>
                <c:pt idx="3472">
                  <c:v>21.717413600853511</c:v>
                </c:pt>
                <c:pt idx="3473">
                  <c:v>21.72741285592285</c:v>
                </c:pt>
                <c:pt idx="3474">
                  <c:v>21.737412110992189</c:v>
                </c:pt>
                <c:pt idx="3475">
                  <c:v>21.747411366061527</c:v>
                </c:pt>
                <c:pt idx="3476">
                  <c:v>21.757410621130859</c:v>
                </c:pt>
                <c:pt idx="3477">
                  <c:v>21.767409876200198</c:v>
                </c:pt>
                <c:pt idx="3478">
                  <c:v>21.777409131269529</c:v>
                </c:pt>
                <c:pt idx="3479">
                  <c:v>21.787408386339841</c:v>
                </c:pt>
                <c:pt idx="3480">
                  <c:v>21.79740764140918</c:v>
                </c:pt>
                <c:pt idx="3481">
                  <c:v>21.807406896478518</c:v>
                </c:pt>
                <c:pt idx="3482">
                  <c:v>21.81740615154785</c:v>
                </c:pt>
                <c:pt idx="3483">
                  <c:v>21.827405406617189</c:v>
                </c:pt>
                <c:pt idx="3484">
                  <c:v>21.83740466168652</c:v>
                </c:pt>
                <c:pt idx="3485">
                  <c:v>21.847403916755859</c:v>
                </c:pt>
                <c:pt idx="3486">
                  <c:v>21.85740317182519</c:v>
                </c:pt>
                <c:pt idx="3487">
                  <c:v>21.867402426894529</c:v>
                </c:pt>
                <c:pt idx="3488">
                  <c:v>21.87740168196386</c:v>
                </c:pt>
                <c:pt idx="3489">
                  <c:v>21.887400937033206</c:v>
                </c:pt>
                <c:pt idx="3490">
                  <c:v>21.897400192102538</c:v>
                </c:pt>
                <c:pt idx="3491">
                  <c:v>21.907399447171876</c:v>
                </c:pt>
                <c:pt idx="3492">
                  <c:v>21.917398702241208</c:v>
                </c:pt>
                <c:pt idx="3493">
                  <c:v>21.927397957310546</c:v>
                </c:pt>
                <c:pt idx="3494">
                  <c:v>21.937397212379878</c:v>
                </c:pt>
                <c:pt idx="3495">
                  <c:v>21.947396467449217</c:v>
                </c:pt>
                <c:pt idx="3496">
                  <c:v>21.957395722518548</c:v>
                </c:pt>
                <c:pt idx="3497">
                  <c:v>21.967394977587894</c:v>
                </c:pt>
                <c:pt idx="3498">
                  <c:v>21.977394232657225</c:v>
                </c:pt>
                <c:pt idx="3499">
                  <c:v>21.987393487726564</c:v>
                </c:pt>
                <c:pt idx="3500">
                  <c:v>21.997392742795896</c:v>
                </c:pt>
                <c:pt idx="3501">
                  <c:v>22.007391997865234</c:v>
                </c:pt>
                <c:pt idx="3502">
                  <c:v>22.017391252934566</c:v>
                </c:pt>
                <c:pt idx="3503">
                  <c:v>22.027390508003904</c:v>
                </c:pt>
                <c:pt idx="3504">
                  <c:v>22.037389763073236</c:v>
                </c:pt>
                <c:pt idx="3505">
                  <c:v>22.047389018142582</c:v>
                </c:pt>
                <c:pt idx="3506">
                  <c:v>22.057388273211913</c:v>
                </c:pt>
                <c:pt idx="3507">
                  <c:v>22.067387528282225</c:v>
                </c:pt>
                <c:pt idx="3508">
                  <c:v>22.077386783351564</c:v>
                </c:pt>
                <c:pt idx="3509">
                  <c:v>22.087386038420895</c:v>
                </c:pt>
                <c:pt idx="3510">
                  <c:v>22.097385293490234</c:v>
                </c:pt>
                <c:pt idx="3511">
                  <c:v>22.107384548559573</c:v>
                </c:pt>
                <c:pt idx="3512">
                  <c:v>22.117383803628911</c:v>
                </c:pt>
                <c:pt idx="3513">
                  <c:v>22.127383058698243</c:v>
                </c:pt>
                <c:pt idx="3514">
                  <c:v>22.137382313767581</c:v>
                </c:pt>
                <c:pt idx="3515">
                  <c:v>22.147381568836913</c:v>
                </c:pt>
                <c:pt idx="3516">
                  <c:v>22.157380823906252</c:v>
                </c:pt>
                <c:pt idx="3517">
                  <c:v>22.167380078975583</c:v>
                </c:pt>
                <c:pt idx="3518">
                  <c:v>22.177379334044922</c:v>
                </c:pt>
                <c:pt idx="3519">
                  <c:v>22.187378589114253</c:v>
                </c:pt>
                <c:pt idx="3520">
                  <c:v>22.197377844183599</c:v>
                </c:pt>
                <c:pt idx="3521">
                  <c:v>22.20737709925293</c:v>
                </c:pt>
                <c:pt idx="3522">
                  <c:v>22.217376354322269</c:v>
                </c:pt>
                <c:pt idx="3523">
                  <c:v>22.227375609391601</c:v>
                </c:pt>
                <c:pt idx="3524">
                  <c:v>22.237374864460939</c:v>
                </c:pt>
                <c:pt idx="3525">
                  <c:v>22.247374119530271</c:v>
                </c:pt>
                <c:pt idx="3526">
                  <c:v>22.257373374599609</c:v>
                </c:pt>
                <c:pt idx="3527">
                  <c:v>22.267372629668941</c:v>
                </c:pt>
                <c:pt idx="3528">
                  <c:v>22.277371884738287</c:v>
                </c:pt>
                <c:pt idx="3529">
                  <c:v>22.287371139807618</c:v>
                </c:pt>
                <c:pt idx="3530">
                  <c:v>22.297370394876957</c:v>
                </c:pt>
                <c:pt idx="3531">
                  <c:v>22.307369649946288</c:v>
                </c:pt>
                <c:pt idx="3532">
                  <c:v>22.317368905015627</c:v>
                </c:pt>
                <c:pt idx="3533">
                  <c:v>22.327368160084959</c:v>
                </c:pt>
                <c:pt idx="3534">
                  <c:v>22.337367415154297</c:v>
                </c:pt>
                <c:pt idx="3535">
                  <c:v>22.347366670224609</c:v>
                </c:pt>
                <c:pt idx="3536">
                  <c:v>22.357365925293948</c:v>
                </c:pt>
                <c:pt idx="3537">
                  <c:v>22.367365180363279</c:v>
                </c:pt>
                <c:pt idx="3538">
                  <c:v>22.377364435432618</c:v>
                </c:pt>
                <c:pt idx="3539">
                  <c:v>22.38736369050195</c:v>
                </c:pt>
                <c:pt idx="3540">
                  <c:v>22.397362945571288</c:v>
                </c:pt>
                <c:pt idx="3541">
                  <c:v>22.40736220064062</c:v>
                </c:pt>
                <c:pt idx="3542">
                  <c:v>22.417361455709965</c:v>
                </c:pt>
                <c:pt idx="3543">
                  <c:v>22.427360710779297</c:v>
                </c:pt>
                <c:pt idx="3544">
                  <c:v>22.437359965848636</c:v>
                </c:pt>
                <c:pt idx="3545">
                  <c:v>22.447359220917967</c:v>
                </c:pt>
                <c:pt idx="3546">
                  <c:v>22.457358475987306</c:v>
                </c:pt>
                <c:pt idx="3547">
                  <c:v>22.467357731056637</c:v>
                </c:pt>
                <c:pt idx="3548">
                  <c:v>22.477356986125976</c:v>
                </c:pt>
                <c:pt idx="3549">
                  <c:v>22.487356241195307</c:v>
                </c:pt>
                <c:pt idx="3550">
                  <c:v>22.497355496264646</c:v>
                </c:pt>
                <c:pt idx="3551">
                  <c:v>22.507354751333985</c:v>
                </c:pt>
                <c:pt idx="3552">
                  <c:v>22.517354006403323</c:v>
                </c:pt>
                <c:pt idx="3553">
                  <c:v>22.527353261472655</c:v>
                </c:pt>
                <c:pt idx="3554">
                  <c:v>22.537352516541993</c:v>
                </c:pt>
                <c:pt idx="3555">
                  <c:v>22.547351771611325</c:v>
                </c:pt>
                <c:pt idx="3556">
                  <c:v>22.557351026680664</c:v>
                </c:pt>
                <c:pt idx="3557">
                  <c:v>22.567350281749995</c:v>
                </c:pt>
                <c:pt idx="3558">
                  <c:v>22.577349536819334</c:v>
                </c:pt>
                <c:pt idx="3559">
                  <c:v>22.587348791888672</c:v>
                </c:pt>
                <c:pt idx="3560">
                  <c:v>22.597348046958011</c:v>
                </c:pt>
                <c:pt idx="3561">
                  <c:v>22.607347302027343</c:v>
                </c:pt>
                <c:pt idx="3562">
                  <c:v>22.617346557096681</c:v>
                </c:pt>
                <c:pt idx="3563">
                  <c:v>22.627345812166013</c:v>
                </c:pt>
                <c:pt idx="3564">
                  <c:v>22.637345067236325</c:v>
                </c:pt>
                <c:pt idx="3565">
                  <c:v>22.647344322305671</c:v>
                </c:pt>
                <c:pt idx="3566">
                  <c:v>22.657343577375002</c:v>
                </c:pt>
                <c:pt idx="3567">
                  <c:v>22.667342832444341</c:v>
                </c:pt>
                <c:pt idx="3568">
                  <c:v>22.677342087513672</c:v>
                </c:pt>
                <c:pt idx="3569">
                  <c:v>22.687341342583011</c:v>
                </c:pt>
                <c:pt idx="3570">
                  <c:v>22.697340597652342</c:v>
                </c:pt>
                <c:pt idx="3571">
                  <c:v>22.707339852721681</c:v>
                </c:pt>
                <c:pt idx="3572">
                  <c:v>22.717339107791013</c:v>
                </c:pt>
                <c:pt idx="3573">
                  <c:v>22.727338362860358</c:v>
                </c:pt>
                <c:pt idx="3574">
                  <c:v>22.73733761792969</c:v>
                </c:pt>
                <c:pt idx="3575">
                  <c:v>22.747336872999028</c:v>
                </c:pt>
                <c:pt idx="3576">
                  <c:v>22.75733612806836</c:v>
                </c:pt>
                <c:pt idx="3577">
                  <c:v>22.767335383137699</c:v>
                </c:pt>
                <c:pt idx="3578">
                  <c:v>22.77733463820703</c:v>
                </c:pt>
                <c:pt idx="3579">
                  <c:v>22.787333893276369</c:v>
                </c:pt>
                <c:pt idx="3580">
                  <c:v>22.7973331483457</c:v>
                </c:pt>
                <c:pt idx="3581">
                  <c:v>22.807332403415039</c:v>
                </c:pt>
                <c:pt idx="3582">
                  <c:v>22.817331658484377</c:v>
                </c:pt>
                <c:pt idx="3583">
                  <c:v>22.827330913553716</c:v>
                </c:pt>
                <c:pt idx="3584">
                  <c:v>22.837330168623048</c:v>
                </c:pt>
                <c:pt idx="3585">
                  <c:v>22.847329423692386</c:v>
                </c:pt>
                <c:pt idx="3586">
                  <c:v>22.857328678761718</c:v>
                </c:pt>
                <c:pt idx="3587">
                  <c:v>22.867327933831056</c:v>
                </c:pt>
                <c:pt idx="3588">
                  <c:v>22.877327188900388</c:v>
                </c:pt>
                <c:pt idx="3589">
                  <c:v>22.887326443969727</c:v>
                </c:pt>
                <c:pt idx="3590">
                  <c:v>22.897325699039065</c:v>
                </c:pt>
                <c:pt idx="3591">
                  <c:v>22.907324954108404</c:v>
                </c:pt>
                <c:pt idx="3592">
                  <c:v>22.917324209178709</c:v>
                </c:pt>
                <c:pt idx="3593">
                  <c:v>22.927323464248047</c:v>
                </c:pt>
                <c:pt idx="3594">
                  <c:v>22.937322719317379</c:v>
                </c:pt>
                <c:pt idx="3595">
                  <c:v>22.947321974386718</c:v>
                </c:pt>
                <c:pt idx="3596">
                  <c:v>22.957321229456056</c:v>
                </c:pt>
                <c:pt idx="3597">
                  <c:v>22.967320484525395</c:v>
                </c:pt>
                <c:pt idx="3598">
                  <c:v>22.977319739594726</c:v>
                </c:pt>
                <c:pt idx="3599">
                  <c:v>22.987318994664065</c:v>
                </c:pt>
                <c:pt idx="3600">
                  <c:v>22.997318249733397</c:v>
                </c:pt>
                <c:pt idx="3601">
                  <c:v>23.007317504802735</c:v>
                </c:pt>
                <c:pt idx="3602">
                  <c:v>23.017316759872067</c:v>
                </c:pt>
                <c:pt idx="3603">
                  <c:v>23.027316014941405</c:v>
                </c:pt>
                <c:pt idx="3604">
                  <c:v>23.037315270010744</c:v>
                </c:pt>
                <c:pt idx="3605">
                  <c:v>23.047314525080083</c:v>
                </c:pt>
                <c:pt idx="3606">
                  <c:v>23.057313780149414</c:v>
                </c:pt>
                <c:pt idx="3607">
                  <c:v>23.067313035218753</c:v>
                </c:pt>
                <c:pt idx="3608">
                  <c:v>23.077312290288084</c:v>
                </c:pt>
                <c:pt idx="3609">
                  <c:v>23.087311545357423</c:v>
                </c:pt>
                <c:pt idx="3610">
                  <c:v>23.097310800426754</c:v>
                </c:pt>
                <c:pt idx="3611">
                  <c:v>23.107310055496093</c:v>
                </c:pt>
                <c:pt idx="3612">
                  <c:v>23.117309310565425</c:v>
                </c:pt>
                <c:pt idx="3613">
                  <c:v>23.12730856563477</c:v>
                </c:pt>
                <c:pt idx="3614">
                  <c:v>23.137307820704102</c:v>
                </c:pt>
                <c:pt idx="3615">
                  <c:v>23.14730707577344</c:v>
                </c:pt>
                <c:pt idx="3616">
                  <c:v>23.157306330842772</c:v>
                </c:pt>
                <c:pt idx="3617">
                  <c:v>23.167305585912111</c:v>
                </c:pt>
                <c:pt idx="3618">
                  <c:v>23.177304840981442</c:v>
                </c:pt>
                <c:pt idx="3619">
                  <c:v>23.187304096050781</c:v>
                </c:pt>
                <c:pt idx="3620">
                  <c:v>23.197303351120112</c:v>
                </c:pt>
                <c:pt idx="3621">
                  <c:v>23.207302606190432</c:v>
                </c:pt>
                <c:pt idx="3622">
                  <c:v>23.217301861259763</c:v>
                </c:pt>
                <c:pt idx="3623">
                  <c:v>23.227301116329102</c:v>
                </c:pt>
                <c:pt idx="3624">
                  <c:v>23.237300371398433</c:v>
                </c:pt>
                <c:pt idx="3625">
                  <c:v>23.247299626467772</c:v>
                </c:pt>
                <c:pt idx="3626">
                  <c:v>23.257298881537103</c:v>
                </c:pt>
                <c:pt idx="3627">
                  <c:v>23.267298136606449</c:v>
                </c:pt>
                <c:pt idx="3628">
                  <c:v>23.277297391675781</c:v>
                </c:pt>
                <c:pt idx="3629">
                  <c:v>23.287296646745119</c:v>
                </c:pt>
                <c:pt idx="3630">
                  <c:v>23.297295901814451</c:v>
                </c:pt>
                <c:pt idx="3631">
                  <c:v>23.307295156883789</c:v>
                </c:pt>
                <c:pt idx="3632">
                  <c:v>23.317294411953121</c:v>
                </c:pt>
                <c:pt idx="3633">
                  <c:v>23.32729366702246</c:v>
                </c:pt>
                <c:pt idx="3634">
                  <c:v>23.337292922091791</c:v>
                </c:pt>
                <c:pt idx="3635">
                  <c:v>23.347292177161137</c:v>
                </c:pt>
                <c:pt idx="3636">
                  <c:v>23.357291432230468</c:v>
                </c:pt>
                <c:pt idx="3637">
                  <c:v>23.367290687299807</c:v>
                </c:pt>
                <c:pt idx="3638">
                  <c:v>23.377289942369138</c:v>
                </c:pt>
                <c:pt idx="3639">
                  <c:v>23.387289197438477</c:v>
                </c:pt>
                <c:pt idx="3640">
                  <c:v>23.397288452507809</c:v>
                </c:pt>
                <c:pt idx="3641">
                  <c:v>23.407287707577147</c:v>
                </c:pt>
                <c:pt idx="3642">
                  <c:v>23.417286962646479</c:v>
                </c:pt>
                <c:pt idx="3643">
                  <c:v>23.427286217715817</c:v>
                </c:pt>
                <c:pt idx="3644">
                  <c:v>23.437285472785156</c:v>
                </c:pt>
                <c:pt idx="3645">
                  <c:v>23.447284727854495</c:v>
                </c:pt>
                <c:pt idx="3646">
                  <c:v>23.457283982923826</c:v>
                </c:pt>
                <c:pt idx="3647">
                  <c:v>23.467283237993165</c:v>
                </c:pt>
                <c:pt idx="3648">
                  <c:v>23.477282493062496</c:v>
                </c:pt>
                <c:pt idx="3649">
                  <c:v>23.487281748132808</c:v>
                </c:pt>
                <c:pt idx="3650">
                  <c:v>23.497281003202154</c:v>
                </c:pt>
                <c:pt idx="3651">
                  <c:v>23.507280258271486</c:v>
                </c:pt>
                <c:pt idx="3652">
                  <c:v>23.517279513340824</c:v>
                </c:pt>
                <c:pt idx="3653">
                  <c:v>23.527278768410156</c:v>
                </c:pt>
                <c:pt idx="3654">
                  <c:v>23.537278023479494</c:v>
                </c:pt>
                <c:pt idx="3655">
                  <c:v>23.547277278548826</c:v>
                </c:pt>
                <c:pt idx="3656">
                  <c:v>23.557276533618165</c:v>
                </c:pt>
                <c:pt idx="3657">
                  <c:v>23.567275788687496</c:v>
                </c:pt>
                <c:pt idx="3658">
                  <c:v>23.577275043756842</c:v>
                </c:pt>
                <c:pt idx="3659">
                  <c:v>23.587274298826173</c:v>
                </c:pt>
                <c:pt idx="3660">
                  <c:v>23.597273553895512</c:v>
                </c:pt>
                <c:pt idx="3661">
                  <c:v>23.607272808964844</c:v>
                </c:pt>
                <c:pt idx="3662">
                  <c:v>23.617272064034182</c:v>
                </c:pt>
                <c:pt idx="3663">
                  <c:v>23.627271319103514</c:v>
                </c:pt>
                <c:pt idx="3664">
                  <c:v>23.637270574172852</c:v>
                </c:pt>
                <c:pt idx="3665">
                  <c:v>23.647269829242184</c:v>
                </c:pt>
                <c:pt idx="3666">
                  <c:v>23.65726908431153</c:v>
                </c:pt>
                <c:pt idx="3667">
                  <c:v>23.667268339380861</c:v>
                </c:pt>
                <c:pt idx="3668">
                  <c:v>23.6772675944502</c:v>
                </c:pt>
                <c:pt idx="3669">
                  <c:v>23.687266849519531</c:v>
                </c:pt>
                <c:pt idx="3670">
                  <c:v>23.69726610458887</c:v>
                </c:pt>
                <c:pt idx="3671">
                  <c:v>23.707265359658201</c:v>
                </c:pt>
                <c:pt idx="3672">
                  <c:v>23.71726461472754</c:v>
                </c:pt>
                <c:pt idx="3673">
                  <c:v>23.727263869796872</c:v>
                </c:pt>
                <c:pt idx="3674">
                  <c:v>23.73726312486621</c:v>
                </c:pt>
                <c:pt idx="3675">
                  <c:v>23.747262379935549</c:v>
                </c:pt>
                <c:pt idx="3676">
                  <c:v>23.757261635004888</c:v>
                </c:pt>
                <c:pt idx="3677">
                  <c:v>23.767260890074219</c:v>
                </c:pt>
                <c:pt idx="3678">
                  <c:v>23.777260145144531</c:v>
                </c:pt>
                <c:pt idx="3679">
                  <c:v>23.787259400213863</c:v>
                </c:pt>
                <c:pt idx="3680">
                  <c:v>23.797258655283201</c:v>
                </c:pt>
                <c:pt idx="3681">
                  <c:v>23.80725791035254</c:v>
                </c:pt>
                <c:pt idx="3682">
                  <c:v>23.817257165421879</c:v>
                </c:pt>
                <c:pt idx="3683">
                  <c:v>23.82725642049121</c:v>
                </c:pt>
                <c:pt idx="3684">
                  <c:v>23.837255675560549</c:v>
                </c:pt>
                <c:pt idx="3685">
                  <c:v>23.84725493062988</c:v>
                </c:pt>
                <c:pt idx="3686">
                  <c:v>23.857254185699219</c:v>
                </c:pt>
                <c:pt idx="3687">
                  <c:v>23.86725344076855</c:v>
                </c:pt>
                <c:pt idx="3688">
                  <c:v>23.877252695837889</c:v>
                </c:pt>
                <c:pt idx="3689">
                  <c:v>23.887251950907228</c:v>
                </c:pt>
                <c:pt idx="3690">
                  <c:v>23.897251205976566</c:v>
                </c:pt>
                <c:pt idx="3691">
                  <c:v>23.907250461045898</c:v>
                </c:pt>
                <c:pt idx="3692">
                  <c:v>23.917249716115236</c:v>
                </c:pt>
                <c:pt idx="3693">
                  <c:v>23.927248971184568</c:v>
                </c:pt>
                <c:pt idx="3694">
                  <c:v>23.937248226253907</c:v>
                </c:pt>
                <c:pt idx="3695">
                  <c:v>23.947247481323238</c:v>
                </c:pt>
                <c:pt idx="3696">
                  <c:v>23.957246736392577</c:v>
                </c:pt>
                <c:pt idx="3697">
                  <c:v>23.967245991461915</c:v>
                </c:pt>
                <c:pt idx="3698">
                  <c:v>23.977245246531254</c:v>
                </c:pt>
                <c:pt idx="3699">
                  <c:v>23.987244501600586</c:v>
                </c:pt>
                <c:pt idx="3700">
                  <c:v>23.997243756669924</c:v>
                </c:pt>
                <c:pt idx="3701">
                  <c:v>24.007243011739256</c:v>
                </c:pt>
                <c:pt idx="3702">
                  <c:v>24.017242266808594</c:v>
                </c:pt>
                <c:pt idx="3703">
                  <c:v>24.027241521877926</c:v>
                </c:pt>
                <c:pt idx="3704">
                  <c:v>24.037240776947264</c:v>
                </c:pt>
                <c:pt idx="3705">
                  <c:v>24.047240032016596</c:v>
                </c:pt>
                <c:pt idx="3706">
                  <c:v>24.057239287086915</c:v>
                </c:pt>
                <c:pt idx="3707">
                  <c:v>24.067238542156254</c:v>
                </c:pt>
                <c:pt idx="3708">
                  <c:v>24.077237797225585</c:v>
                </c:pt>
                <c:pt idx="3709">
                  <c:v>24.087237052294924</c:v>
                </c:pt>
                <c:pt idx="3710">
                  <c:v>24.097236307364255</c:v>
                </c:pt>
                <c:pt idx="3711">
                  <c:v>24.107235562433587</c:v>
                </c:pt>
                <c:pt idx="3712">
                  <c:v>24.117234817502933</c:v>
                </c:pt>
                <c:pt idx="3713">
                  <c:v>24.127234072572271</c:v>
                </c:pt>
                <c:pt idx="3714">
                  <c:v>24.137233327641603</c:v>
                </c:pt>
                <c:pt idx="3715">
                  <c:v>24.147232582710942</c:v>
                </c:pt>
                <c:pt idx="3716">
                  <c:v>24.157231837780273</c:v>
                </c:pt>
                <c:pt idx="3717">
                  <c:v>24.167231092849605</c:v>
                </c:pt>
                <c:pt idx="3718">
                  <c:v>24.177230347918943</c:v>
                </c:pt>
                <c:pt idx="3719">
                  <c:v>24.187229602988275</c:v>
                </c:pt>
                <c:pt idx="3720">
                  <c:v>24.19722885805762</c:v>
                </c:pt>
                <c:pt idx="3721">
                  <c:v>24.207228113126959</c:v>
                </c:pt>
                <c:pt idx="3722">
                  <c:v>24.217227368196291</c:v>
                </c:pt>
                <c:pt idx="3723">
                  <c:v>24.227226623265622</c:v>
                </c:pt>
                <c:pt idx="3724">
                  <c:v>24.237225878334961</c:v>
                </c:pt>
                <c:pt idx="3725">
                  <c:v>24.247225133404292</c:v>
                </c:pt>
                <c:pt idx="3726">
                  <c:v>24.257224388473631</c:v>
                </c:pt>
                <c:pt idx="3727">
                  <c:v>24.267223643542962</c:v>
                </c:pt>
                <c:pt idx="3728">
                  <c:v>24.277222898612308</c:v>
                </c:pt>
                <c:pt idx="3729">
                  <c:v>24.28722215368164</c:v>
                </c:pt>
                <c:pt idx="3730">
                  <c:v>24.297221408750978</c:v>
                </c:pt>
                <c:pt idx="3731">
                  <c:v>24.30722066382031</c:v>
                </c:pt>
                <c:pt idx="3732">
                  <c:v>24.317219918889649</c:v>
                </c:pt>
                <c:pt idx="3733">
                  <c:v>24.32721917395898</c:v>
                </c:pt>
                <c:pt idx="3734">
                  <c:v>24.337218429029292</c:v>
                </c:pt>
                <c:pt idx="3735">
                  <c:v>24.347217684098638</c:v>
                </c:pt>
                <c:pt idx="3736">
                  <c:v>24.357216939167969</c:v>
                </c:pt>
                <c:pt idx="3737">
                  <c:v>24.367216194237308</c:v>
                </c:pt>
                <c:pt idx="3738">
                  <c:v>24.37721544930664</c:v>
                </c:pt>
                <c:pt idx="3739">
                  <c:v>24.387214704375978</c:v>
                </c:pt>
                <c:pt idx="3740">
                  <c:v>24.39721395944531</c:v>
                </c:pt>
                <c:pt idx="3741">
                  <c:v>24.407213214514648</c:v>
                </c:pt>
                <c:pt idx="3742">
                  <c:v>24.41721246958398</c:v>
                </c:pt>
                <c:pt idx="3743">
                  <c:v>24.427211724653326</c:v>
                </c:pt>
                <c:pt idx="3744">
                  <c:v>24.437210979722657</c:v>
                </c:pt>
                <c:pt idx="3745">
                  <c:v>24.447210234791996</c:v>
                </c:pt>
                <c:pt idx="3746">
                  <c:v>24.457209489861327</c:v>
                </c:pt>
                <c:pt idx="3747">
                  <c:v>24.467208744930666</c:v>
                </c:pt>
              </c:numCache>
            </c:numRef>
          </c:xVal>
          <c:yVal>
            <c:numRef>
              <c:f>'1024-ddio-evictions-newer'!$F$3:$F$46000</c:f>
              <c:numCache>
                <c:formatCode>General</c:formatCode>
                <c:ptCount val="45998"/>
                <c:pt idx="0">
                  <c:v>49.3</c:v>
                </c:pt>
                <c:pt idx="1">
                  <c:v>48.7</c:v>
                </c:pt>
                <c:pt idx="2">
                  <c:v>16.8</c:v>
                </c:pt>
                <c:pt idx="3">
                  <c:v>17.100000000000001</c:v>
                </c:pt>
                <c:pt idx="4">
                  <c:v>17.2</c:v>
                </c:pt>
                <c:pt idx="5">
                  <c:v>11.100000000000001</c:v>
                </c:pt>
                <c:pt idx="6">
                  <c:v>14.7</c:v>
                </c:pt>
                <c:pt idx="7">
                  <c:v>5.8999999999999995</c:v>
                </c:pt>
                <c:pt idx="8">
                  <c:v>4.8</c:v>
                </c:pt>
                <c:pt idx="9">
                  <c:v>6.2</c:v>
                </c:pt>
                <c:pt idx="10">
                  <c:v>6.3</c:v>
                </c:pt>
                <c:pt idx="11">
                  <c:v>4.4000000000000004</c:v>
                </c:pt>
                <c:pt idx="12">
                  <c:v>6.6000000000000005</c:v>
                </c:pt>
                <c:pt idx="13">
                  <c:v>4.5</c:v>
                </c:pt>
                <c:pt idx="14">
                  <c:v>7.5</c:v>
                </c:pt>
                <c:pt idx="15">
                  <c:v>14.8</c:v>
                </c:pt>
                <c:pt idx="16">
                  <c:v>1.9</c:v>
                </c:pt>
                <c:pt idx="17">
                  <c:v>13.3</c:v>
                </c:pt>
                <c:pt idx="18">
                  <c:v>15.3</c:v>
                </c:pt>
                <c:pt idx="19">
                  <c:v>18.899999999999999</c:v>
                </c:pt>
                <c:pt idx="20">
                  <c:v>18.700000000000003</c:v>
                </c:pt>
                <c:pt idx="21">
                  <c:v>17.3</c:v>
                </c:pt>
                <c:pt idx="22">
                  <c:v>27.1</c:v>
                </c:pt>
                <c:pt idx="23">
                  <c:v>34.200000000000003</c:v>
                </c:pt>
                <c:pt idx="24">
                  <c:v>16.299999999999997</c:v>
                </c:pt>
                <c:pt idx="25">
                  <c:v>17.2</c:v>
                </c:pt>
                <c:pt idx="26">
                  <c:v>15.2</c:v>
                </c:pt>
                <c:pt idx="27">
                  <c:v>14.299999999999999</c:v>
                </c:pt>
                <c:pt idx="28">
                  <c:v>14.6</c:v>
                </c:pt>
                <c:pt idx="29">
                  <c:v>19.7</c:v>
                </c:pt>
                <c:pt idx="30">
                  <c:v>14.9</c:v>
                </c:pt>
                <c:pt idx="31">
                  <c:v>13.5</c:v>
                </c:pt>
                <c:pt idx="32">
                  <c:v>4.3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30</c:v>
                </c:pt>
                <c:pt idx="147">
                  <c:v>63</c:v>
                </c:pt>
                <c:pt idx="148">
                  <c:v>41.4</c:v>
                </c:pt>
                <c:pt idx="149">
                  <c:v>4.5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5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10.199999999999999</c:v>
                </c:pt>
                <c:pt idx="547">
                  <c:v>3.9000000000000004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14.2</c:v>
                </c:pt>
                <c:pt idx="947">
                  <c:v>35.299999999999997</c:v>
                </c:pt>
                <c:pt idx="948">
                  <c:v>4.4000000000000004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2.2000000000000002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25.299999999999997</c:v>
                </c:pt>
                <c:pt idx="1501">
                  <c:v>22.599999999999998</c:v>
                </c:pt>
                <c:pt idx="1502">
                  <c:v>20.9</c:v>
                </c:pt>
                <c:pt idx="1503">
                  <c:v>20.8</c:v>
                </c:pt>
                <c:pt idx="1504">
                  <c:v>13.799999999999999</c:v>
                </c:pt>
                <c:pt idx="1505">
                  <c:v>19.600000000000001</c:v>
                </c:pt>
                <c:pt idx="1506">
                  <c:v>18.400000000000002</c:v>
                </c:pt>
                <c:pt idx="1507">
                  <c:v>14.1</c:v>
                </c:pt>
                <c:pt idx="1508">
                  <c:v>21.299999999999997</c:v>
                </c:pt>
                <c:pt idx="1509">
                  <c:v>18.3</c:v>
                </c:pt>
                <c:pt idx="1510">
                  <c:v>13.600000000000001</c:v>
                </c:pt>
                <c:pt idx="1511">
                  <c:v>19.899999999999999</c:v>
                </c:pt>
                <c:pt idx="1512">
                  <c:v>19.5</c:v>
                </c:pt>
                <c:pt idx="1513">
                  <c:v>13.5</c:v>
                </c:pt>
                <c:pt idx="1514">
                  <c:v>20</c:v>
                </c:pt>
                <c:pt idx="1515">
                  <c:v>18.5</c:v>
                </c:pt>
                <c:pt idx="1516">
                  <c:v>13.700000000000001</c:v>
                </c:pt>
                <c:pt idx="1517">
                  <c:v>20.6</c:v>
                </c:pt>
                <c:pt idx="1518">
                  <c:v>18.899999999999999</c:v>
                </c:pt>
                <c:pt idx="1519">
                  <c:v>12.8</c:v>
                </c:pt>
                <c:pt idx="1520">
                  <c:v>19.399999999999999</c:v>
                </c:pt>
                <c:pt idx="1521">
                  <c:v>21.6</c:v>
                </c:pt>
                <c:pt idx="1522">
                  <c:v>12.8</c:v>
                </c:pt>
                <c:pt idx="1523">
                  <c:v>18.400000000000002</c:v>
                </c:pt>
                <c:pt idx="1524">
                  <c:v>19.600000000000001</c:v>
                </c:pt>
                <c:pt idx="1525">
                  <c:v>14.399999999999999</c:v>
                </c:pt>
                <c:pt idx="1526">
                  <c:v>16.599999999999998</c:v>
                </c:pt>
                <c:pt idx="1527">
                  <c:v>15.3</c:v>
                </c:pt>
                <c:pt idx="1528">
                  <c:v>4.6999999999999993</c:v>
                </c:pt>
                <c:pt idx="1529">
                  <c:v>3.8</c:v>
                </c:pt>
                <c:pt idx="1530">
                  <c:v>12.6</c:v>
                </c:pt>
                <c:pt idx="1531">
                  <c:v>7.9</c:v>
                </c:pt>
                <c:pt idx="1532">
                  <c:v>4.5</c:v>
                </c:pt>
                <c:pt idx="1533">
                  <c:v>9.3000000000000007</c:v>
                </c:pt>
                <c:pt idx="1534">
                  <c:v>10.700000000000001</c:v>
                </c:pt>
                <c:pt idx="1535">
                  <c:v>4.8</c:v>
                </c:pt>
                <c:pt idx="1536">
                  <c:v>8.1000000000000014</c:v>
                </c:pt>
                <c:pt idx="1537">
                  <c:v>10.5</c:v>
                </c:pt>
                <c:pt idx="1538">
                  <c:v>4.5</c:v>
                </c:pt>
                <c:pt idx="1539">
                  <c:v>9</c:v>
                </c:pt>
                <c:pt idx="1540">
                  <c:v>10.9</c:v>
                </c:pt>
                <c:pt idx="1541">
                  <c:v>5.3000000000000007</c:v>
                </c:pt>
                <c:pt idx="1542">
                  <c:v>9.6999999999999993</c:v>
                </c:pt>
                <c:pt idx="1543">
                  <c:v>9.6999999999999993</c:v>
                </c:pt>
                <c:pt idx="1544">
                  <c:v>4.0999999999999996</c:v>
                </c:pt>
                <c:pt idx="1545">
                  <c:v>8.8000000000000007</c:v>
                </c:pt>
                <c:pt idx="1546">
                  <c:v>11.299999999999999</c:v>
                </c:pt>
                <c:pt idx="1547">
                  <c:v>2.9</c:v>
                </c:pt>
                <c:pt idx="1548">
                  <c:v>2.8000000000000003</c:v>
                </c:pt>
                <c:pt idx="1549">
                  <c:v>17.5</c:v>
                </c:pt>
                <c:pt idx="1550">
                  <c:v>4.6000000000000005</c:v>
                </c:pt>
                <c:pt idx="1551">
                  <c:v>2</c:v>
                </c:pt>
                <c:pt idx="1552">
                  <c:v>12.2</c:v>
                </c:pt>
                <c:pt idx="1553">
                  <c:v>11.299999999999999</c:v>
                </c:pt>
                <c:pt idx="1554">
                  <c:v>1.7999999999999998</c:v>
                </c:pt>
                <c:pt idx="1555">
                  <c:v>9.6999999999999993</c:v>
                </c:pt>
                <c:pt idx="1556">
                  <c:v>11.5</c:v>
                </c:pt>
                <c:pt idx="1557">
                  <c:v>2.5</c:v>
                </c:pt>
                <c:pt idx="1558">
                  <c:v>9.3000000000000007</c:v>
                </c:pt>
                <c:pt idx="1559">
                  <c:v>13</c:v>
                </c:pt>
                <c:pt idx="1560">
                  <c:v>3.1</c:v>
                </c:pt>
                <c:pt idx="1561">
                  <c:v>3.1</c:v>
                </c:pt>
                <c:pt idx="1562">
                  <c:v>18.5</c:v>
                </c:pt>
                <c:pt idx="1563">
                  <c:v>3.3000000000000003</c:v>
                </c:pt>
                <c:pt idx="1564">
                  <c:v>2.7</c:v>
                </c:pt>
                <c:pt idx="1565">
                  <c:v>18.400000000000002</c:v>
                </c:pt>
                <c:pt idx="1566">
                  <c:v>3.3000000000000003</c:v>
                </c:pt>
                <c:pt idx="1567">
                  <c:v>2.7</c:v>
                </c:pt>
                <c:pt idx="1568">
                  <c:v>18.899999999999999</c:v>
                </c:pt>
                <c:pt idx="1569">
                  <c:v>3.5</c:v>
                </c:pt>
                <c:pt idx="1570">
                  <c:v>4.4000000000000004</c:v>
                </c:pt>
                <c:pt idx="1571">
                  <c:v>16.8</c:v>
                </c:pt>
                <c:pt idx="1572">
                  <c:v>3.2</c:v>
                </c:pt>
                <c:pt idx="1573">
                  <c:v>7.3</c:v>
                </c:pt>
                <c:pt idx="1574">
                  <c:v>16.8</c:v>
                </c:pt>
                <c:pt idx="1575">
                  <c:v>2</c:v>
                </c:pt>
                <c:pt idx="1576">
                  <c:v>8.4</c:v>
                </c:pt>
                <c:pt idx="1577">
                  <c:v>13.700000000000001</c:v>
                </c:pt>
                <c:pt idx="1578">
                  <c:v>2.7</c:v>
                </c:pt>
                <c:pt idx="1579">
                  <c:v>10.600000000000001</c:v>
                </c:pt>
                <c:pt idx="1580">
                  <c:v>11.200000000000001</c:v>
                </c:pt>
                <c:pt idx="1581">
                  <c:v>3</c:v>
                </c:pt>
                <c:pt idx="1582">
                  <c:v>13.799999999999999</c:v>
                </c:pt>
                <c:pt idx="1583">
                  <c:v>8.9</c:v>
                </c:pt>
                <c:pt idx="1584">
                  <c:v>2.9</c:v>
                </c:pt>
                <c:pt idx="1585">
                  <c:v>12.9</c:v>
                </c:pt>
                <c:pt idx="1586">
                  <c:v>8.4</c:v>
                </c:pt>
                <c:pt idx="1587">
                  <c:v>3.5999999999999996</c:v>
                </c:pt>
                <c:pt idx="1588">
                  <c:v>12.2</c:v>
                </c:pt>
                <c:pt idx="1589">
                  <c:v>8.9</c:v>
                </c:pt>
                <c:pt idx="1590">
                  <c:v>3.9000000000000004</c:v>
                </c:pt>
                <c:pt idx="1591">
                  <c:v>13.799999999999999</c:v>
                </c:pt>
                <c:pt idx="1592">
                  <c:v>8.6</c:v>
                </c:pt>
                <c:pt idx="1593">
                  <c:v>3.9000000000000004</c:v>
                </c:pt>
                <c:pt idx="1594">
                  <c:v>13.700000000000001</c:v>
                </c:pt>
                <c:pt idx="1595">
                  <c:v>5</c:v>
                </c:pt>
                <c:pt idx="1596">
                  <c:v>7.4</c:v>
                </c:pt>
                <c:pt idx="1597">
                  <c:v>3.4000000000000004</c:v>
                </c:pt>
                <c:pt idx="1598">
                  <c:v>0.2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10.199999999999999</c:v>
                </c:pt>
                <c:pt idx="1747">
                  <c:v>17.600000000000001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0.6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4.3</c:v>
                </c:pt>
                <c:pt idx="2512">
                  <c:v>17.899999999999999</c:v>
                </c:pt>
                <c:pt idx="2513">
                  <c:v>25.5</c:v>
                </c:pt>
                <c:pt idx="2514">
                  <c:v>13.700000000000001</c:v>
                </c:pt>
                <c:pt idx="2515">
                  <c:v>12</c:v>
                </c:pt>
                <c:pt idx="2516">
                  <c:v>28.5</c:v>
                </c:pt>
                <c:pt idx="2517">
                  <c:v>13.799999999999999</c:v>
                </c:pt>
                <c:pt idx="2518">
                  <c:v>15.1</c:v>
                </c:pt>
                <c:pt idx="2519">
                  <c:v>33.199999999999996</c:v>
                </c:pt>
                <c:pt idx="2520">
                  <c:v>29.3</c:v>
                </c:pt>
                <c:pt idx="2521">
                  <c:v>52.5</c:v>
                </c:pt>
                <c:pt idx="2522">
                  <c:v>69.900000000000006</c:v>
                </c:pt>
                <c:pt idx="2523">
                  <c:v>60.8</c:v>
                </c:pt>
                <c:pt idx="2524">
                  <c:v>110.39999999999999</c:v>
                </c:pt>
                <c:pt idx="2525">
                  <c:v>137.30000000000001</c:v>
                </c:pt>
                <c:pt idx="2526">
                  <c:v>100.9</c:v>
                </c:pt>
                <c:pt idx="2527">
                  <c:v>95.399999999999991</c:v>
                </c:pt>
                <c:pt idx="2528">
                  <c:v>134.30000000000001</c:v>
                </c:pt>
                <c:pt idx="2529">
                  <c:v>147.79999999999998</c:v>
                </c:pt>
                <c:pt idx="2530">
                  <c:v>152.69999999999999</c:v>
                </c:pt>
                <c:pt idx="2531">
                  <c:v>126.89999999999999</c:v>
                </c:pt>
                <c:pt idx="2532">
                  <c:v>173.2</c:v>
                </c:pt>
                <c:pt idx="2533">
                  <c:v>160.6</c:v>
                </c:pt>
                <c:pt idx="2534">
                  <c:v>174.60000000000002</c:v>
                </c:pt>
                <c:pt idx="2535">
                  <c:v>150</c:v>
                </c:pt>
                <c:pt idx="2536">
                  <c:v>147.30000000000001</c:v>
                </c:pt>
                <c:pt idx="2537">
                  <c:v>210.6</c:v>
                </c:pt>
                <c:pt idx="2538">
                  <c:v>208.4</c:v>
                </c:pt>
                <c:pt idx="2539">
                  <c:v>194.7</c:v>
                </c:pt>
                <c:pt idx="2540">
                  <c:v>191.70000000000002</c:v>
                </c:pt>
                <c:pt idx="2541">
                  <c:v>223</c:v>
                </c:pt>
                <c:pt idx="2542">
                  <c:v>126.1</c:v>
                </c:pt>
                <c:pt idx="2543">
                  <c:v>76.2</c:v>
                </c:pt>
                <c:pt idx="2544">
                  <c:v>66.100000000000009</c:v>
                </c:pt>
                <c:pt idx="2545">
                  <c:v>56.7</c:v>
                </c:pt>
                <c:pt idx="2546">
                  <c:v>41.4</c:v>
                </c:pt>
                <c:pt idx="2547">
                  <c:v>72.2</c:v>
                </c:pt>
                <c:pt idx="2548">
                  <c:v>61.4</c:v>
                </c:pt>
                <c:pt idx="2549">
                  <c:v>58.3</c:v>
                </c:pt>
                <c:pt idx="2550">
                  <c:v>71.5</c:v>
                </c:pt>
                <c:pt idx="2551">
                  <c:v>71.2</c:v>
                </c:pt>
                <c:pt idx="2552">
                  <c:v>50.099999999999994</c:v>
                </c:pt>
                <c:pt idx="2553">
                  <c:v>65.7</c:v>
                </c:pt>
                <c:pt idx="2554">
                  <c:v>55.599999999999994</c:v>
                </c:pt>
                <c:pt idx="2555">
                  <c:v>49.3</c:v>
                </c:pt>
                <c:pt idx="2556">
                  <c:v>66.100000000000009</c:v>
                </c:pt>
                <c:pt idx="2557">
                  <c:v>58.7</c:v>
                </c:pt>
                <c:pt idx="2558">
                  <c:v>42</c:v>
                </c:pt>
                <c:pt idx="2559">
                  <c:v>42.599999999999994</c:v>
                </c:pt>
                <c:pt idx="2560">
                  <c:v>47</c:v>
                </c:pt>
                <c:pt idx="2561">
                  <c:v>39.900000000000006</c:v>
                </c:pt>
                <c:pt idx="2562">
                  <c:v>68.899999999999991</c:v>
                </c:pt>
                <c:pt idx="2563">
                  <c:v>61.6</c:v>
                </c:pt>
                <c:pt idx="2564">
                  <c:v>43.3</c:v>
                </c:pt>
                <c:pt idx="2565">
                  <c:v>52.5</c:v>
                </c:pt>
                <c:pt idx="2566">
                  <c:v>48.3</c:v>
                </c:pt>
                <c:pt idx="2567">
                  <c:v>41.5</c:v>
                </c:pt>
                <c:pt idx="2568">
                  <c:v>54</c:v>
                </c:pt>
                <c:pt idx="2569">
                  <c:v>34.5</c:v>
                </c:pt>
                <c:pt idx="2570">
                  <c:v>33.700000000000003</c:v>
                </c:pt>
                <c:pt idx="2571">
                  <c:v>40.599999999999994</c:v>
                </c:pt>
                <c:pt idx="2572">
                  <c:v>39.700000000000003</c:v>
                </c:pt>
                <c:pt idx="2573">
                  <c:v>45</c:v>
                </c:pt>
                <c:pt idx="2574">
                  <c:v>54.699999999999996</c:v>
                </c:pt>
                <c:pt idx="2575">
                  <c:v>41.6</c:v>
                </c:pt>
                <c:pt idx="2576">
                  <c:v>39</c:v>
                </c:pt>
                <c:pt idx="2577">
                  <c:v>49.6</c:v>
                </c:pt>
                <c:pt idx="2578">
                  <c:v>38.700000000000003</c:v>
                </c:pt>
                <c:pt idx="2579">
                  <c:v>44.400000000000006</c:v>
                </c:pt>
                <c:pt idx="2580">
                  <c:v>43.3</c:v>
                </c:pt>
                <c:pt idx="2581">
                  <c:v>43.8</c:v>
                </c:pt>
                <c:pt idx="2582">
                  <c:v>51.7</c:v>
                </c:pt>
                <c:pt idx="2583">
                  <c:v>29.5</c:v>
                </c:pt>
                <c:pt idx="2584">
                  <c:v>16.899999999999999</c:v>
                </c:pt>
                <c:pt idx="2585">
                  <c:v>38.700000000000003</c:v>
                </c:pt>
                <c:pt idx="2586">
                  <c:v>44.2</c:v>
                </c:pt>
                <c:pt idx="2587">
                  <c:v>38.1</c:v>
                </c:pt>
                <c:pt idx="2588">
                  <c:v>45</c:v>
                </c:pt>
                <c:pt idx="2589">
                  <c:v>35</c:v>
                </c:pt>
                <c:pt idx="2590">
                  <c:v>18.5</c:v>
                </c:pt>
                <c:pt idx="2591">
                  <c:v>31.6</c:v>
                </c:pt>
                <c:pt idx="2592">
                  <c:v>21.400000000000002</c:v>
                </c:pt>
                <c:pt idx="2593">
                  <c:v>11.299999999999999</c:v>
                </c:pt>
                <c:pt idx="2594">
                  <c:v>25.6</c:v>
                </c:pt>
                <c:pt idx="2595">
                  <c:v>24</c:v>
                </c:pt>
                <c:pt idx="2596">
                  <c:v>12.6</c:v>
                </c:pt>
                <c:pt idx="2597">
                  <c:v>31.5</c:v>
                </c:pt>
                <c:pt idx="2598">
                  <c:v>25.5</c:v>
                </c:pt>
                <c:pt idx="2599">
                  <c:v>18.799999999999997</c:v>
                </c:pt>
                <c:pt idx="2600">
                  <c:v>30.5</c:v>
                </c:pt>
                <c:pt idx="2601">
                  <c:v>28.2</c:v>
                </c:pt>
                <c:pt idx="2602">
                  <c:v>15.700000000000001</c:v>
                </c:pt>
                <c:pt idx="2603">
                  <c:v>25.299999999999997</c:v>
                </c:pt>
                <c:pt idx="2604">
                  <c:v>19.899999999999999</c:v>
                </c:pt>
                <c:pt idx="2605">
                  <c:v>11.399999999999999</c:v>
                </c:pt>
                <c:pt idx="2606">
                  <c:v>15.8</c:v>
                </c:pt>
                <c:pt idx="2607">
                  <c:v>12.4</c:v>
                </c:pt>
                <c:pt idx="2608">
                  <c:v>14.1</c:v>
                </c:pt>
                <c:pt idx="2609">
                  <c:v>4.8</c:v>
                </c:pt>
                <c:pt idx="2610">
                  <c:v>1.9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8.5</c:v>
                </c:pt>
                <c:pt idx="2947">
                  <c:v>19.8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0.3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45.099999999999994</c:v>
                </c:pt>
                <c:pt idx="3524">
                  <c:v>82.5</c:v>
                </c:pt>
                <c:pt idx="3525">
                  <c:v>100.1</c:v>
                </c:pt>
                <c:pt idx="3526">
                  <c:v>101.30000000000001</c:v>
                </c:pt>
                <c:pt idx="3527">
                  <c:v>128.1</c:v>
                </c:pt>
                <c:pt idx="3528">
                  <c:v>131.6</c:v>
                </c:pt>
                <c:pt idx="3529">
                  <c:v>128.69999999999999</c:v>
                </c:pt>
                <c:pt idx="3530">
                  <c:v>172.39999999999998</c:v>
                </c:pt>
                <c:pt idx="3531">
                  <c:v>126.1</c:v>
                </c:pt>
                <c:pt idx="3532">
                  <c:v>146.5</c:v>
                </c:pt>
                <c:pt idx="3533">
                  <c:v>176.8</c:v>
                </c:pt>
                <c:pt idx="3534">
                  <c:v>152.20000000000002</c:v>
                </c:pt>
                <c:pt idx="3535">
                  <c:v>141.30000000000001</c:v>
                </c:pt>
                <c:pt idx="3536">
                  <c:v>174.1</c:v>
                </c:pt>
                <c:pt idx="3537">
                  <c:v>179.89999999999998</c:v>
                </c:pt>
                <c:pt idx="3538">
                  <c:v>166</c:v>
                </c:pt>
                <c:pt idx="3539">
                  <c:v>186</c:v>
                </c:pt>
                <c:pt idx="3540">
                  <c:v>164.20000000000002</c:v>
                </c:pt>
                <c:pt idx="3541">
                  <c:v>137.5</c:v>
                </c:pt>
                <c:pt idx="3542">
                  <c:v>160.79999999999998</c:v>
                </c:pt>
                <c:pt idx="3543">
                  <c:v>181.9</c:v>
                </c:pt>
                <c:pt idx="3544">
                  <c:v>174.4</c:v>
                </c:pt>
                <c:pt idx="3545">
                  <c:v>157.79999999999998</c:v>
                </c:pt>
                <c:pt idx="3546">
                  <c:v>168.70000000000002</c:v>
                </c:pt>
                <c:pt idx="3547">
                  <c:v>173.4</c:v>
                </c:pt>
                <c:pt idx="3548">
                  <c:v>148.9</c:v>
                </c:pt>
                <c:pt idx="3549">
                  <c:v>167.10000000000002</c:v>
                </c:pt>
                <c:pt idx="3550">
                  <c:v>200</c:v>
                </c:pt>
                <c:pt idx="3551">
                  <c:v>178.6</c:v>
                </c:pt>
                <c:pt idx="3552">
                  <c:v>163.9</c:v>
                </c:pt>
                <c:pt idx="3553">
                  <c:v>204.4</c:v>
                </c:pt>
                <c:pt idx="3554">
                  <c:v>124.39999999999999</c:v>
                </c:pt>
                <c:pt idx="3555">
                  <c:v>57.400000000000006</c:v>
                </c:pt>
                <c:pt idx="3556">
                  <c:v>41.4</c:v>
                </c:pt>
                <c:pt idx="3557">
                  <c:v>41.5</c:v>
                </c:pt>
                <c:pt idx="3558">
                  <c:v>33.6</c:v>
                </c:pt>
                <c:pt idx="3559">
                  <c:v>22.400000000000002</c:v>
                </c:pt>
                <c:pt idx="3560">
                  <c:v>35.299999999999997</c:v>
                </c:pt>
                <c:pt idx="3561">
                  <c:v>25.2</c:v>
                </c:pt>
                <c:pt idx="3562">
                  <c:v>24.700000000000003</c:v>
                </c:pt>
                <c:pt idx="3563">
                  <c:v>35.5</c:v>
                </c:pt>
                <c:pt idx="3564">
                  <c:v>32</c:v>
                </c:pt>
                <c:pt idx="3565">
                  <c:v>22.3</c:v>
                </c:pt>
                <c:pt idx="3566">
                  <c:v>28.799999999999997</c:v>
                </c:pt>
                <c:pt idx="3567">
                  <c:v>37.400000000000006</c:v>
                </c:pt>
                <c:pt idx="3568">
                  <c:v>20.8</c:v>
                </c:pt>
                <c:pt idx="3569">
                  <c:v>31.099999999999998</c:v>
                </c:pt>
                <c:pt idx="3570">
                  <c:v>30.8</c:v>
                </c:pt>
                <c:pt idx="3571">
                  <c:v>23.900000000000002</c:v>
                </c:pt>
                <c:pt idx="3572">
                  <c:v>28.5</c:v>
                </c:pt>
                <c:pt idx="3573">
                  <c:v>37.5</c:v>
                </c:pt>
                <c:pt idx="3574">
                  <c:v>22.7</c:v>
                </c:pt>
                <c:pt idx="3575">
                  <c:v>40.199999999999996</c:v>
                </c:pt>
                <c:pt idx="3576">
                  <c:v>37</c:v>
                </c:pt>
                <c:pt idx="3577">
                  <c:v>14.8</c:v>
                </c:pt>
                <c:pt idx="3578">
                  <c:v>29.5</c:v>
                </c:pt>
                <c:pt idx="3579">
                  <c:v>19.600000000000001</c:v>
                </c:pt>
                <c:pt idx="3580">
                  <c:v>11.6</c:v>
                </c:pt>
                <c:pt idx="3581">
                  <c:v>32.200000000000003</c:v>
                </c:pt>
                <c:pt idx="3582">
                  <c:v>24.900000000000002</c:v>
                </c:pt>
                <c:pt idx="3583">
                  <c:v>13.5</c:v>
                </c:pt>
                <c:pt idx="3584">
                  <c:v>23.5</c:v>
                </c:pt>
                <c:pt idx="3585">
                  <c:v>19.600000000000001</c:v>
                </c:pt>
                <c:pt idx="3586">
                  <c:v>10.9</c:v>
                </c:pt>
                <c:pt idx="3587">
                  <c:v>30.6</c:v>
                </c:pt>
                <c:pt idx="3588">
                  <c:v>23.900000000000002</c:v>
                </c:pt>
                <c:pt idx="3589">
                  <c:v>11.299999999999999</c:v>
                </c:pt>
                <c:pt idx="3590">
                  <c:v>33.799999999999997</c:v>
                </c:pt>
                <c:pt idx="3591">
                  <c:v>23.799999999999997</c:v>
                </c:pt>
                <c:pt idx="3592">
                  <c:v>12.4</c:v>
                </c:pt>
                <c:pt idx="3593">
                  <c:v>23.599999999999998</c:v>
                </c:pt>
                <c:pt idx="3594">
                  <c:v>32</c:v>
                </c:pt>
                <c:pt idx="3595">
                  <c:v>27.3</c:v>
                </c:pt>
                <c:pt idx="3596">
                  <c:v>27.7</c:v>
                </c:pt>
                <c:pt idx="3597">
                  <c:v>16.100000000000001</c:v>
                </c:pt>
                <c:pt idx="3598">
                  <c:v>18.700000000000003</c:v>
                </c:pt>
                <c:pt idx="3599">
                  <c:v>24.5</c:v>
                </c:pt>
                <c:pt idx="3600">
                  <c:v>11.799999999999999</c:v>
                </c:pt>
                <c:pt idx="3601">
                  <c:v>20.5</c:v>
                </c:pt>
                <c:pt idx="3602">
                  <c:v>24.3</c:v>
                </c:pt>
                <c:pt idx="3603">
                  <c:v>16.599999999999998</c:v>
                </c:pt>
                <c:pt idx="3604">
                  <c:v>13.100000000000001</c:v>
                </c:pt>
                <c:pt idx="3605">
                  <c:v>14.1</c:v>
                </c:pt>
                <c:pt idx="3606">
                  <c:v>9.1</c:v>
                </c:pt>
                <c:pt idx="3607">
                  <c:v>14.1</c:v>
                </c:pt>
                <c:pt idx="3608">
                  <c:v>19.5</c:v>
                </c:pt>
                <c:pt idx="3609">
                  <c:v>15.5</c:v>
                </c:pt>
                <c:pt idx="3610">
                  <c:v>22.3</c:v>
                </c:pt>
                <c:pt idx="3611">
                  <c:v>10.4</c:v>
                </c:pt>
                <c:pt idx="3612">
                  <c:v>14</c:v>
                </c:pt>
                <c:pt idx="3613">
                  <c:v>23.599999999999998</c:v>
                </c:pt>
                <c:pt idx="3614">
                  <c:v>13.3</c:v>
                </c:pt>
                <c:pt idx="3615">
                  <c:v>16.299999999999997</c:v>
                </c:pt>
                <c:pt idx="3616">
                  <c:v>13.4</c:v>
                </c:pt>
                <c:pt idx="3617">
                  <c:v>4.5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8.2999999999999989</c:v>
                </c:pt>
                <c:pt idx="3747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826-7C43-86A8-2D845E02D085}"/>
            </c:ext>
          </c:extLst>
        </c:ser>
        <c:ser>
          <c:idx val="5"/>
          <c:order val="5"/>
          <c:tx>
            <c:strRef>
              <c:f>'1024-ddio-evictions-newer'!$D$1</c:f>
              <c:strCache>
                <c:ptCount val="1"/>
                <c:pt idx="0">
                  <c:v>Column1</c:v>
                </c:pt>
              </c:strCache>
            </c:strRef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'1024-ddio-evictions-newer'!$D$2:$D$6000</c:f>
              <c:numCache>
                <c:formatCode>General</c:formatCode>
                <c:ptCount val="5999"/>
              </c:numCache>
            </c:numRef>
          </c:xVal>
          <c:yVal>
            <c:numRef>
              <c:f>'1024-ddio-evictions-newer'!$C$2:$C$6000</c:f>
              <c:numCache>
                <c:formatCode>General</c:formatCode>
                <c:ptCount val="5999"/>
                <c:pt idx="1">
                  <c:v>2.0773839999999999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826-7C43-86A8-2D845E02D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5290159"/>
        <c:axId val="1775290991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'1024-ddio-evictions-newer'!$L$2</c15:sqref>
                        </c15:formulaRef>
                      </c:ext>
                    </c:extLst>
                    <c:strCache>
                      <c:ptCount val="1"/>
                      <c:pt idx="0">
                        <c:v>Start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Pt>
                  <c:idx val="1"/>
                  <c:marker>
                    <c:symbol val="none"/>
                  </c:marker>
                  <c:bubble3D val="0"/>
                  <c:extLst>
                    <c:ext xmlns:c16="http://schemas.microsoft.com/office/drawing/2014/chart" uri="{C3380CC4-5D6E-409C-BE32-E72D297353CC}">
                      <c16:uniqueId val="{00000004-8826-7C43-86A8-2D845E02D085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'1024-ddio-evictions-newer'!$L$3:$L$10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1.536601632</c:v>
                      </c:pt>
                      <c:pt idx="1">
                        <c:v>13.087504952</c:v>
                      </c:pt>
                      <c:pt idx="2">
                        <c:v>24.638408271999999</c:v>
                      </c:pt>
                      <c:pt idx="3">
                        <c:v>36.189311592000003</c:v>
                      </c:pt>
                      <c:pt idx="4">
                        <c:v>47.740214911999999</c:v>
                      </c:pt>
                      <c:pt idx="5">
                        <c:v>59.291118232000002</c:v>
                      </c:pt>
                      <c:pt idx="6">
                        <c:v>70.842021552000006</c:v>
                      </c:pt>
                      <c:pt idx="7">
                        <c:v>82.392924871999995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'1024-ddio-evictions-newer'!$N$3:$N$12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5-8826-7C43-86A8-2D845E02D085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'1024-ddio-evictions-newer'!$M$2</c15:sqref>
                        </c15:formulaRef>
                      </c:ext>
                    </c:extLst>
                    <c:strCache>
                      <c:ptCount val="1"/>
                      <c:pt idx="0">
                        <c:v>Stop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Pt>
                  <c:idx val="1"/>
                  <c:marker>
                    <c:symbol val="none"/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6-8826-7C43-86A8-2D845E02D085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'1024-ddio-evictions-newer'!$M$3:$M$12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1.6521106650000004</c:v>
                      </c:pt>
                      <c:pt idx="1">
                        <c:v>13.203013984999998</c:v>
                      </c:pt>
                      <c:pt idx="2">
                        <c:v>24.753917305000002</c:v>
                      </c:pt>
                      <c:pt idx="3">
                        <c:v>36.304820624999998</c:v>
                      </c:pt>
                      <c:pt idx="4">
                        <c:v>47.855723945000001</c:v>
                      </c:pt>
                      <c:pt idx="5">
                        <c:v>59.406627264999997</c:v>
                      </c:pt>
                      <c:pt idx="6">
                        <c:v>70.957530585000001</c:v>
                      </c:pt>
                      <c:pt idx="7">
                        <c:v>82.508433905000004</c:v>
                      </c:pt>
                      <c:pt idx="8">
                        <c:v>94.059337224999993</c:v>
                      </c:pt>
                      <c:pt idx="9">
                        <c:v>105.610240545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'1024-ddio-evictions-newer'!$O$3:$O$12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8826-7C43-86A8-2D845E02D085}"/>
                  </c:ext>
                </c:extLst>
              </c15:ser>
            </c15:filteredScatterSeries>
          </c:ext>
        </c:extLst>
      </c:scatterChart>
      <c:scatterChart>
        <c:scatterStyle val="smoothMarker"/>
        <c:varyColors val="0"/>
        <c:ser>
          <c:idx val="4"/>
          <c:order val="4"/>
          <c:tx>
            <c:strRef>
              <c:f>'1024-ddio-evictions-newer'!$U$1</c:f>
              <c:strCache>
                <c:ptCount val="1"/>
                <c:pt idx="0">
                  <c:v>network rate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'1024-ddio-evictions-newer'!$U$2:$U$28</c:f>
              <c:numCache>
                <c:formatCode>General</c:formatCode>
                <c:ptCount val="27"/>
                <c:pt idx="0">
                  <c:v>0.45228171698632735</c:v>
                </c:pt>
                <c:pt idx="1">
                  <c:v>1.9888832169863273</c:v>
                </c:pt>
                <c:pt idx="2">
                  <c:v>1.9888833169863274</c:v>
                </c:pt>
                <c:pt idx="3">
                  <c:v>1.9888833489863273</c:v>
                </c:pt>
                <c:pt idx="4">
                  <c:v>2.0043923819863272</c:v>
                </c:pt>
                <c:pt idx="5">
                  <c:v>2.0933923819863276</c:v>
                </c:pt>
                <c:pt idx="6">
                  <c:v>2.1043923819863277</c:v>
                </c:pt>
                <c:pt idx="7">
                  <c:v>2.1043924169863271</c:v>
                </c:pt>
                <c:pt idx="8">
                  <c:v>2.1043925169863273</c:v>
                </c:pt>
                <c:pt idx="9">
                  <c:v>12.108124527188478</c:v>
                </c:pt>
                <c:pt idx="10">
                  <c:v>12.108129427188478</c:v>
                </c:pt>
                <c:pt idx="11">
                  <c:v>12.108129479188477</c:v>
                </c:pt>
                <c:pt idx="12">
                  <c:v>12.118129479188477</c:v>
                </c:pt>
                <c:pt idx="13">
                  <c:v>12.218129479188477</c:v>
                </c:pt>
                <c:pt idx="14">
                  <c:v>12.220638512188478</c:v>
                </c:pt>
                <c:pt idx="15">
                  <c:v>12.223638512188476</c:v>
                </c:pt>
                <c:pt idx="16">
                  <c:v>12.223638527188477</c:v>
                </c:pt>
                <c:pt idx="17">
                  <c:v>12.223639527188478</c:v>
                </c:pt>
                <c:pt idx="18">
                  <c:v>21.988883076986326</c:v>
                </c:pt>
                <c:pt idx="19">
                  <c:v>21.988883276986328</c:v>
                </c:pt>
                <c:pt idx="20">
                  <c:v>21.988883348986327</c:v>
                </c:pt>
                <c:pt idx="21">
                  <c:v>21.988883349986324</c:v>
                </c:pt>
                <c:pt idx="22">
                  <c:v>22.104392376986326</c:v>
                </c:pt>
                <c:pt idx="23">
                  <c:v>22.104392381986329</c:v>
                </c:pt>
                <c:pt idx="24">
                  <c:v>22.104392476986327</c:v>
                </c:pt>
                <c:pt idx="25">
                  <c:v>22.104392576986328</c:v>
                </c:pt>
                <c:pt idx="26">
                  <c:v>33.539786668986331</c:v>
                </c:pt>
              </c:numCache>
            </c:numRef>
          </c:xVal>
          <c:yVal>
            <c:numRef>
              <c:f>'1024-ddio-evictions-newer'!$V$2:$V$28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826-7C43-86A8-2D845E02D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127600"/>
        <c:axId val="104125520"/>
      </c:scatterChart>
      <c:valAx>
        <c:axId val="1775290159"/>
        <c:scaling>
          <c:orientation val="minMax"/>
          <c:max val="13.3"/>
          <c:min val="11.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290991"/>
        <c:crosses val="autoZero"/>
        <c:crossBetween val="midCat"/>
        <c:majorUnit val="0.2"/>
      </c:valAx>
      <c:valAx>
        <c:axId val="1775290991"/>
        <c:scaling>
          <c:orientation val="minMax"/>
          <c:max val="3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Million Writebacks Per Seconds</a:t>
                </a:r>
              </a:p>
            </c:rich>
          </c:tx>
          <c:layout>
            <c:manualLayout>
              <c:xMode val="edge"/>
              <c:yMode val="edge"/>
              <c:x val="1.7151230883866678E-2"/>
              <c:y val="9.242824353436447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290159"/>
        <c:crosses val="autoZero"/>
        <c:crossBetween val="midCat"/>
      </c:valAx>
      <c:valAx>
        <c:axId val="104125520"/>
        <c:scaling>
          <c:orientation val="minMax"/>
          <c:max val="120"/>
          <c:min val="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Network BW (Gbps)</a:t>
                </a:r>
              </a:p>
            </c:rich>
          </c:tx>
          <c:layout>
            <c:manualLayout>
              <c:xMode val="edge"/>
              <c:yMode val="edge"/>
              <c:x val="0.94382895714715065"/>
              <c:y val="0.144906667344518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127600"/>
        <c:crosses val="max"/>
        <c:crossBetween val="midCat"/>
        <c:majorUnit val="20"/>
      </c:valAx>
      <c:valAx>
        <c:axId val="1041276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125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78997560347488"/>
          <c:y val="0.10554082035835968"/>
          <c:w val="0.78087507052581295"/>
          <c:h val="0.6519964162613206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'1024-ddio-evictions-newer'!$A$2</c:f>
              <c:strCache>
                <c:ptCount val="1"/>
                <c:pt idx="0">
                  <c:v>MLC writebacks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'1024-ddio-evictions-newer'!$A$3:$A$46000</c:f>
              <c:numCache>
                <c:formatCode>General</c:formatCode>
                <c:ptCount val="45998"/>
                <c:pt idx="0">
                  <c:v>2.2383870000000012</c:v>
                </c:pt>
                <c:pt idx="1">
                  <c:v>2.247142444488281</c:v>
                </c:pt>
                <c:pt idx="2">
                  <c:v>2.2558978889765626</c:v>
                </c:pt>
                <c:pt idx="3">
                  <c:v>2.2646533334648424</c:v>
                </c:pt>
                <c:pt idx="4">
                  <c:v>2.2734087779531258</c:v>
                </c:pt>
                <c:pt idx="5">
                  <c:v>2.2821642224414056</c:v>
                </c:pt>
                <c:pt idx="6">
                  <c:v>2.2909196669287102</c:v>
                </c:pt>
                <c:pt idx="7">
                  <c:v>2.2996751114169935</c:v>
                </c:pt>
                <c:pt idx="8">
                  <c:v>2.3084305559052734</c:v>
                </c:pt>
                <c:pt idx="9">
                  <c:v>2.3171860003935549</c:v>
                </c:pt>
                <c:pt idx="10">
                  <c:v>2.3259414448818347</c:v>
                </c:pt>
                <c:pt idx="11">
                  <c:v>2.3346968893701181</c:v>
                </c:pt>
                <c:pt idx="12">
                  <c:v>2.3434523338583979</c:v>
                </c:pt>
                <c:pt idx="13">
                  <c:v>2.3522077783466795</c:v>
                </c:pt>
                <c:pt idx="14">
                  <c:v>2.3609632228349593</c:v>
                </c:pt>
                <c:pt idx="15">
                  <c:v>2.3697186673232427</c:v>
                </c:pt>
                <c:pt idx="16">
                  <c:v>2.3784741118105472</c:v>
                </c:pt>
                <c:pt idx="17">
                  <c:v>2.387229556298827</c:v>
                </c:pt>
                <c:pt idx="18">
                  <c:v>2.3959850007871104</c:v>
                </c:pt>
                <c:pt idx="19">
                  <c:v>2.4047404452753902</c:v>
                </c:pt>
                <c:pt idx="20">
                  <c:v>2.4134958897636718</c:v>
                </c:pt>
                <c:pt idx="21">
                  <c:v>2.4222513342519516</c:v>
                </c:pt>
                <c:pt idx="22">
                  <c:v>2.431006778740235</c:v>
                </c:pt>
                <c:pt idx="23">
                  <c:v>2.4397622232285165</c:v>
                </c:pt>
                <c:pt idx="24">
                  <c:v>2.4485176677167964</c:v>
                </c:pt>
                <c:pt idx="25">
                  <c:v>2.4572731122050779</c:v>
                </c:pt>
                <c:pt idx="26">
                  <c:v>2.4660285566933595</c:v>
                </c:pt>
                <c:pt idx="27">
                  <c:v>2.4747840011806641</c:v>
                </c:pt>
                <c:pt idx="28">
                  <c:v>2.4835394456689439</c:v>
                </c:pt>
                <c:pt idx="29">
                  <c:v>2.4922948901572273</c:v>
                </c:pt>
                <c:pt idx="30">
                  <c:v>2.5010503346455089</c:v>
                </c:pt>
                <c:pt idx="31">
                  <c:v>2.5098057791337887</c:v>
                </c:pt>
                <c:pt idx="32">
                  <c:v>2.5185612236220702</c:v>
                </c:pt>
                <c:pt idx="33">
                  <c:v>2.5273166681103518</c:v>
                </c:pt>
                <c:pt idx="34">
                  <c:v>2.5360721125986334</c:v>
                </c:pt>
                <c:pt idx="35">
                  <c:v>2.5448275570869132</c:v>
                </c:pt>
                <c:pt idx="36">
                  <c:v>2.5535830015751948</c:v>
                </c:pt>
                <c:pt idx="37">
                  <c:v>2.5623384460634764</c:v>
                </c:pt>
                <c:pt idx="38">
                  <c:v>2.571093890550781</c:v>
                </c:pt>
                <c:pt idx="39">
                  <c:v>2.5798493350390626</c:v>
                </c:pt>
                <c:pt idx="40">
                  <c:v>2.5886047795273441</c:v>
                </c:pt>
                <c:pt idx="41">
                  <c:v>2.5973602240156257</c:v>
                </c:pt>
                <c:pt idx="42">
                  <c:v>2.6061156685039055</c:v>
                </c:pt>
                <c:pt idx="43">
                  <c:v>2.6148711129921871</c:v>
                </c:pt>
                <c:pt idx="44">
                  <c:v>2.6236265574804687</c:v>
                </c:pt>
                <c:pt idx="45">
                  <c:v>2.6323820019687503</c:v>
                </c:pt>
                <c:pt idx="46">
                  <c:v>2.6411374464570301</c:v>
                </c:pt>
                <c:pt idx="47">
                  <c:v>2.6498928909453117</c:v>
                </c:pt>
                <c:pt idx="48">
                  <c:v>2.658648335432618</c:v>
                </c:pt>
                <c:pt idx="49">
                  <c:v>2.6674037799208978</c:v>
                </c:pt>
                <c:pt idx="50">
                  <c:v>2.6761592244091794</c:v>
                </c:pt>
                <c:pt idx="51">
                  <c:v>2.684914668897461</c:v>
                </c:pt>
                <c:pt idx="52">
                  <c:v>2.6936701133857426</c:v>
                </c:pt>
                <c:pt idx="53">
                  <c:v>2.7024255578740224</c:v>
                </c:pt>
                <c:pt idx="54">
                  <c:v>2.711181002362304</c:v>
                </c:pt>
                <c:pt idx="55">
                  <c:v>2.7199364468505856</c:v>
                </c:pt>
                <c:pt idx="56">
                  <c:v>2.7286918913388671</c:v>
                </c:pt>
                <c:pt idx="57">
                  <c:v>2.7374473358271487</c:v>
                </c:pt>
                <c:pt idx="58">
                  <c:v>2.7462027803154303</c:v>
                </c:pt>
                <c:pt idx="59">
                  <c:v>2.7549582248027349</c:v>
                </c:pt>
                <c:pt idx="60">
                  <c:v>2.7637136692910147</c:v>
                </c:pt>
                <c:pt idx="61">
                  <c:v>2.7724691137792963</c:v>
                </c:pt>
                <c:pt idx="62">
                  <c:v>2.7812245582675779</c:v>
                </c:pt>
                <c:pt idx="63">
                  <c:v>2.7899800027558594</c:v>
                </c:pt>
                <c:pt idx="64">
                  <c:v>2.798735447244141</c:v>
                </c:pt>
                <c:pt idx="65">
                  <c:v>2.8074908917324208</c:v>
                </c:pt>
                <c:pt idx="66">
                  <c:v>2.8162463362207042</c:v>
                </c:pt>
                <c:pt idx="67">
                  <c:v>2.825001780708984</c:v>
                </c:pt>
                <c:pt idx="68">
                  <c:v>2.8337572251972656</c:v>
                </c:pt>
                <c:pt idx="69">
                  <c:v>2.8425126696845702</c:v>
                </c:pt>
                <c:pt idx="70">
                  <c:v>2.8512681141728518</c:v>
                </c:pt>
                <c:pt idx="71">
                  <c:v>2.8600235586611333</c:v>
                </c:pt>
                <c:pt idx="72">
                  <c:v>2.8687790031494131</c:v>
                </c:pt>
                <c:pt idx="73">
                  <c:v>2.8775344476376965</c:v>
                </c:pt>
                <c:pt idx="74">
                  <c:v>2.8862898921259763</c:v>
                </c:pt>
                <c:pt idx="75">
                  <c:v>2.8950453366142579</c:v>
                </c:pt>
                <c:pt idx="76">
                  <c:v>2.9038007811025377</c:v>
                </c:pt>
                <c:pt idx="77">
                  <c:v>2.9125562255908211</c:v>
                </c:pt>
                <c:pt idx="78">
                  <c:v>2.9213116700791009</c:v>
                </c:pt>
                <c:pt idx="79">
                  <c:v>2.9300671145673824</c:v>
                </c:pt>
                <c:pt idx="80">
                  <c:v>2.9388225590546888</c:v>
                </c:pt>
                <c:pt idx="81">
                  <c:v>2.9475780035429686</c:v>
                </c:pt>
                <c:pt idx="82">
                  <c:v>2.9563334480312502</c:v>
                </c:pt>
                <c:pt idx="83">
                  <c:v>2.96508889251953</c:v>
                </c:pt>
                <c:pt idx="84">
                  <c:v>2.9738443370078134</c:v>
                </c:pt>
                <c:pt idx="85">
                  <c:v>2.9825997814960932</c:v>
                </c:pt>
                <c:pt idx="86">
                  <c:v>2.9913552259843748</c:v>
                </c:pt>
                <c:pt idx="87">
                  <c:v>3.0001106704726581</c:v>
                </c:pt>
                <c:pt idx="88">
                  <c:v>3.0088661149609379</c:v>
                </c:pt>
                <c:pt idx="89">
                  <c:v>3.0176215594492177</c:v>
                </c:pt>
                <c:pt idx="90">
                  <c:v>3.0263770039365241</c:v>
                </c:pt>
                <c:pt idx="91">
                  <c:v>3.0351324484248039</c:v>
                </c:pt>
                <c:pt idx="92">
                  <c:v>3.0438878929130873</c:v>
                </c:pt>
                <c:pt idx="93">
                  <c:v>3.0526433374013671</c:v>
                </c:pt>
                <c:pt idx="94">
                  <c:v>3.0613987818896469</c:v>
                </c:pt>
                <c:pt idx="95">
                  <c:v>3.0701542263779302</c:v>
                </c:pt>
                <c:pt idx="96">
                  <c:v>3.07890967086621</c:v>
                </c:pt>
                <c:pt idx="97">
                  <c:v>3.0876651153544934</c:v>
                </c:pt>
                <c:pt idx="98">
                  <c:v>3.0964205598427732</c:v>
                </c:pt>
                <c:pt idx="99">
                  <c:v>3.1051760043310566</c:v>
                </c:pt>
                <c:pt idx="100">
                  <c:v>3.1139314488193364</c:v>
                </c:pt>
                <c:pt idx="101">
                  <c:v>3.1226868933066392</c:v>
                </c:pt>
                <c:pt idx="102">
                  <c:v>3.1314423377949225</c:v>
                </c:pt>
                <c:pt idx="103">
                  <c:v>3.1401977822832023</c:v>
                </c:pt>
                <c:pt idx="104">
                  <c:v>3.1489532267714857</c:v>
                </c:pt>
                <c:pt idx="105">
                  <c:v>3.1577086712597655</c:v>
                </c:pt>
                <c:pt idx="106">
                  <c:v>3.1664641157480489</c:v>
                </c:pt>
                <c:pt idx="107">
                  <c:v>3.1752195602363287</c:v>
                </c:pt>
                <c:pt idx="108">
                  <c:v>3.1839750047246085</c:v>
                </c:pt>
                <c:pt idx="109">
                  <c:v>3.1927304492128918</c:v>
                </c:pt>
                <c:pt idx="110">
                  <c:v>3.2014858937011716</c:v>
                </c:pt>
                <c:pt idx="111">
                  <c:v>3.2102413381894515</c:v>
                </c:pt>
                <c:pt idx="112">
                  <c:v>3.2189967826767578</c:v>
                </c:pt>
                <c:pt idx="113">
                  <c:v>3.2277522271650412</c:v>
                </c:pt>
                <c:pt idx="114">
                  <c:v>3.236507671653321</c:v>
                </c:pt>
                <c:pt idx="115">
                  <c:v>3.2452631161416008</c:v>
                </c:pt>
                <c:pt idx="116">
                  <c:v>3.2540185606298806</c:v>
                </c:pt>
                <c:pt idx="117">
                  <c:v>3.262774005118164</c:v>
                </c:pt>
                <c:pt idx="118">
                  <c:v>3.2715294496064438</c:v>
                </c:pt>
                <c:pt idx="119">
                  <c:v>3.2802848940947271</c:v>
                </c:pt>
                <c:pt idx="120">
                  <c:v>3.2890403385830069</c:v>
                </c:pt>
                <c:pt idx="121">
                  <c:v>3.2977957830712903</c:v>
                </c:pt>
                <c:pt idx="122">
                  <c:v>3.3065512275585931</c:v>
                </c:pt>
                <c:pt idx="123">
                  <c:v>3.3153066720468729</c:v>
                </c:pt>
                <c:pt idx="124">
                  <c:v>3.3240621165351563</c:v>
                </c:pt>
                <c:pt idx="125">
                  <c:v>3.3328175610234361</c:v>
                </c:pt>
                <c:pt idx="126">
                  <c:v>3.3415730055117194</c:v>
                </c:pt>
                <c:pt idx="127">
                  <c:v>3.3503284499999992</c:v>
                </c:pt>
                <c:pt idx="128">
                  <c:v>3.3590838944882826</c:v>
                </c:pt>
                <c:pt idx="129">
                  <c:v>3.3678393389765624</c:v>
                </c:pt>
                <c:pt idx="130">
                  <c:v>3.3765947834648422</c:v>
                </c:pt>
                <c:pt idx="131">
                  <c:v>3.3853502279531256</c:v>
                </c:pt>
                <c:pt idx="132">
                  <c:v>3.3941056724414054</c:v>
                </c:pt>
                <c:pt idx="133">
                  <c:v>3.4028611169287117</c:v>
                </c:pt>
                <c:pt idx="134">
                  <c:v>3.4116165614169915</c:v>
                </c:pt>
                <c:pt idx="135">
                  <c:v>3.4203720059052714</c:v>
                </c:pt>
                <c:pt idx="136">
                  <c:v>3.4291274503935583</c:v>
                </c:pt>
                <c:pt idx="137">
                  <c:v>3.4378828948818381</c:v>
                </c:pt>
                <c:pt idx="138">
                  <c:v>3.4466383393701179</c:v>
                </c:pt>
                <c:pt idx="139">
                  <c:v>3.4553937838583977</c:v>
                </c:pt>
                <c:pt idx="140">
                  <c:v>3.464149228346681</c:v>
                </c:pt>
                <c:pt idx="141">
                  <c:v>3.4729046728349608</c:v>
                </c:pt>
                <c:pt idx="142">
                  <c:v>3.4816601173232407</c:v>
                </c:pt>
                <c:pt idx="143">
                  <c:v>3.490415561810547</c:v>
                </c:pt>
                <c:pt idx="144">
                  <c:v>3.4991710062988268</c:v>
                </c:pt>
                <c:pt idx="145">
                  <c:v>3.5079264507871102</c:v>
                </c:pt>
                <c:pt idx="146">
                  <c:v>3.51668189527539</c:v>
                </c:pt>
                <c:pt idx="147">
                  <c:v>3.5254373397636734</c:v>
                </c:pt>
                <c:pt idx="148">
                  <c:v>3.5341927842519532</c:v>
                </c:pt>
                <c:pt idx="149">
                  <c:v>3.5429482287402365</c:v>
                </c:pt>
                <c:pt idx="150">
                  <c:v>3.5517036732285163</c:v>
                </c:pt>
                <c:pt idx="151">
                  <c:v>3.5604591177167961</c:v>
                </c:pt>
                <c:pt idx="152">
                  <c:v>3.5692145622050759</c:v>
                </c:pt>
                <c:pt idx="153">
                  <c:v>3.5779700066933593</c:v>
                </c:pt>
                <c:pt idx="154">
                  <c:v>3.5867254511806657</c:v>
                </c:pt>
                <c:pt idx="155">
                  <c:v>3.5954808956689455</c:v>
                </c:pt>
                <c:pt idx="156">
                  <c:v>3.6042363401572253</c:v>
                </c:pt>
                <c:pt idx="157">
                  <c:v>3.6129917846455051</c:v>
                </c:pt>
                <c:pt idx="158">
                  <c:v>3.621747229133792</c:v>
                </c:pt>
                <c:pt idx="159">
                  <c:v>3.6305026736220718</c:v>
                </c:pt>
                <c:pt idx="160">
                  <c:v>3.6392581181103516</c:v>
                </c:pt>
                <c:pt idx="161">
                  <c:v>3.6480135625986314</c:v>
                </c:pt>
                <c:pt idx="162">
                  <c:v>3.6567690070869148</c:v>
                </c:pt>
                <c:pt idx="163">
                  <c:v>3.6655244515751946</c:v>
                </c:pt>
                <c:pt idx="164">
                  <c:v>3.6742798960634744</c:v>
                </c:pt>
                <c:pt idx="165">
                  <c:v>3.6830353405507807</c:v>
                </c:pt>
                <c:pt idx="166">
                  <c:v>3.6917907850390606</c:v>
                </c:pt>
                <c:pt idx="167">
                  <c:v>3.7005462295273439</c:v>
                </c:pt>
                <c:pt idx="168">
                  <c:v>3.7093016740156237</c:v>
                </c:pt>
                <c:pt idx="169">
                  <c:v>3.7180571185039071</c:v>
                </c:pt>
                <c:pt idx="170">
                  <c:v>3.7268125629921904</c:v>
                </c:pt>
                <c:pt idx="171">
                  <c:v>3.7355680074804702</c:v>
                </c:pt>
                <c:pt idx="172">
                  <c:v>3.74432345196875</c:v>
                </c:pt>
                <c:pt idx="173">
                  <c:v>3.7530788964570299</c:v>
                </c:pt>
                <c:pt idx="174">
                  <c:v>3.7618343409453132</c:v>
                </c:pt>
                <c:pt idx="175">
                  <c:v>3.770589785432616</c:v>
                </c:pt>
                <c:pt idx="176">
                  <c:v>3.7793452299208994</c:v>
                </c:pt>
                <c:pt idx="177">
                  <c:v>3.7881006744091792</c:v>
                </c:pt>
                <c:pt idx="178">
                  <c:v>3.796856118897459</c:v>
                </c:pt>
                <c:pt idx="179">
                  <c:v>3.8056115633857424</c:v>
                </c:pt>
                <c:pt idx="180">
                  <c:v>3.8143670078740257</c:v>
                </c:pt>
                <c:pt idx="181">
                  <c:v>3.8231224523623055</c:v>
                </c:pt>
                <c:pt idx="182">
                  <c:v>3.8318778968505853</c:v>
                </c:pt>
                <c:pt idx="183">
                  <c:v>3.8406333413388687</c:v>
                </c:pt>
                <c:pt idx="184">
                  <c:v>3.8493887858271485</c:v>
                </c:pt>
                <c:pt idx="185">
                  <c:v>3.8581442303154283</c:v>
                </c:pt>
                <c:pt idx="186">
                  <c:v>3.8668996748027347</c:v>
                </c:pt>
                <c:pt idx="187">
                  <c:v>3.8756551192910145</c:v>
                </c:pt>
                <c:pt idx="188">
                  <c:v>3.8844105637792978</c:v>
                </c:pt>
                <c:pt idx="189">
                  <c:v>3.8931660082675776</c:v>
                </c:pt>
                <c:pt idx="190">
                  <c:v>3.9019214527558574</c:v>
                </c:pt>
                <c:pt idx="191">
                  <c:v>3.9106768972441408</c:v>
                </c:pt>
                <c:pt idx="192">
                  <c:v>3.9194323417324242</c:v>
                </c:pt>
                <c:pt idx="193">
                  <c:v>3.928187786220704</c:v>
                </c:pt>
                <c:pt idx="194">
                  <c:v>3.9369432307089838</c:v>
                </c:pt>
                <c:pt idx="195">
                  <c:v>3.9456986751972671</c:v>
                </c:pt>
                <c:pt idx="196">
                  <c:v>3.9544541196845699</c:v>
                </c:pt>
                <c:pt idx="197">
                  <c:v>3.9632095641728533</c:v>
                </c:pt>
                <c:pt idx="198">
                  <c:v>3.9719650086611331</c:v>
                </c:pt>
                <c:pt idx="199">
                  <c:v>3.9807204531494129</c:v>
                </c:pt>
                <c:pt idx="200">
                  <c:v>3.9894758976376927</c:v>
                </c:pt>
                <c:pt idx="201">
                  <c:v>3.9982313421259761</c:v>
                </c:pt>
                <c:pt idx="202">
                  <c:v>4.0069867866142594</c:v>
                </c:pt>
                <c:pt idx="203">
                  <c:v>4.0157422311025393</c:v>
                </c:pt>
                <c:pt idx="204">
                  <c:v>4.0244976755908226</c:v>
                </c:pt>
                <c:pt idx="205">
                  <c:v>4.0332531200791024</c:v>
                </c:pt>
                <c:pt idx="206">
                  <c:v>4.0420085645673822</c:v>
                </c:pt>
                <c:pt idx="207">
                  <c:v>4.0507640090546886</c:v>
                </c:pt>
                <c:pt idx="208">
                  <c:v>4.0595194535429684</c:v>
                </c:pt>
                <c:pt idx="209">
                  <c:v>4.0682748980312482</c:v>
                </c:pt>
                <c:pt idx="210">
                  <c:v>4.0770303425195316</c:v>
                </c:pt>
                <c:pt idx="211">
                  <c:v>4.0857857870078114</c:v>
                </c:pt>
                <c:pt idx="212">
                  <c:v>4.0945412314960912</c:v>
                </c:pt>
                <c:pt idx="213">
                  <c:v>4.1032966759843781</c:v>
                </c:pt>
                <c:pt idx="214">
                  <c:v>4.1120521204726579</c:v>
                </c:pt>
                <c:pt idx="215">
                  <c:v>4.1208075649609377</c:v>
                </c:pt>
                <c:pt idx="216">
                  <c:v>4.1295630094492175</c:v>
                </c:pt>
                <c:pt idx="217">
                  <c:v>4.1383184539365239</c:v>
                </c:pt>
                <c:pt idx="218">
                  <c:v>4.1470738984248072</c:v>
                </c:pt>
                <c:pt idx="219">
                  <c:v>4.155829342913087</c:v>
                </c:pt>
                <c:pt idx="220">
                  <c:v>4.1645847874013668</c:v>
                </c:pt>
                <c:pt idx="221">
                  <c:v>4.1733402318896466</c:v>
                </c:pt>
                <c:pt idx="222">
                  <c:v>4.18209567637793</c:v>
                </c:pt>
                <c:pt idx="223">
                  <c:v>4.1908511208662098</c:v>
                </c:pt>
                <c:pt idx="224">
                  <c:v>4.1996065653544932</c:v>
                </c:pt>
                <c:pt idx="225">
                  <c:v>4.208362009842773</c:v>
                </c:pt>
                <c:pt idx="226">
                  <c:v>4.2171174543310563</c:v>
                </c:pt>
                <c:pt idx="227">
                  <c:v>4.2258728988193361</c:v>
                </c:pt>
                <c:pt idx="228">
                  <c:v>4.2346283433066425</c:v>
                </c:pt>
                <c:pt idx="229">
                  <c:v>4.2433837877949223</c:v>
                </c:pt>
                <c:pt idx="230">
                  <c:v>4.2521392322832021</c:v>
                </c:pt>
                <c:pt idx="231">
                  <c:v>4.2608946767714855</c:v>
                </c:pt>
                <c:pt idx="232">
                  <c:v>4.2696501212597653</c:v>
                </c:pt>
                <c:pt idx="233">
                  <c:v>4.2784055657480451</c:v>
                </c:pt>
                <c:pt idx="234">
                  <c:v>4.2871610102363249</c:v>
                </c:pt>
                <c:pt idx="235">
                  <c:v>4.2959164547246118</c:v>
                </c:pt>
                <c:pt idx="236">
                  <c:v>4.3046718992128916</c:v>
                </c:pt>
                <c:pt idx="237">
                  <c:v>4.3134273437011714</c:v>
                </c:pt>
                <c:pt idx="238">
                  <c:v>4.3221827881894548</c:v>
                </c:pt>
                <c:pt idx="239">
                  <c:v>4.3309382326767576</c:v>
                </c:pt>
                <c:pt idx="240">
                  <c:v>4.339693677165041</c:v>
                </c:pt>
                <c:pt idx="241">
                  <c:v>4.3484491216533208</c:v>
                </c:pt>
                <c:pt idx="242">
                  <c:v>4.3572045661416006</c:v>
                </c:pt>
                <c:pt idx="243">
                  <c:v>4.3659600106298839</c:v>
                </c:pt>
                <c:pt idx="244">
                  <c:v>4.3747154551181637</c:v>
                </c:pt>
                <c:pt idx="245">
                  <c:v>4.3834708996064435</c:v>
                </c:pt>
                <c:pt idx="246">
                  <c:v>4.3922263440947269</c:v>
                </c:pt>
                <c:pt idx="247">
                  <c:v>4.4009817885830103</c:v>
                </c:pt>
                <c:pt idx="248">
                  <c:v>4.4097372330712901</c:v>
                </c:pt>
                <c:pt idx="249">
                  <c:v>4.4184926775585964</c:v>
                </c:pt>
                <c:pt idx="250">
                  <c:v>4.4272481220468762</c:v>
                </c:pt>
                <c:pt idx="251">
                  <c:v>4.436003566535156</c:v>
                </c:pt>
                <c:pt idx="252">
                  <c:v>4.4447590110234394</c:v>
                </c:pt>
                <c:pt idx="253">
                  <c:v>4.4535144555117192</c:v>
                </c:pt>
                <c:pt idx="254">
                  <c:v>4.462269899999999</c:v>
                </c:pt>
                <c:pt idx="255">
                  <c:v>4.4710253444882788</c:v>
                </c:pt>
                <c:pt idx="256">
                  <c:v>4.4797807889765622</c:v>
                </c:pt>
                <c:pt idx="257">
                  <c:v>4.4885362334648455</c:v>
                </c:pt>
                <c:pt idx="258">
                  <c:v>4.4972916779531253</c:v>
                </c:pt>
                <c:pt idx="259">
                  <c:v>4.5060471224414052</c:v>
                </c:pt>
                <c:pt idx="260">
                  <c:v>4.5148025669287115</c:v>
                </c:pt>
                <c:pt idx="261">
                  <c:v>4.5235580114169949</c:v>
                </c:pt>
                <c:pt idx="262">
                  <c:v>4.5323134559052747</c:v>
                </c:pt>
                <c:pt idx="263">
                  <c:v>4.5410689003935545</c:v>
                </c:pt>
                <c:pt idx="264">
                  <c:v>4.5498243448818343</c:v>
                </c:pt>
                <c:pt idx="265">
                  <c:v>4.5585797893701177</c:v>
                </c:pt>
                <c:pt idx="266">
                  <c:v>4.5673352338583975</c:v>
                </c:pt>
                <c:pt idx="267">
                  <c:v>4.5760906783466773</c:v>
                </c:pt>
                <c:pt idx="268">
                  <c:v>4.5848461228349642</c:v>
                </c:pt>
                <c:pt idx="269">
                  <c:v>4.593601567323244</c:v>
                </c:pt>
                <c:pt idx="270">
                  <c:v>4.6023570118105468</c:v>
                </c:pt>
                <c:pt idx="271">
                  <c:v>4.6111124562988302</c:v>
                </c:pt>
                <c:pt idx="272">
                  <c:v>4.61986790078711</c:v>
                </c:pt>
                <c:pt idx="273">
                  <c:v>4.6286233452753898</c:v>
                </c:pt>
                <c:pt idx="274">
                  <c:v>4.6373787897636731</c:v>
                </c:pt>
                <c:pt idx="275">
                  <c:v>4.6461342342519529</c:v>
                </c:pt>
                <c:pt idx="276">
                  <c:v>4.6548896787402327</c:v>
                </c:pt>
                <c:pt idx="277">
                  <c:v>4.6636451232285161</c:v>
                </c:pt>
                <c:pt idx="278">
                  <c:v>4.6724005677167959</c:v>
                </c:pt>
                <c:pt idx="279">
                  <c:v>4.6811560122050793</c:v>
                </c:pt>
                <c:pt idx="280">
                  <c:v>4.6899114566933591</c:v>
                </c:pt>
                <c:pt idx="281">
                  <c:v>4.6986669011806619</c:v>
                </c:pt>
                <c:pt idx="282">
                  <c:v>4.7074223456689452</c:v>
                </c:pt>
                <c:pt idx="283">
                  <c:v>4.7161777901572286</c:v>
                </c:pt>
                <c:pt idx="284">
                  <c:v>4.7249332346455084</c:v>
                </c:pt>
                <c:pt idx="285">
                  <c:v>4.7336886791337882</c:v>
                </c:pt>
                <c:pt idx="286">
                  <c:v>4.7424441236220716</c:v>
                </c:pt>
                <c:pt idx="287">
                  <c:v>4.7511995681103514</c:v>
                </c:pt>
                <c:pt idx="288">
                  <c:v>4.7599550125986312</c:v>
                </c:pt>
                <c:pt idx="289">
                  <c:v>4.768710457086911</c:v>
                </c:pt>
                <c:pt idx="290">
                  <c:v>4.7774659015751979</c:v>
                </c:pt>
                <c:pt idx="291">
                  <c:v>4.7862213460634777</c:v>
                </c:pt>
                <c:pt idx="292">
                  <c:v>4.7949767905507805</c:v>
                </c:pt>
                <c:pt idx="293">
                  <c:v>4.8037322350390639</c:v>
                </c:pt>
                <c:pt idx="294">
                  <c:v>4.8124876795273437</c:v>
                </c:pt>
                <c:pt idx="295">
                  <c:v>4.821243124015627</c:v>
                </c:pt>
                <c:pt idx="296">
                  <c:v>4.8299985685039069</c:v>
                </c:pt>
                <c:pt idx="297">
                  <c:v>4.8387540129921867</c:v>
                </c:pt>
                <c:pt idx="298">
                  <c:v>4.8475094574804665</c:v>
                </c:pt>
                <c:pt idx="299">
                  <c:v>4.8562649019687498</c:v>
                </c:pt>
                <c:pt idx="300">
                  <c:v>4.8650203464570296</c:v>
                </c:pt>
                <c:pt idx="301">
                  <c:v>4.873775790945313</c:v>
                </c:pt>
                <c:pt idx="302">
                  <c:v>4.8825312354326158</c:v>
                </c:pt>
                <c:pt idx="303">
                  <c:v>4.8912866799208956</c:v>
                </c:pt>
                <c:pt idx="304">
                  <c:v>4.9000421244091825</c:v>
                </c:pt>
                <c:pt idx="305">
                  <c:v>4.9087975688974623</c:v>
                </c:pt>
                <c:pt idx="306">
                  <c:v>4.9175530133857421</c:v>
                </c:pt>
                <c:pt idx="307">
                  <c:v>4.9263084578740219</c:v>
                </c:pt>
                <c:pt idx="308">
                  <c:v>4.9350639023623053</c:v>
                </c:pt>
                <c:pt idx="309">
                  <c:v>4.9438193468505851</c:v>
                </c:pt>
                <c:pt idx="310">
                  <c:v>4.9525747913388649</c:v>
                </c:pt>
                <c:pt idx="311">
                  <c:v>4.9613302358271483</c:v>
                </c:pt>
                <c:pt idx="312">
                  <c:v>4.9700856803154316</c:v>
                </c:pt>
                <c:pt idx="313">
                  <c:v>4.9788411248027344</c:v>
                </c:pt>
                <c:pt idx="314">
                  <c:v>4.9875965692910142</c:v>
                </c:pt>
                <c:pt idx="315">
                  <c:v>4.9963520137792976</c:v>
                </c:pt>
                <c:pt idx="316">
                  <c:v>5.005107458267581</c:v>
                </c:pt>
                <c:pt idx="317">
                  <c:v>5.0138629027558608</c:v>
                </c:pt>
                <c:pt idx="318">
                  <c:v>5.0226183472441406</c:v>
                </c:pt>
                <c:pt idx="319">
                  <c:v>5.0313737917324204</c:v>
                </c:pt>
                <c:pt idx="320">
                  <c:v>5.0401292362207037</c:v>
                </c:pt>
                <c:pt idx="321">
                  <c:v>5.0488846807089836</c:v>
                </c:pt>
                <c:pt idx="322">
                  <c:v>5.0576401251972634</c:v>
                </c:pt>
                <c:pt idx="323">
                  <c:v>5.0663955696845697</c:v>
                </c:pt>
                <c:pt idx="324">
                  <c:v>5.0751510141728495</c:v>
                </c:pt>
                <c:pt idx="325">
                  <c:v>5.0839064586611329</c:v>
                </c:pt>
                <c:pt idx="326">
                  <c:v>5.0926619031494162</c:v>
                </c:pt>
                <c:pt idx="327">
                  <c:v>5.1014173476376961</c:v>
                </c:pt>
                <c:pt idx="328">
                  <c:v>5.1101727921259759</c:v>
                </c:pt>
                <c:pt idx="329">
                  <c:v>5.1189282366142592</c:v>
                </c:pt>
                <c:pt idx="330">
                  <c:v>5.127683681102539</c:v>
                </c:pt>
                <c:pt idx="331">
                  <c:v>5.1364391255908188</c:v>
                </c:pt>
                <c:pt idx="332">
                  <c:v>5.1451945700790986</c:v>
                </c:pt>
                <c:pt idx="333">
                  <c:v>5.153950014567382</c:v>
                </c:pt>
                <c:pt idx="334">
                  <c:v>5.1627054590546884</c:v>
                </c:pt>
                <c:pt idx="335">
                  <c:v>5.1714609035429682</c:v>
                </c:pt>
                <c:pt idx="336">
                  <c:v>5.180216348031248</c:v>
                </c:pt>
                <c:pt idx="337">
                  <c:v>5.1889717925195313</c:v>
                </c:pt>
                <c:pt idx="338">
                  <c:v>5.1977272370078147</c:v>
                </c:pt>
                <c:pt idx="339">
                  <c:v>5.2064826814960945</c:v>
                </c:pt>
                <c:pt idx="340">
                  <c:v>5.2152381259843743</c:v>
                </c:pt>
                <c:pt idx="341">
                  <c:v>5.2239935704726541</c:v>
                </c:pt>
                <c:pt idx="342">
                  <c:v>5.2327490149609375</c:v>
                </c:pt>
                <c:pt idx="343">
                  <c:v>5.2415044594492173</c:v>
                </c:pt>
                <c:pt idx="344">
                  <c:v>5.2502599039365236</c:v>
                </c:pt>
                <c:pt idx="345">
                  <c:v>5.2590153484248034</c:v>
                </c:pt>
                <c:pt idx="346">
                  <c:v>5.2677707929130833</c:v>
                </c:pt>
                <c:pt idx="347">
                  <c:v>5.2765262374013666</c:v>
                </c:pt>
                <c:pt idx="348">
                  <c:v>5.28528168188965</c:v>
                </c:pt>
                <c:pt idx="349">
                  <c:v>5.2940371263779298</c:v>
                </c:pt>
                <c:pt idx="350">
                  <c:v>5.3027925708662131</c:v>
                </c:pt>
                <c:pt idx="351">
                  <c:v>5.3115480153544929</c:v>
                </c:pt>
                <c:pt idx="352">
                  <c:v>5.3203034598427728</c:v>
                </c:pt>
                <c:pt idx="353">
                  <c:v>5.3290589043310526</c:v>
                </c:pt>
                <c:pt idx="354">
                  <c:v>5.3378143488193359</c:v>
                </c:pt>
                <c:pt idx="355">
                  <c:v>5.3465697933066387</c:v>
                </c:pt>
                <c:pt idx="356">
                  <c:v>5.3553252377949221</c:v>
                </c:pt>
                <c:pt idx="357">
                  <c:v>5.3640806822832019</c:v>
                </c:pt>
                <c:pt idx="358">
                  <c:v>5.3728361267714817</c:v>
                </c:pt>
                <c:pt idx="359">
                  <c:v>5.3815915712597686</c:v>
                </c:pt>
                <c:pt idx="360">
                  <c:v>5.3903470157480484</c:v>
                </c:pt>
                <c:pt idx="361">
                  <c:v>5.3991024602363282</c:v>
                </c:pt>
                <c:pt idx="362">
                  <c:v>5.407857904724608</c:v>
                </c:pt>
                <c:pt idx="363">
                  <c:v>5.4166133492128914</c:v>
                </c:pt>
                <c:pt idx="364">
                  <c:v>5.4253687937011712</c:v>
                </c:pt>
                <c:pt idx="365">
                  <c:v>5.434124238189451</c:v>
                </c:pt>
                <c:pt idx="366">
                  <c:v>5.4428796826767574</c:v>
                </c:pt>
                <c:pt idx="367">
                  <c:v>5.4516351271650372</c:v>
                </c:pt>
                <c:pt idx="368">
                  <c:v>5.4603905716533205</c:v>
                </c:pt>
                <c:pt idx="369">
                  <c:v>5.4691460161416003</c:v>
                </c:pt>
                <c:pt idx="370">
                  <c:v>5.4779014606298837</c:v>
                </c:pt>
                <c:pt idx="371">
                  <c:v>5.4866569051181635</c:v>
                </c:pt>
                <c:pt idx="372">
                  <c:v>5.4954123496064469</c:v>
                </c:pt>
                <c:pt idx="373">
                  <c:v>5.5041677940947267</c:v>
                </c:pt>
                <c:pt idx="374">
                  <c:v>5.5129232385830065</c:v>
                </c:pt>
                <c:pt idx="375">
                  <c:v>5.5216786830712898</c:v>
                </c:pt>
                <c:pt idx="376">
                  <c:v>5.5304341275585926</c:v>
                </c:pt>
                <c:pt idx="377">
                  <c:v>5.539189572046876</c:v>
                </c:pt>
                <c:pt idx="378">
                  <c:v>5.5479450165351558</c:v>
                </c:pt>
                <c:pt idx="379">
                  <c:v>5.5567004610234356</c:v>
                </c:pt>
                <c:pt idx="380">
                  <c:v>5.5654559055117154</c:v>
                </c:pt>
                <c:pt idx="381">
                  <c:v>5.5742113500000023</c:v>
                </c:pt>
                <c:pt idx="382">
                  <c:v>5.5829667944882821</c:v>
                </c:pt>
                <c:pt idx="383">
                  <c:v>5.591722238976562</c:v>
                </c:pt>
                <c:pt idx="384">
                  <c:v>5.6004776834648453</c:v>
                </c:pt>
                <c:pt idx="385">
                  <c:v>5.6092331279531251</c:v>
                </c:pt>
                <c:pt idx="386">
                  <c:v>5.6179885724414049</c:v>
                </c:pt>
                <c:pt idx="387">
                  <c:v>5.6267440169287113</c:v>
                </c:pt>
                <c:pt idx="388">
                  <c:v>5.6354994614169911</c:v>
                </c:pt>
                <c:pt idx="389">
                  <c:v>5.6442549059052709</c:v>
                </c:pt>
                <c:pt idx="390">
                  <c:v>5.6530103503935543</c:v>
                </c:pt>
                <c:pt idx="391">
                  <c:v>5.6617657948818341</c:v>
                </c:pt>
                <c:pt idx="392">
                  <c:v>5.6705212393701174</c:v>
                </c:pt>
                <c:pt idx="393">
                  <c:v>5.6792766838584008</c:v>
                </c:pt>
                <c:pt idx="394">
                  <c:v>5.6880321283466806</c:v>
                </c:pt>
                <c:pt idx="395">
                  <c:v>5.6967875728349604</c:v>
                </c:pt>
                <c:pt idx="396">
                  <c:v>5.7055430173232402</c:v>
                </c:pt>
                <c:pt idx="397">
                  <c:v>5.7142984618105466</c:v>
                </c:pt>
                <c:pt idx="398">
                  <c:v>5.7230539062988299</c:v>
                </c:pt>
                <c:pt idx="399">
                  <c:v>5.7318093507871097</c:v>
                </c:pt>
                <c:pt idx="400">
                  <c:v>5.7405647952753895</c:v>
                </c:pt>
                <c:pt idx="401">
                  <c:v>5.7493202397636693</c:v>
                </c:pt>
                <c:pt idx="402">
                  <c:v>5.7580756842519527</c:v>
                </c:pt>
                <c:pt idx="403">
                  <c:v>5.7668311287402361</c:v>
                </c:pt>
                <c:pt idx="404">
                  <c:v>5.7755865732285159</c:v>
                </c:pt>
                <c:pt idx="405">
                  <c:v>5.7843420177167957</c:v>
                </c:pt>
                <c:pt idx="406">
                  <c:v>5.793097462205079</c:v>
                </c:pt>
                <c:pt idx="407">
                  <c:v>5.8018529066933588</c:v>
                </c:pt>
                <c:pt idx="408">
                  <c:v>5.8106083511806652</c:v>
                </c:pt>
                <c:pt idx="409">
                  <c:v>5.819363795668945</c:v>
                </c:pt>
                <c:pt idx="410">
                  <c:v>5.8281192401572248</c:v>
                </c:pt>
                <c:pt idx="411">
                  <c:v>5.8368746846455082</c:v>
                </c:pt>
                <c:pt idx="412">
                  <c:v>5.845630129133788</c:v>
                </c:pt>
                <c:pt idx="413">
                  <c:v>5.8543855736220713</c:v>
                </c:pt>
                <c:pt idx="414">
                  <c:v>5.8631410181103512</c:v>
                </c:pt>
                <c:pt idx="415">
                  <c:v>5.8718964625986345</c:v>
                </c:pt>
                <c:pt idx="416">
                  <c:v>5.8806519070869143</c:v>
                </c:pt>
                <c:pt idx="417">
                  <c:v>5.8894073515751941</c:v>
                </c:pt>
                <c:pt idx="418">
                  <c:v>5.8981627960634775</c:v>
                </c:pt>
                <c:pt idx="419">
                  <c:v>5.9069182405507803</c:v>
                </c:pt>
                <c:pt idx="420">
                  <c:v>5.9156736850390637</c:v>
                </c:pt>
                <c:pt idx="421">
                  <c:v>5.9244291295273435</c:v>
                </c:pt>
                <c:pt idx="422">
                  <c:v>5.9331845740156233</c:v>
                </c:pt>
                <c:pt idx="423">
                  <c:v>5.9419400185039066</c:v>
                </c:pt>
                <c:pt idx="424">
                  <c:v>5.95069546299219</c:v>
                </c:pt>
                <c:pt idx="425">
                  <c:v>5.9594509074804698</c:v>
                </c:pt>
                <c:pt idx="426">
                  <c:v>5.9682063519687496</c:v>
                </c:pt>
                <c:pt idx="427">
                  <c:v>5.976961796457033</c:v>
                </c:pt>
                <c:pt idx="428">
                  <c:v>5.9857172409453128</c:v>
                </c:pt>
                <c:pt idx="429">
                  <c:v>5.9944726854326191</c:v>
                </c:pt>
                <c:pt idx="430">
                  <c:v>6.0032281299208989</c:v>
                </c:pt>
                <c:pt idx="431">
                  <c:v>6.0119835744091787</c:v>
                </c:pt>
                <c:pt idx="432">
                  <c:v>6.0207390188974621</c:v>
                </c:pt>
                <c:pt idx="433">
                  <c:v>6.0294944633857419</c:v>
                </c:pt>
                <c:pt idx="434">
                  <c:v>6.0382499078740217</c:v>
                </c:pt>
                <c:pt idx="435">
                  <c:v>6.0470053523623051</c:v>
                </c:pt>
                <c:pt idx="436">
                  <c:v>6.0557607968505884</c:v>
                </c:pt>
                <c:pt idx="437">
                  <c:v>6.0645162413388682</c:v>
                </c:pt>
                <c:pt idx="438">
                  <c:v>6.073271685827148</c:v>
                </c:pt>
                <c:pt idx="439">
                  <c:v>6.0820271303154279</c:v>
                </c:pt>
                <c:pt idx="440">
                  <c:v>6.0907825748027342</c:v>
                </c:pt>
                <c:pt idx="441">
                  <c:v>6.0995380192910176</c:v>
                </c:pt>
                <c:pt idx="442">
                  <c:v>6.1082934637792974</c:v>
                </c:pt>
                <c:pt idx="443">
                  <c:v>6.1170489082675772</c:v>
                </c:pt>
                <c:pt idx="444">
                  <c:v>6.125804352755857</c:v>
                </c:pt>
                <c:pt idx="445">
                  <c:v>6.1345597972441404</c:v>
                </c:pt>
                <c:pt idx="446">
                  <c:v>6.1433152417324237</c:v>
                </c:pt>
                <c:pt idx="447">
                  <c:v>6.1520706862207035</c:v>
                </c:pt>
                <c:pt idx="448">
                  <c:v>6.1608261307089869</c:v>
                </c:pt>
                <c:pt idx="449">
                  <c:v>6.1695815751972667</c:v>
                </c:pt>
                <c:pt idx="450">
                  <c:v>6.1783370196845731</c:v>
                </c:pt>
                <c:pt idx="451">
                  <c:v>6.1870924641728529</c:v>
                </c:pt>
                <c:pt idx="452">
                  <c:v>6.1958479086611327</c:v>
                </c:pt>
                <c:pt idx="453">
                  <c:v>6.2046033531494125</c:v>
                </c:pt>
                <c:pt idx="454">
                  <c:v>6.2133587976376958</c:v>
                </c:pt>
                <c:pt idx="455">
                  <c:v>6.2221142421259756</c:v>
                </c:pt>
                <c:pt idx="456">
                  <c:v>6.2308696866142554</c:v>
                </c:pt>
                <c:pt idx="457">
                  <c:v>6.2396251311025424</c:v>
                </c:pt>
                <c:pt idx="458">
                  <c:v>6.2483805755908222</c:v>
                </c:pt>
                <c:pt idx="459">
                  <c:v>6.257136020079102</c:v>
                </c:pt>
                <c:pt idx="460">
                  <c:v>6.2658914645673818</c:v>
                </c:pt>
                <c:pt idx="461">
                  <c:v>6.2746469090546881</c:v>
                </c:pt>
                <c:pt idx="462">
                  <c:v>6.2834023535429679</c:v>
                </c:pt>
                <c:pt idx="463">
                  <c:v>6.2921577980312513</c:v>
                </c:pt>
                <c:pt idx="464">
                  <c:v>6.3009132425195311</c:v>
                </c:pt>
                <c:pt idx="465">
                  <c:v>6.3096686870078109</c:v>
                </c:pt>
                <c:pt idx="466">
                  <c:v>6.3184241314960943</c:v>
                </c:pt>
                <c:pt idx="467">
                  <c:v>6.3271795759843741</c:v>
                </c:pt>
                <c:pt idx="468">
                  <c:v>6.3359350204726574</c:v>
                </c:pt>
                <c:pt idx="469">
                  <c:v>6.3446904649609372</c:v>
                </c:pt>
                <c:pt idx="470">
                  <c:v>6.3534459094492206</c:v>
                </c:pt>
                <c:pt idx="471">
                  <c:v>6.3622013539365199</c:v>
                </c:pt>
                <c:pt idx="472">
                  <c:v>6.3709567984248068</c:v>
                </c:pt>
                <c:pt idx="473">
                  <c:v>6.3797122429130866</c:v>
                </c:pt>
                <c:pt idx="474">
                  <c:v>6.3884676874013664</c:v>
                </c:pt>
                <c:pt idx="475">
                  <c:v>6.3972231318896497</c:v>
                </c:pt>
                <c:pt idx="476">
                  <c:v>6.4059785763779296</c:v>
                </c:pt>
                <c:pt idx="477">
                  <c:v>6.4147340208662094</c:v>
                </c:pt>
                <c:pt idx="478">
                  <c:v>6.4234894653544892</c:v>
                </c:pt>
                <c:pt idx="479">
                  <c:v>6.4322449098427761</c:v>
                </c:pt>
                <c:pt idx="480">
                  <c:v>6.4410003543310559</c:v>
                </c:pt>
                <c:pt idx="481">
                  <c:v>6.4497557988193357</c:v>
                </c:pt>
                <c:pt idx="482">
                  <c:v>6.4585112433066421</c:v>
                </c:pt>
                <c:pt idx="483">
                  <c:v>6.4672666877949219</c:v>
                </c:pt>
                <c:pt idx="484">
                  <c:v>6.4760221322832052</c:v>
                </c:pt>
                <c:pt idx="485">
                  <c:v>6.484777576771485</c:v>
                </c:pt>
                <c:pt idx="486">
                  <c:v>6.4935330212597648</c:v>
                </c:pt>
                <c:pt idx="487">
                  <c:v>6.5022884657480446</c:v>
                </c:pt>
                <c:pt idx="488">
                  <c:v>6.511043910236328</c:v>
                </c:pt>
                <c:pt idx="489">
                  <c:v>6.5197993547246078</c:v>
                </c:pt>
                <c:pt idx="490">
                  <c:v>6.5285547992128912</c:v>
                </c:pt>
                <c:pt idx="491">
                  <c:v>6.5373102437011745</c:v>
                </c:pt>
                <c:pt idx="492">
                  <c:v>6.5460656881894543</c:v>
                </c:pt>
                <c:pt idx="493">
                  <c:v>6.5548211326767607</c:v>
                </c:pt>
                <c:pt idx="494">
                  <c:v>6.5635765771650405</c:v>
                </c:pt>
                <c:pt idx="495">
                  <c:v>6.5723320216533203</c:v>
                </c:pt>
                <c:pt idx="496">
                  <c:v>6.5810874661416037</c:v>
                </c:pt>
                <c:pt idx="497">
                  <c:v>6.5898429106298835</c:v>
                </c:pt>
                <c:pt idx="498">
                  <c:v>6.5985983551181633</c:v>
                </c:pt>
                <c:pt idx="499">
                  <c:v>6.6073537996064431</c:v>
                </c:pt>
                <c:pt idx="500">
                  <c:v>6.6161092440947264</c:v>
                </c:pt>
                <c:pt idx="501">
                  <c:v>6.6248646885830098</c:v>
                </c:pt>
                <c:pt idx="502">
                  <c:v>6.6336201330712896</c:v>
                </c:pt>
                <c:pt idx="503">
                  <c:v>6.6423755775585924</c:v>
                </c:pt>
                <c:pt idx="504">
                  <c:v>6.6511310220468758</c:v>
                </c:pt>
                <c:pt idx="505">
                  <c:v>6.6598864665351591</c:v>
                </c:pt>
                <c:pt idx="506">
                  <c:v>6.668641911023439</c:v>
                </c:pt>
                <c:pt idx="507">
                  <c:v>6.6773973555117188</c:v>
                </c:pt>
                <c:pt idx="508">
                  <c:v>6.6861527999999986</c:v>
                </c:pt>
                <c:pt idx="509">
                  <c:v>6.6949082444882819</c:v>
                </c:pt>
                <c:pt idx="510">
                  <c:v>6.7036636889765617</c:v>
                </c:pt>
                <c:pt idx="511">
                  <c:v>6.7124191334648415</c:v>
                </c:pt>
                <c:pt idx="512">
                  <c:v>6.7211745779531249</c:v>
                </c:pt>
                <c:pt idx="513">
                  <c:v>6.7299300224414083</c:v>
                </c:pt>
                <c:pt idx="514">
                  <c:v>6.7386854669287111</c:v>
                </c:pt>
                <c:pt idx="515">
                  <c:v>6.7474409114169944</c:v>
                </c:pt>
                <c:pt idx="516">
                  <c:v>6.7561963559052742</c:v>
                </c:pt>
                <c:pt idx="517">
                  <c:v>6.764951800393554</c:v>
                </c:pt>
                <c:pt idx="518">
                  <c:v>6.7737072448818374</c:v>
                </c:pt>
                <c:pt idx="519">
                  <c:v>6.7824626893701172</c:v>
                </c:pt>
                <c:pt idx="520">
                  <c:v>6.791218133858397</c:v>
                </c:pt>
                <c:pt idx="521">
                  <c:v>6.7999735783466768</c:v>
                </c:pt>
                <c:pt idx="522">
                  <c:v>6.8087290228349602</c:v>
                </c:pt>
                <c:pt idx="523">
                  <c:v>6.8174844673232435</c:v>
                </c:pt>
                <c:pt idx="524">
                  <c:v>6.8262399118105463</c:v>
                </c:pt>
                <c:pt idx="525">
                  <c:v>6.8349953562988262</c:v>
                </c:pt>
                <c:pt idx="526">
                  <c:v>6.8437508007871095</c:v>
                </c:pt>
                <c:pt idx="527">
                  <c:v>6.8525062452753929</c:v>
                </c:pt>
                <c:pt idx="528">
                  <c:v>6.8612616897636727</c:v>
                </c:pt>
                <c:pt idx="529">
                  <c:v>6.8700171342519525</c:v>
                </c:pt>
                <c:pt idx="530">
                  <c:v>6.8787725787402358</c:v>
                </c:pt>
                <c:pt idx="531">
                  <c:v>6.8875280232285157</c:v>
                </c:pt>
                <c:pt idx="532">
                  <c:v>6.8962834677167955</c:v>
                </c:pt>
                <c:pt idx="533">
                  <c:v>6.9050389122050753</c:v>
                </c:pt>
                <c:pt idx="534">
                  <c:v>6.9137943566933622</c:v>
                </c:pt>
                <c:pt idx="535">
                  <c:v>6.9225498011806614</c:v>
                </c:pt>
                <c:pt idx="536">
                  <c:v>6.9313052456689448</c:v>
                </c:pt>
                <c:pt idx="537">
                  <c:v>6.9400606901572282</c:v>
                </c:pt>
                <c:pt idx="538">
                  <c:v>6.948816134645508</c:v>
                </c:pt>
                <c:pt idx="539">
                  <c:v>6.9575715791337913</c:v>
                </c:pt>
                <c:pt idx="540">
                  <c:v>6.9663270236220711</c:v>
                </c:pt>
                <c:pt idx="541">
                  <c:v>6.9750824681103509</c:v>
                </c:pt>
                <c:pt idx="542">
                  <c:v>6.9838379125986307</c:v>
                </c:pt>
                <c:pt idx="543">
                  <c:v>6.9925933570869141</c:v>
                </c:pt>
                <c:pt idx="544">
                  <c:v>7.0013488015751939</c:v>
                </c:pt>
                <c:pt idx="545">
                  <c:v>7.0101042460634773</c:v>
                </c:pt>
                <c:pt idx="546">
                  <c:v>7.0188596905507801</c:v>
                </c:pt>
                <c:pt idx="547">
                  <c:v>7.0276151350390599</c:v>
                </c:pt>
                <c:pt idx="548">
                  <c:v>7.0363705795273468</c:v>
                </c:pt>
                <c:pt idx="549">
                  <c:v>7.0451260240156266</c:v>
                </c:pt>
                <c:pt idx="550">
                  <c:v>7.0538814685039064</c:v>
                </c:pt>
                <c:pt idx="551">
                  <c:v>7.0626369129921862</c:v>
                </c:pt>
                <c:pt idx="552">
                  <c:v>7.0713923574804696</c:v>
                </c:pt>
                <c:pt idx="553">
                  <c:v>7.0801478019687494</c:v>
                </c:pt>
                <c:pt idx="554">
                  <c:v>7.0889032464570292</c:v>
                </c:pt>
                <c:pt idx="555">
                  <c:v>7.0976586909453125</c:v>
                </c:pt>
                <c:pt idx="556">
                  <c:v>7.1064141354326154</c:v>
                </c:pt>
                <c:pt idx="557">
                  <c:v>7.1151695799208987</c:v>
                </c:pt>
                <c:pt idx="558">
                  <c:v>7.1239250244091785</c:v>
                </c:pt>
                <c:pt idx="559">
                  <c:v>7.1326804688974619</c:v>
                </c:pt>
                <c:pt idx="560">
                  <c:v>7.1414359133857417</c:v>
                </c:pt>
                <c:pt idx="561">
                  <c:v>7.150191357874025</c:v>
                </c:pt>
                <c:pt idx="562">
                  <c:v>7.1589468023623049</c:v>
                </c:pt>
                <c:pt idx="563">
                  <c:v>7.1677022468505847</c:v>
                </c:pt>
                <c:pt idx="564">
                  <c:v>7.176457691338868</c:v>
                </c:pt>
                <c:pt idx="565">
                  <c:v>7.1852131358271478</c:v>
                </c:pt>
                <c:pt idx="566">
                  <c:v>7.1939685803154276</c:v>
                </c:pt>
                <c:pt idx="567">
                  <c:v>7.202724024802734</c:v>
                </c:pt>
                <c:pt idx="568">
                  <c:v>7.2114794692910138</c:v>
                </c:pt>
                <c:pt idx="569">
                  <c:v>7.2202349137792936</c:v>
                </c:pt>
                <c:pt idx="570">
                  <c:v>7.2289903582675805</c:v>
                </c:pt>
                <c:pt idx="571">
                  <c:v>7.2377458027558603</c:v>
                </c:pt>
                <c:pt idx="572">
                  <c:v>7.2465012472441401</c:v>
                </c:pt>
                <c:pt idx="573">
                  <c:v>7.2552566917324235</c:v>
                </c:pt>
                <c:pt idx="574">
                  <c:v>7.2640121362207033</c:v>
                </c:pt>
                <c:pt idx="575">
                  <c:v>7.2727675807089831</c:v>
                </c:pt>
                <c:pt idx="576">
                  <c:v>7.2815230251972629</c:v>
                </c:pt>
                <c:pt idx="577">
                  <c:v>7.2902784696845693</c:v>
                </c:pt>
                <c:pt idx="578">
                  <c:v>7.2990339141728526</c:v>
                </c:pt>
                <c:pt idx="579">
                  <c:v>7.3077893586611324</c:v>
                </c:pt>
                <c:pt idx="580">
                  <c:v>7.3165448031494122</c:v>
                </c:pt>
                <c:pt idx="581">
                  <c:v>7.3253002476376956</c:v>
                </c:pt>
                <c:pt idx="582">
                  <c:v>7.334055692125979</c:v>
                </c:pt>
                <c:pt idx="583">
                  <c:v>7.3428111366142588</c:v>
                </c:pt>
                <c:pt idx="584">
                  <c:v>7.3515665811025386</c:v>
                </c:pt>
                <c:pt idx="585">
                  <c:v>7.3603220255908184</c:v>
                </c:pt>
                <c:pt idx="586">
                  <c:v>7.3690774700791017</c:v>
                </c:pt>
                <c:pt idx="587">
                  <c:v>7.3778329145673816</c:v>
                </c:pt>
                <c:pt idx="588">
                  <c:v>7.3865883590546879</c:v>
                </c:pt>
                <c:pt idx="589">
                  <c:v>7.3953438035429677</c:v>
                </c:pt>
                <c:pt idx="590">
                  <c:v>7.4040992480312475</c:v>
                </c:pt>
                <c:pt idx="591">
                  <c:v>7.4128546925195309</c:v>
                </c:pt>
                <c:pt idx="592">
                  <c:v>7.4216101370078142</c:v>
                </c:pt>
                <c:pt idx="593">
                  <c:v>7.4303655814960941</c:v>
                </c:pt>
                <c:pt idx="594">
                  <c:v>7.4391210259843739</c:v>
                </c:pt>
                <c:pt idx="595">
                  <c:v>7.4478764704726572</c:v>
                </c:pt>
                <c:pt idx="596">
                  <c:v>7.456631914960937</c:v>
                </c:pt>
                <c:pt idx="597">
                  <c:v>7.4653873594492168</c:v>
                </c:pt>
                <c:pt idx="598">
                  <c:v>7.4741428039365232</c:v>
                </c:pt>
                <c:pt idx="599">
                  <c:v>7.482898248424803</c:v>
                </c:pt>
                <c:pt idx="600">
                  <c:v>7.4916536929130864</c:v>
                </c:pt>
                <c:pt idx="601">
                  <c:v>7.5004091374013662</c:v>
                </c:pt>
                <c:pt idx="602">
                  <c:v>7.509164581889646</c:v>
                </c:pt>
                <c:pt idx="603">
                  <c:v>7.5179200263779329</c:v>
                </c:pt>
                <c:pt idx="604">
                  <c:v>7.5266754708662127</c:v>
                </c:pt>
                <c:pt idx="605">
                  <c:v>7.5354309153544925</c:v>
                </c:pt>
                <c:pt idx="606">
                  <c:v>7.5441863598427723</c:v>
                </c:pt>
                <c:pt idx="607">
                  <c:v>7.5529418043310557</c:v>
                </c:pt>
                <c:pt idx="608">
                  <c:v>7.5616972488193355</c:v>
                </c:pt>
                <c:pt idx="609">
                  <c:v>7.5704526933066418</c:v>
                </c:pt>
                <c:pt idx="610">
                  <c:v>7.5792081377949216</c:v>
                </c:pt>
                <c:pt idx="611">
                  <c:v>7.5879635822832014</c:v>
                </c:pt>
                <c:pt idx="612">
                  <c:v>7.5967190267714848</c:v>
                </c:pt>
                <c:pt idx="613">
                  <c:v>7.6054744712597646</c:v>
                </c:pt>
                <c:pt idx="614">
                  <c:v>7.614229915748048</c:v>
                </c:pt>
                <c:pt idx="615">
                  <c:v>7.6229853602363278</c:v>
                </c:pt>
                <c:pt idx="616">
                  <c:v>7.6317408047246111</c:v>
                </c:pt>
                <c:pt idx="617">
                  <c:v>7.6404962492128909</c:v>
                </c:pt>
                <c:pt idx="618">
                  <c:v>7.6492516937011708</c:v>
                </c:pt>
                <c:pt idx="619">
                  <c:v>7.6580071381894506</c:v>
                </c:pt>
                <c:pt idx="620">
                  <c:v>7.6667625826767569</c:v>
                </c:pt>
                <c:pt idx="621">
                  <c:v>7.6755180271650403</c:v>
                </c:pt>
                <c:pt idx="622">
                  <c:v>7.6842734716533201</c:v>
                </c:pt>
                <c:pt idx="623">
                  <c:v>7.6930289161415999</c:v>
                </c:pt>
                <c:pt idx="624">
                  <c:v>7.7017843606298797</c:v>
                </c:pt>
                <c:pt idx="625">
                  <c:v>7.7105398051181666</c:v>
                </c:pt>
                <c:pt idx="626">
                  <c:v>7.7192952496064464</c:v>
                </c:pt>
                <c:pt idx="627">
                  <c:v>7.7280506940947262</c:v>
                </c:pt>
                <c:pt idx="628">
                  <c:v>7.7368061385830096</c:v>
                </c:pt>
                <c:pt idx="629">
                  <c:v>7.7455615830712894</c:v>
                </c:pt>
                <c:pt idx="630">
                  <c:v>7.7543170275585958</c:v>
                </c:pt>
                <c:pt idx="631">
                  <c:v>7.7630724720468756</c:v>
                </c:pt>
                <c:pt idx="632">
                  <c:v>7.7718279165351554</c:v>
                </c:pt>
                <c:pt idx="633">
                  <c:v>7.7805833610234352</c:v>
                </c:pt>
                <c:pt idx="634">
                  <c:v>7.7893388055117185</c:v>
                </c:pt>
                <c:pt idx="635">
                  <c:v>7.7980942499999983</c:v>
                </c:pt>
                <c:pt idx="636">
                  <c:v>7.8068496944882817</c:v>
                </c:pt>
                <c:pt idx="637">
                  <c:v>7.8156051389765651</c:v>
                </c:pt>
                <c:pt idx="638">
                  <c:v>7.8243605834648449</c:v>
                </c:pt>
                <c:pt idx="639">
                  <c:v>7.8331160279531247</c:v>
                </c:pt>
                <c:pt idx="640">
                  <c:v>7.8418714724414045</c:v>
                </c:pt>
                <c:pt idx="641">
                  <c:v>7.8506269169287108</c:v>
                </c:pt>
                <c:pt idx="642">
                  <c:v>7.8593823614169906</c:v>
                </c:pt>
                <c:pt idx="643">
                  <c:v>7.868137805905274</c:v>
                </c:pt>
                <c:pt idx="644">
                  <c:v>7.8768932503935538</c:v>
                </c:pt>
                <c:pt idx="645">
                  <c:v>7.8856486948818336</c:v>
                </c:pt>
                <c:pt idx="646">
                  <c:v>7.894404139370117</c:v>
                </c:pt>
                <c:pt idx="647">
                  <c:v>7.9031595838584003</c:v>
                </c:pt>
                <c:pt idx="648">
                  <c:v>7.9119150283466801</c:v>
                </c:pt>
                <c:pt idx="649">
                  <c:v>7.92067047283496</c:v>
                </c:pt>
                <c:pt idx="650">
                  <c:v>7.9294259173232433</c:v>
                </c:pt>
                <c:pt idx="651">
                  <c:v>7.9381813618105497</c:v>
                </c:pt>
                <c:pt idx="652">
                  <c:v>7.9469368062988295</c:v>
                </c:pt>
                <c:pt idx="653">
                  <c:v>7.9556922507871093</c:v>
                </c:pt>
                <c:pt idx="654">
                  <c:v>7.9644476952753891</c:v>
                </c:pt>
                <c:pt idx="655">
                  <c:v>7.9732031397636725</c:v>
                </c:pt>
                <c:pt idx="656">
                  <c:v>7.9819585842519523</c:v>
                </c:pt>
                <c:pt idx="657">
                  <c:v>7.9907140287402321</c:v>
                </c:pt>
                <c:pt idx="658">
                  <c:v>7.9994694732285154</c:v>
                </c:pt>
                <c:pt idx="659">
                  <c:v>8.0082249177167988</c:v>
                </c:pt>
                <c:pt idx="660">
                  <c:v>8.0169803622050786</c:v>
                </c:pt>
                <c:pt idx="661">
                  <c:v>8.0257358066933584</c:v>
                </c:pt>
                <c:pt idx="662">
                  <c:v>8.0344912511806648</c:v>
                </c:pt>
                <c:pt idx="663">
                  <c:v>8.0432466956689446</c:v>
                </c:pt>
                <c:pt idx="664">
                  <c:v>8.0520021401572279</c:v>
                </c:pt>
                <c:pt idx="665">
                  <c:v>8.0607575846455077</c:v>
                </c:pt>
                <c:pt idx="666">
                  <c:v>8.0695130291337875</c:v>
                </c:pt>
                <c:pt idx="667">
                  <c:v>8.0782684736220673</c:v>
                </c:pt>
                <c:pt idx="668">
                  <c:v>8.0870239181103507</c:v>
                </c:pt>
                <c:pt idx="669">
                  <c:v>8.0957793625986341</c:v>
                </c:pt>
                <c:pt idx="670">
                  <c:v>8.1045348070869139</c:v>
                </c:pt>
                <c:pt idx="671">
                  <c:v>8.1132902515751972</c:v>
                </c:pt>
                <c:pt idx="672">
                  <c:v>8.122045696063477</c:v>
                </c:pt>
                <c:pt idx="673">
                  <c:v>8.1308011405507834</c:v>
                </c:pt>
                <c:pt idx="674">
                  <c:v>8.1395565850390632</c:v>
                </c:pt>
                <c:pt idx="675">
                  <c:v>8.148312029527343</c:v>
                </c:pt>
                <c:pt idx="676">
                  <c:v>8.1570674740156264</c:v>
                </c:pt>
                <c:pt idx="677">
                  <c:v>8.1658229185039062</c:v>
                </c:pt>
                <c:pt idx="678">
                  <c:v>8.174578362992186</c:v>
                </c:pt>
                <c:pt idx="679">
                  <c:v>8.1833338074804693</c:v>
                </c:pt>
                <c:pt idx="680">
                  <c:v>8.1920892519687527</c:v>
                </c:pt>
                <c:pt idx="681">
                  <c:v>8.2008446964570325</c:v>
                </c:pt>
                <c:pt idx="682">
                  <c:v>8.2096001409453123</c:v>
                </c:pt>
                <c:pt idx="683">
                  <c:v>8.2183555854326187</c:v>
                </c:pt>
                <c:pt idx="684">
                  <c:v>8.2271110299208985</c:v>
                </c:pt>
                <c:pt idx="685">
                  <c:v>8.2358664744091818</c:v>
                </c:pt>
                <c:pt idx="686">
                  <c:v>8.2446219188974617</c:v>
                </c:pt>
                <c:pt idx="687">
                  <c:v>8.2533773633857415</c:v>
                </c:pt>
                <c:pt idx="688">
                  <c:v>8.2621328078740213</c:v>
                </c:pt>
                <c:pt idx="689">
                  <c:v>8.2708882523623046</c:v>
                </c:pt>
                <c:pt idx="690">
                  <c:v>8.279643696850588</c:v>
                </c:pt>
                <c:pt idx="691">
                  <c:v>8.2883991413388678</c:v>
                </c:pt>
                <c:pt idx="692">
                  <c:v>8.2971545858271476</c:v>
                </c:pt>
                <c:pt idx="693">
                  <c:v>8.305910030315431</c:v>
                </c:pt>
                <c:pt idx="694">
                  <c:v>8.3146654748027373</c:v>
                </c:pt>
                <c:pt idx="695">
                  <c:v>8.3234209192910171</c:v>
                </c:pt>
                <c:pt idx="696">
                  <c:v>8.3321763637792969</c:v>
                </c:pt>
                <c:pt idx="697">
                  <c:v>8.3409318082675767</c:v>
                </c:pt>
                <c:pt idx="698">
                  <c:v>8.3496872527558601</c:v>
                </c:pt>
                <c:pt idx="699">
                  <c:v>8.3584426972441399</c:v>
                </c:pt>
                <c:pt idx="700">
                  <c:v>8.3671981417324197</c:v>
                </c:pt>
                <c:pt idx="701">
                  <c:v>8.3759535862207066</c:v>
                </c:pt>
                <c:pt idx="702">
                  <c:v>8.3847090307089864</c:v>
                </c:pt>
                <c:pt idx="703">
                  <c:v>8.3934644751972662</c:v>
                </c:pt>
                <c:pt idx="704">
                  <c:v>8.402219919684569</c:v>
                </c:pt>
                <c:pt idx="705">
                  <c:v>8.4109753641728524</c:v>
                </c:pt>
                <c:pt idx="706">
                  <c:v>8.4197308086611322</c:v>
                </c:pt>
                <c:pt idx="707">
                  <c:v>8.4284862531494156</c:v>
                </c:pt>
                <c:pt idx="708">
                  <c:v>8.4372416976376954</c:v>
                </c:pt>
                <c:pt idx="709">
                  <c:v>8.4459971421259752</c:v>
                </c:pt>
                <c:pt idx="710">
                  <c:v>8.4547525866142585</c:v>
                </c:pt>
                <c:pt idx="711">
                  <c:v>8.4635080311025384</c:v>
                </c:pt>
                <c:pt idx="712">
                  <c:v>8.4722634755908217</c:v>
                </c:pt>
                <c:pt idx="713">
                  <c:v>8.4810189200791015</c:v>
                </c:pt>
                <c:pt idx="714">
                  <c:v>8.4897743645673849</c:v>
                </c:pt>
                <c:pt idx="715">
                  <c:v>8.4985298090546841</c:v>
                </c:pt>
                <c:pt idx="716">
                  <c:v>8.507285253542971</c:v>
                </c:pt>
                <c:pt idx="717">
                  <c:v>8.5160406980312509</c:v>
                </c:pt>
                <c:pt idx="718">
                  <c:v>8.5247961425195307</c:v>
                </c:pt>
                <c:pt idx="719">
                  <c:v>8.533551587007814</c:v>
                </c:pt>
                <c:pt idx="720">
                  <c:v>8.5423070314960938</c:v>
                </c:pt>
                <c:pt idx="721">
                  <c:v>8.5510624759843736</c:v>
                </c:pt>
                <c:pt idx="722">
                  <c:v>8.5598179204726534</c:v>
                </c:pt>
                <c:pt idx="723">
                  <c:v>8.5685733649609404</c:v>
                </c:pt>
                <c:pt idx="724">
                  <c:v>8.5773288094492202</c:v>
                </c:pt>
                <c:pt idx="725">
                  <c:v>8.586084253936523</c:v>
                </c:pt>
                <c:pt idx="726">
                  <c:v>8.5948396984248028</c:v>
                </c:pt>
                <c:pt idx="727">
                  <c:v>8.6035951429130861</c:v>
                </c:pt>
                <c:pt idx="728">
                  <c:v>8.6123505874013695</c:v>
                </c:pt>
                <c:pt idx="729">
                  <c:v>8.6211060318896493</c:v>
                </c:pt>
                <c:pt idx="730">
                  <c:v>8.6298614763779291</c:v>
                </c:pt>
                <c:pt idx="731">
                  <c:v>8.6386169208662089</c:v>
                </c:pt>
                <c:pt idx="732">
                  <c:v>8.6473723653544923</c:v>
                </c:pt>
                <c:pt idx="733">
                  <c:v>8.6561278098427721</c:v>
                </c:pt>
                <c:pt idx="734">
                  <c:v>8.6648832543310554</c:v>
                </c:pt>
                <c:pt idx="735">
                  <c:v>8.6736386988193388</c:v>
                </c:pt>
                <c:pt idx="736">
                  <c:v>8.6823941433066381</c:v>
                </c:pt>
                <c:pt idx="737">
                  <c:v>8.6911495877949214</c:v>
                </c:pt>
                <c:pt idx="738">
                  <c:v>8.6999050322832048</c:v>
                </c:pt>
                <c:pt idx="739">
                  <c:v>8.7086604767714846</c:v>
                </c:pt>
                <c:pt idx="740">
                  <c:v>8.7174159212597644</c:v>
                </c:pt>
                <c:pt idx="741">
                  <c:v>8.7261713657480477</c:v>
                </c:pt>
                <c:pt idx="742">
                  <c:v>8.7349268102363276</c:v>
                </c:pt>
                <c:pt idx="743">
                  <c:v>8.7436822547246074</c:v>
                </c:pt>
                <c:pt idx="744">
                  <c:v>8.7524376992128907</c:v>
                </c:pt>
                <c:pt idx="745">
                  <c:v>8.7611931437011741</c:v>
                </c:pt>
                <c:pt idx="746">
                  <c:v>8.7699485881894539</c:v>
                </c:pt>
                <c:pt idx="747">
                  <c:v>8.7787040326767567</c:v>
                </c:pt>
                <c:pt idx="748">
                  <c:v>8.7874594771650401</c:v>
                </c:pt>
                <c:pt idx="749">
                  <c:v>8.7962149216533234</c:v>
                </c:pt>
                <c:pt idx="750">
                  <c:v>8.8049703661416032</c:v>
                </c:pt>
                <c:pt idx="751">
                  <c:v>8.813725810629883</c:v>
                </c:pt>
                <c:pt idx="752">
                  <c:v>8.8224812551181628</c:v>
                </c:pt>
                <c:pt idx="753">
                  <c:v>8.8312366996064462</c:v>
                </c:pt>
                <c:pt idx="754">
                  <c:v>8.839992144094726</c:v>
                </c:pt>
                <c:pt idx="755">
                  <c:v>8.8487475885830058</c:v>
                </c:pt>
                <c:pt idx="756">
                  <c:v>8.8575030330712892</c:v>
                </c:pt>
                <c:pt idx="757">
                  <c:v>8.866258477558592</c:v>
                </c:pt>
                <c:pt idx="758">
                  <c:v>8.8750139220468753</c:v>
                </c:pt>
                <c:pt idx="759">
                  <c:v>8.8837693665351587</c:v>
                </c:pt>
                <c:pt idx="760">
                  <c:v>8.8925248110234385</c:v>
                </c:pt>
                <c:pt idx="761">
                  <c:v>8.9012802555117183</c:v>
                </c:pt>
                <c:pt idx="762">
                  <c:v>8.9100357000000017</c:v>
                </c:pt>
                <c:pt idx="763">
                  <c:v>8.9187911444882815</c:v>
                </c:pt>
                <c:pt idx="764">
                  <c:v>8.9275465889765613</c:v>
                </c:pt>
                <c:pt idx="765">
                  <c:v>8.9363020334648411</c:v>
                </c:pt>
                <c:pt idx="766">
                  <c:v>8.9450574779531244</c:v>
                </c:pt>
                <c:pt idx="767">
                  <c:v>8.9538129224414078</c:v>
                </c:pt>
                <c:pt idx="768">
                  <c:v>8.9625683669287106</c:v>
                </c:pt>
                <c:pt idx="769">
                  <c:v>8.9713238114169904</c:v>
                </c:pt>
                <c:pt idx="770">
                  <c:v>8.9800792559052738</c:v>
                </c:pt>
                <c:pt idx="771">
                  <c:v>8.9888347003935571</c:v>
                </c:pt>
                <c:pt idx="772">
                  <c:v>8.9975901448818369</c:v>
                </c:pt>
                <c:pt idx="773">
                  <c:v>9.0063455893701168</c:v>
                </c:pt>
                <c:pt idx="774">
                  <c:v>9.0151010338583966</c:v>
                </c:pt>
                <c:pt idx="775">
                  <c:v>9.0238564783466799</c:v>
                </c:pt>
                <c:pt idx="776">
                  <c:v>9.0326119228349597</c:v>
                </c:pt>
                <c:pt idx="777">
                  <c:v>9.0413673673232395</c:v>
                </c:pt>
                <c:pt idx="778">
                  <c:v>9.0501228118105459</c:v>
                </c:pt>
                <c:pt idx="779">
                  <c:v>9.0588782562988257</c:v>
                </c:pt>
                <c:pt idx="780">
                  <c:v>9.0676337007871091</c:v>
                </c:pt>
                <c:pt idx="781">
                  <c:v>9.0763891452753924</c:v>
                </c:pt>
                <c:pt idx="782">
                  <c:v>9.0851445897636722</c:v>
                </c:pt>
                <c:pt idx="783">
                  <c:v>9.0939000342519556</c:v>
                </c:pt>
                <c:pt idx="784">
                  <c:v>9.1026554787402354</c:v>
                </c:pt>
                <c:pt idx="785">
                  <c:v>9.1114109232285152</c:v>
                </c:pt>
                <c:pt idx="786">
                  <c:v>9.120166367716795</c:v>
                </c:pt>
                <c:pt idx="787">
                  <c:v>9.1289218122050784</c:v>
                </c:pt>
                <c:pt idx="788">
                  <c:v>9.1376772566933582</c:v>
                </c:pt>
                <c:pt idx="789">
                  <c:v>9.1464327011806645</c:v>
                </c:pt>
                <c:pt idx="790">
                  <c:v>9.1551881456689443</c:v>
                </c:pt>
                <c:pt idx="791">
                  <c:v>9.1639435901572242</c:v>
                </c:pt>
                <c:pt idx="792">
                  <c:v>9.1726990346455111</c:v>
                </c:pt>
                <c:pt idx="793">
                  <c:v>9.1814544791337909</c:v>
                </c:pt>
                <c:pt idx="794">
                  <c:v>9.1902099236220707</c:v>
                </c:pt>
                <c:pt idx="795">
                  <c:v>9.1989653681103505</c:v>
                </c:pt>
                <c:pt idx="796">
                  <c:v>9.2077208125986338</c:v>
                </c:pt>
                <c:pt idx="797">
                  <c:v>9.2164762570869136</c:v>
                </c:pt>
                <c:pt idx="798">
                  <c:v>9.2252317015751935</c:v>
                </c:pt>
                <c:pt idx="799">
                  <c:v>9.2339871460634733</c:v>
                </c:pt>
                <c:pt idx="800">
                  <c:v>9.2427425905507796</c:v>
                </c:pt>
                <c:pt idx="801">
                  <c:v>9.251498035039063</c:v>
                </c:pt>
                <c:pt idx="802">
                  <c:v>9.2602534795273428</c:v>
                </c:pt>
                <c:pt idx="803">
                  <c:v>9.2690089240156261</c:v>
                </c:pt>
                <c:pt idx="804">
                  <c:v>9.277764368503906</c:v>
                </c:pt>
                <c:pt idx="805">
                  <c:v>9.2865198129921893</c:v>
                </c:pt>
                <c:pt idx="806">
                  <c:v>9.2952752574804691</c:v>
                </c:pt>
                <c:pt idx="807">
                  <c:v>9.3040307019687489</c:v>
                </c:pt>
                <c:pt idx="808">
                  <c:v>9.3127861464570323</c:v>
                </c:pt>
                <c:pt idx="809">
                  <c:v>9.3215415909453121</c:v>
                </c:pt>
                <c:pt idx="810">
                  <c:v>9.3302970354326185</c:v>
                </c:pt>
                <c:pt idx="811">
                  <c:v>9.3390524799208983</c:v>
                </c:pt>
                <c:pt idx="812">
                  <c:v>9.3478079244091781</c:v>
                </c:pt>
                <c:pt idx="813">
                  <c:v>9.3565633688974579</c:v>
                </c:pt>
                <c:pt idx="814">
                  <c:v>9.3653188133857448</c:v>
                </c:pt>
                <c:pt idx="815">
                  <c:v>9.3740742578740246</c:v>
                </c:pt>
                <c:pt idx="816">
                  <c:v>9.3828297023623044</c:v>
                </c:pt>
                <c:pt idx="817">
                  <c:v>9.3915851468505878</c:v>
                </c:pt>
                <c:pt idx="818">
                  <c:v>9.4003405913388676</c:v>
                </c:pt>
                <c:pt idx="819">
                  <c:v>9.4090960358271474</c:v>
                </c:pt>
                <c:pt idx="820">
                  <c:v>9.4178514803154272</c:v>
                </c:pt>
                <c:pt idx="821">
                  <c:v>9.4266069248027335</c:v>
                </c:pt>
                <c:pt idx="822">
                  <c:v>9.4353623692910134</c:v>
                </c:pt>
                <c:pt idx="823">
                  <c:v>9.4441178137792967</c:v>
                </c:pt>
                <c:pt idx="824">
                  <c:v>9.4528732582675765</c:v>
                </c:pt>
                <c:pt idx="825">
                  <c:v>9.4616287027558599</c:v>
                </c:pt>
                <c:pt idx="826">
                  <c:v>9.4703841472441432</c:v>
                </c:pt>
                <c:pt idx="827">
                  <c:v>9.479139591732423</c:v>
                </c:pt>
                <c:pt idx="828">
                  <c:v>9.4878950362207028</c:v>
                </c:pt>
                <c:pt idx="829">
                  <c:v>9.4966504807089827</c:v>
                </c:pt>
                <c:pt idx="830">
                  <c:v>9.505405925197266</c:v>
                </c:pt>
                <c:pt idx="831">
                  <c:v>9.5141613696845724</c:v>
                </c:pt>
                <c:pt idx="832">
                  <c:v>9.5229168141728522</c:v>
                </c:pt>
                <c:pt idx="833">
                  <c:v>9.531672258661132</c:v>
                </c:pt>
                <c:pt idx="834">
                  <c:v>9.5404277031494118</c:v>
                </c:pt>
                <c:pt idx="835">
                  <c:v>9.5491831476376952</c:v>
                </c:pt>
                <c:pt idx="836">
                  <c:v>9.5579385921259785</c:v>
                </c:pt>
                <c:pt idx="837">
                  <c:v>9.5666940366142583</c:v>
                </c:pt>
                <c:pt idx="838">
                  <c:v>9.5754494811025381</c:v>
                </c:pt>
                <c:pt idx="839">
                  <c:v>9.5842049255908215</c:v>
                </c:pt>
                <c:pt idx="840">
                  <c:v>9.5929603700791013</c:v>
                </c:pt>
                <c:pt idx="841">
                  <c:v>9.6017158145673811</c:v>
                </c:pt>
                <c:pt idx="842">
                  <c:v>9.6104712590546875</c:v>
                </c:pt>
                <c:pt idx="843">
                  <c:v>9.6192267035429673</c:v>
                </c:pt>
                <c:pt idx="844">
                  <c:v>9.6279821480312506</c:v>
                </c:pt>
                <c:pt idx="845">
                  <c:v>9.6367375925195304</c:v>
                </c:pt>
                <c:pt idx="846">
                  <c:v>9.6454930370078102</c:v>
                </c:pt>
                <c:pt idx="847">
                  <c:v>9.6542484814960936</c:v>
                </c:pt>
                <c:pt idx="848">
                  <c:v>9.663003925984377</c:v>
                </c:pt>
                <c:pt idx="849">
                  <c:v>9.6717593704726568</c:v>
                </c:pt>
                <c:pt idx="850">
                  <c:v>9.6805148149609366</c:v>
                </c:pt>
                <c:pt idx="851">
                  <c:v>9.6892702594492199</c:v>
                </c:pt>
                <c:pt idx="852">
                  <c:v>9.6980257039365227</c:v>
                </c:pt>
                <c:pt idx="853">
                  <c:v>9.7067811484248061</c:v>
                </c:pt>
                <c:pt idx="854">
                  <c:v>9.7155365929130859</c:v>
                </c:pt>
                <c:pt idx="855">
                  <c:v>9.7242920374013657</c:v>
                </c:pt>
                <c:pt idx="856">
                  <c:v>9.7330474818896491</c:v>
                </c:pt>
                <c:pt idx="857">
                  <c:v>9.7418029263779289</c:v>
                </c:pt>
                <c:pt idx="858">
                  <c:v>9.7505583708662122</c:v>
                </c:pt>
                <c:pt idx="859">
                  <c:v>9.759313815354492</c:v>
                </c:pt>
                <c:pt idx="860">
                  <c:v>9.7680692598427754</c:v>
                </c:pt>
                <c:pt idx="861">
                  <c:v>9.7768247043310552</c:v>
                </c:pt>
                <c:pt idx="862">
                  <c:v>9.785580148819335</c:v>
                </c:pt>
                <c:pt idx="863">
                  <c:v>9.7943355933066414</c:v>
                </c:pt>
                <c:pt idx="864">
                  <c:v>9.8030910377949212</c:v>
                </c:pt>
                <c:pt idx="865">
                  <c:v>9.8118464822832046</c:v>
                </c:pt>
                <c:pt idx="866">
                  <c:v>9.8206019267714844</c:v>
                </c:pt>
                <c:pt idx="867">
                  <c:v>9.8293573712597642</c:v>
                </c:pt>
                <c:pt idx="868">
                  <c:v>9.838112815748044</c:v>
                </c:pt>
                <c:pt idx="869">
                  <c:v>9.8468682602363309</c:v>
                </c:pt>
                <c:pt idx="870">
                  <c:v>9.8556237047246107</c:v>
                </c:pt>
                <c:pt idx="871">
                  <c:v>9.8643791492128905</c:v>
                </c:pt>
                <c:pt idx="872">
                  <c:v>9.8731345937011703</c:v>
                </c:pt>
                <c:pt idx="873">
                  <c:v>9.8818900381894537</c:v>
                </c:pt>
                <c:pt idx="874">
                  <c:v>9.89064548267676</c:v>
                </c:pt>
                <c:pt idx="875">
                  <c:v>9.8994009271650398</c:v>
                </c:pt>
                <c:pt idx="876">
                  <c:v>9.9081563716533196</c:v>
                </c:pt>
                <c:pt idx="877">
                  <c:v>9.9169118161415994</c:v>
                </c:pt>
                <c:pt idx="878">
                  <c:v>9.9256672606298828</c:v>
                </c:pt>
                <c:pt idx="879">
                  <c:v>9.9344227051181626</c:v>
                </c:pt>
                <c:pt idx="880">
                  <c:v>9.943178149606446</c:v>
                </c:pt>
                <c:pt idx="881">
                  <c:v>9.9519335940947293</c:v>
                </c:pt>
                <c:pt idx="882">
                  <c:v>9.9606890385830091</c:v>
                </c:pt>
                <c:pt idx="883">
                  <c:v>9.9694444830712889</c:v>
                </c:pt>
                <c:pt idx="884">
                  <c:v>9.9781999275585953</c:v>
                </c:pt>
                <c:pt idx="885">
                  <c:v>9.9869553720468751</c:v>
                </c:pt>
                <c:pt idx="886">
                  <c:v>9.9957108165351549</c:v>
                </c:pt>
                <c:pt idx="887">
                  <c:v>10.004466261023438</c:v>
                </c:pt>
                <c:pt idx="888">
                  <c:v>10.013221705511718</c:v>
                </c:pt>
                <c:pt idx="889">
                  <c:v>10.021977149999998</c:v>
                </c:pt>
                <c:pt idx="890">
                  <c:v>10.030732594488281</c:v>
                </c:pt>
                <c:pt idx="891">
                  <c:v>10.039488038976565</c:v>
                </c:pt>
                <c:pt idx="892">
                  <c:v>10.048243483464844</c:v>
                </c:pt>
                <c:pt idx="893">
                  <c:v>10.056998927953124</c:v>
                </c:pt>
                <c:pt idx="894">
                  <c:v>10.065754372441408</c:v>
                </c:pt>
                <c:pt idx="895">
                  <c:v>10.07450981692871</c:v>
                </c:pt>
                <c:pt idx="896">
                  <c:v>10.083265261416994</c:v>
                </c:pt>
                <c:pt idx="897">
                  <c:v>10.092020705905274</c:v>
                </c:pt>
                <c:pt idx="898">
                  <c:v>10.100776150393553</c:v>
                </c:pt>
                <c:pt idx="899">
                  <c:v>10.109531594881837</c:v>
                </c:pt>
                <c:pt idx="900">
                  <c:v>10.118287039370117</c:v>
                </c:pt>
                <c:pt idx="901">
                  <c:v>10.127042483858396</c:v>
                </c:pt>
                <c:pt idx="902">
                  <c:v>10.13579792834668</c:v>
                </c:pt>
                <c:pt idx="903">
                  <c:v>10.144553372834963</c:v>
                </c:pt>
                <c:pt idx="904">
                  <c:v>10.153308817323243</c:v>
                </c:pt>
                <c:pt idx="905">
                  <c:v>10.162064261810549</c:v>
                </c:pt>
                <c:pt idx="906">
                  <c:v>10.170819706298829</c:v>
                </c:pt>
                <c:pt idx="907">
                  <c:v>10.179575150787109</c:v>
                </c:pt>
                <c:pt idx="908">
                  <c:v>10.188330595275392</c:v>
                </c:pt>
                <c:pt idx="909">
                  <c:v>10.197086039763672</c:v>
                </c:pt>
                <c:pt idx="910">
                  <c:v>10.205841484251952</c:v>
                </c:pt>
                <c:pt idx="911">
                  <c:v>10.214596928740232</c:v>
                </c:pt>
                <c:pt idx="912">
                  <c:v>10.223352373228515</c:v>
                </c:pt>
                <c:pt idx="913">
                  <c:v>10.232107817716798</c:v>
                </c:pt>
                <c:pt idx="914">
                  <c:v>10.240863262205078</c:v>
                </c:pt>
                <c:pt idx="915">
                  <c:v>10.249618706693362</c:v>
                </c:pt>
                <c:pt idx="916">
                  <c:v>10.258374151180664</c:v>
                </c:pt>
                <c:pt idx="917">
                  <c:v>10.267129595668948</c:v>
                </c:pt>
                <c:pt idx="918">
                  <c:v>10.275885040157227</c:v>
                </c:pt>
                <c:pt idx="919">
                  <c:v>10.284640484645507</c:v>
                </c:pt>
                <c:pt idx="920">
                  <c:v>10.293395929133787</c:v>
                </c:pt>
                <c:pt idx="921">
                  <c:v>10.30215137362207</c:v>
                </c:pt>
                <c:pt idx="922">
                  <c:v>10.31090681811035</c:v>
                </c:pt>
                <c:pt idx="923">
                  <c:v>10.31966226259863</c:v>
                </c:pt>
                <c:pt idx="924">
                  <c:v>10.328417707086917</c:v>
                </c:pt>
                <c:pt idx="925">
                  <c:v>10.337173151575197</c:v>
                </c:pt>
                <c:pt idx="926">
                  <c:v>10.345928596063477</c:v>
                </c:pt>
                <c:pt idx="927">
                  <c:v>10.354684040550783</c:v>
                </c:pt>
                <c:pt idx="928">
                  <c:v>10.363439485039063</c:v>
                </c:pt>
                <c:pt idx="929">
                  <c:v>10.372194929527346</c:v>
                </c:pt>
                <c:pt idx="930">
                  <c:v>10.380950374015626</c:v>
                </c:pt>
                <c:pt idx="931">
                  <c:v>10.389705818503906</c:v>
                </c:pt>
                <c:pt idx="932">
                  <c:v>10.398461262992186</c:v>
                </c:pt>
                <c:pt idx="933">
                  <c:v>10.407216707480469</c:v>
                </c:pt>
                <c:pt idx="934">
                  <c:v>10.415972151968749</c:v>
                </c:pt>
                <c:pt idx="935">
                  <c:v>10.424727596457032</c:v>
                </c:pt>
                <c:pt idx="936">
                  <c:v>10.433483040945312</c:v>
                </c:pt>
                <c:pt idx="937">
                  <c:v>10.442238485432615</c:v>
                </c:pt>
                <c:pt idx="938">
                  <c:v>10.450993929920902</c:v>
                </c:pt>
                <c:pt idx="939">
                  <c:v>10.459749374409181</c:v>
                </c:pt>
                <c:pt idx="940">
                  <c:v>10.468504818897461</c:v>
                </c:pt>
                <c:pt idx="941">
                  <c:v>10.477260263385741</c:v>
                </c:pt>
                <c:pt idx="942">
                  <c:v>10.486015707874024</c:v>
                </c:pt>
                <c:pt idx="943">
                  <c:v>10.494771152362304</c:v>
                </c:pt>
                <c:pt idx="944">
                  <c:v>10.503526596850584</c:v>
                </c:pt>
                <c:pt idx="945">
                  <c:v>10.512282041338864</c:v>
                </c:pt>
                <c:pt idx="946">
                  <c:v>10.521037485827151</c:v>
                </c:pt>
                <c:pt idx="947">
                  <c:v>10.529792930315431</c:v>
                </c:pt>
                <c:pt idx="948">
                  <c:v>10.538548374802733</c:v>
                </c:pt>
                <c:pt idx="949">
                  <c:v>10.547303819291017</c:v>
                </c:pt>
                <c:pt idx="950">
                  <c:v>10.556059263779296</c:v>
                </c:pt>
                <c:pt idx="951">
                  <c:v>10.56481470826758</c:v>
                </c:pt>
                <c:pt idx="952">
                  <c:v>10.57357015275586</c:v>
                </c:pt>
                <c:pt idx="953">
                  <c:v>10.582325597244139</c:v>
                </c:pt>
                <c:pt idx="954">
                  <c:v>10.591081041732419</c:v>
                </c:pt>
                <c:pt idx="955">
                  <c:v>10.599836486220703</c:v>
                </c:pt>
                <c:pt idx="956">
                  <c:v>10.608591930708986</c:v>
                </c:pt>
                <c:pt idx="957">
                  <c:v>10.617347375197266</c:v>
                </c:pt>
                <c:pt idx="958">
                  <c:v>10.626102819684569</c:v>
                </c:pt>
                <c:pt idx="959">
                  <c:v>10.634858264172848</c:v>
                </c:pt>
                <c:pt idx="960">
                  <c:v>10.643613708661135</c:v>
                </c:pt>
                <c:pt idx="961">
                  <c:v>10.652369153149415</c:v>
                </c:pt>
                <c:pt idx="962">
                  <c:v>10.661124597637695</c:v>
                </c:pt>
                <c:pt idx="963">
                  <c:v>10.669880042125978</c:v>
                </c:pt>
                <c:pt idx="964">
                  <c:v>10.678635486614258</c:v>
                </c:pt>
                <c:pt idx="965">
                  <c:v>10.687390931102538</c:v>
                </c:pt>
                <c:pt idx="966">
                  <c:v>10.696146375590818</c:v>
                </c:pt>
                <c:pt idx="967">
                  <c:v>10.704901820079105</c:v>
                </c:pt>
                <c:pt idx="968">
                  <c:v>10.713657264567384</c:v>
                </c:pt>
                <c:pt idx="969">
                  <c:v>10.722412709054687</c:v>
                </c:pt>
                <c:pt idx="970">
                  <c:v>10.731168153542967</c:v>
                </c:pt>
                <c:pt idx="971">
                  <c:v>10.73992359803125</c:v>
                </c:pt>
                <c:pt idx="972">
                  <c:v>10.748679042519534</c:v>
                </c:pt>
                <c:pt idx="973">
                  <c:v>10.757434487007814</c:v>
                </c:pt>
                <c:pt idx="974">
                  <c:v>10.766189931496093</c:v>
                </c:pt>
                <c:pt idx="975">
                  <c:v>10.774945375984373</c:v>
                </c:pt>
                <c:pt idx="976">
                  <c:v>10.783700820472657</c:v>
                </c:pt>
                <c:pt idx="977">
                  <c:v>10.792456264960936</c:v>
                </c:pt>
                <c:pt idx="978">
                  <c:v>10.80121170944922</c:v>
                </c:pt>
                <c:pt idx="979">
                  <c:v>10.809967153936523</c:v>
                </c:pt>
                <c:pt idx="980">
                  <c:v>10.818722598424802</c:v>
                </c:pt>
                <c:pt idx="981">
                  <c:v>10.827478042913086</c:v>
                </c:pt>
                <c:pt idx="982">
                  <c:v>10.836233487401369</c:v>
                </c:pt>
                <c:pt idx="983">
                  <c:v>10.844988931889649</c:v>
                </c:pt>
                <c:pt idx="984">
                  <c:v>10.853744376377929</c:v>
                </c:pt>
                <c:pt idx="985">
                  <c:v>10.862499820866212</c:v>
                </c:pt>
                <c:pt idx="986">
                  <c:v>10.871255265354492</c:v>
                </c:pt>
                <c:pt idx="987">
                  <c:v>10.880010709842772</c:v>
                </c:pt>
                <c:pt idx="988">
                  <c:v>10.888766154331055</c:v>
                </c:pt>
                <c:pt idx="989">
                  <c:v>10.897521598819338</c:v>
                </c:pt>
                <c:pt idx="990">
                  <c:v>10.906277043306641</c:v>
                </c:pt>
                <c:pt idx="991">
                  <c:v>10.915032487794921</c:v>
                </c:pt>
                <c:pt idx="992">
                  <c:v>10.923787932283201</c:v>
                </c:pt>
                <c:pt idx="993">
                  <c:v>10.932543376771484</c:v>
                </c:pt>
                <c:pt idx="994">
                  <c:v>10.941298821259767</c:v>
                </c:pt>
                <c:pt idx="995">
                  <c:v>10.950054265748047</c:v>
                </c:pt>
                <c:pt idx="996">
                  <c:v>10.958809710236327</c:v>
                </c:pt>
                <c:pt idx="997">
                  <c:v>10.96756515472461</c:v>
                </c:pt>
                <c:pt idx="998">
                  <c:v>10.97632059921289</c:v>
                </c:pt>
                <c:pt idx="999">
                  <c:v>10.98507604370117</c:v>
                </c:pt>
                <c:pt idx="1000">
                  <c:v>10.993831488189453</c:v>
                </c:pt>
                <c:pt idx="1001">
                  <c:v>11.002586932676756</c:v>
                </c:pt>
                <c:pt idx="1002">
                  <c:v>11.011342377165036</c:v>
                </c:pt>
                <c:pt idx="1003">
                  <c:v>11.020097821653319</c:v>
                </c:pt>
                <c:pt idx="1004">
                  <c:v>11.028853266141603</c:v>
                </c:pt>
                <c:pt idx="1005">
                  <c:v>11.037608710629883</c:v>
                </c:pt>
                <c:pt idx="1006">
                  <c:v>11.046364155118166</c:v>
                </c:pt>
                <c:pt idx="1007">
                  <c:v>11.055119599606446</c:v>
                </c:pt>
                <c:pt idx="1008">
                  <c:v>11.063875044094726</c:v>
                </c:pt>
                <c:pt idx="1009">
                  <c:v>11.072630488583005</c:v>
                </c:pt>
                <c:pt idx="1010">
                  <c:v>11.081385933071289</c:v>
                </c:pt>
                <c:pt idx="1011">
                  <c:v>11.090141377558595</c:v>
                </c:pt>
                <c:pt idx="1012">
                  <c:v>11.098896822046875</c:v>
                </c:pt>
                <c:pt idx="1013">
                  <c:v>11.107652266535155</c:v>
                </c:pt>
                <c:pt idx="1014">
                  <c:v>11.116407711023435</c:v>
                </c:pt>
                <c:pt idx="1015">
                  <c:v>11.125163155511721</c:v>
                </c:pt>
                <c:pt idx="1016">
                  <c:v>11.133918600000001</c:v>
                </c:pt>
                <c:pt idx="1017">
                  <c:v>11.142674044488281</c:v>
                </c:pt>
                <c:pt idx="1018">
                  <c:v>11.151429488976561</c:v>
                </c:pt>
                <c:pt idx="1019">
                  <c:v>11.160184933464844</c:v>
                </c:pt>
                <c:pt idx="1020">
                  <c:v>11.168940377953124</c:v>
                </c:pt>
                <c:pt idx="1021">
                  <c:v>11.177695822441404</c:v>
                </c:pt>
                <c:pt idx="1022">
                  <c:v>11.18645126692871</c:v>
                </c:pt>
                <c:pt idx="1023">
                  <c:v>11.19520671141699</c:v>
                </c:pt>
                <c:pt idx="1024">
                  <c:v>11.203962155905273</c:v>
                </c:pt>
                <c:pt idx="1025">
                  <c:v>11.212717600393557</c:v>
                </c:pt>
                <c:pt idx="1026">
                  <c:v>11.221473044881837</c:v>
                </c:pt>
                <c:pt idx="1027">
                  <c:v>11.230228489370116</c:v>
                </c:pt>
                <c:pt idx="1028">
                  <c:v>11.2389839338584</c:v>
                </c:pt>
                <c:pt idx="1029">
                  <c:v>11.247739378346679</c:v>
                </c:pt>
                <c:pt idx="1030">
                  <c:v>11.256494822834959</c:v>
                </c:pt>
                <c:pt idx="1031">
                  <c:v>11.265250267323243</c:v>
                </c:pt>
                <c:pt idx="1032">
                  <c:v>11.274005711810545</c:v>
                </c:pt>
                <c:pt idx="1033">
                  <c:v>11.282761156298829</c:v>
                </c:pt>
                <c:pt idx="1034">
                  <c:v>11.291516600787109</c:v>
                </c:pt>
                <c:pt idx="1035">
                  <c:v>11.300272045275388</c:v>
                </c:pt>
                <c:pt idx="1036">
                  <c:v>11.309027489763675</c:v>
                </c:pt>
                <c:pt idx="1037">
                  <c:v>11.317782934251955</c:v>
                </c:pt>
                <c:pt idx="1038">
                  <c:v>11.326538378740235</c:v>
                </c:pt>
                <c:pt idx="1039">
                  <c:v>11.335293823228515</c:v>
                </c:pt>
                <c:pt idx="1040">
                  <c:v>11.344049267716798</c:v>
                </c:pt>
                <c:pt idx="1041">
                  <c:v>11.352804712205078</c:v>
                </c:pt>
                <c:pt idx="1042">
                  <c:v>11.361560156693358</c:v>
                </c:pt>
                <c:pt idx="1043">
                  <c:v>11.370315601180664</c:v>
                </c:pt>
                <c:pt idx="1044">
                  <c:v>11.379071045668944</c:v>
                </c:pt>
                <c:pt idx="1045">
                  <c:v>11.387826490157227</c:v>
                </c:pt>
                <c:pt idx="1046">
                  <c:v>11.396581934645507</c:v>
                </c:pt>
                <c:pt idx="1047">
                  <c:v>11.40533737913379</c:v>
                </c:pt>
                <c:pt idx="1048">
                  <c:v>11.41409282362207</c:v>
                </c:pt>
                <c:pt idx="1049">
                  <c:v>11.422848268110354</c:v>
                </c:pt>
                <c:pt idx="1050">
                  <c:v>11.431603712598633</c:v>
                </c:pt>
                <c:pt idx="1051">
                  <c:v>11.440359157086913</c:v>
                </c:pt>
                <c:pt idx="1052">
                  <c:v>11.449114601575193</c:v>
                </c:pt>
                <c:pt idx="1053">
                  <c:v>11.457870046063476</c:v>
                </c:pt>
                <c:pt idx="1054">
                  <c:v>11.466625490550783</c:v>
                </c:pt>
                <c:pt idx="1055">
                  <c:v>11.475380935039063</c:v>
                </c:pt>
                <c:pt idx="1056">
                  <c:v>11.484136379527342</c:v>
                </c:pt>
                <c:pt idx="1057">
                  <c:v>11.492891824015622</c:v>
                </c:pt>
                <c:pt idx="1058">
                  <c:v>11.501647268503909</c:v>
                </c:pt>
                <c:pt idx="1059">
                  <c:v>11.510402712992189</c:v>
                </c:pt>
                <c:pt idx="1060">
                  <c:v>11.519158157480469</c:v>
                </c:pt>
                <c:pt idx="1061">
                  <c:v>11.527913601968752</c:v>
                </c:pt>
                <c:pt idx="1062">
                  <c:v>11.536669046457032</c:v>
                </c:pt>
                <c:pt idx="1063">
                  <c:v>11.545424490945312</c:v>
                </c:pt>
                <c:pt idx="1064">
                  <c:v>11.554179935432618</c:v>
                </c:pt>
                <c:pt idx="1065">
                  <c:v>11.562935379920898</c:v>
                </c:pt>
                <c:pt idx="1066">
                  <c:v>11.571690824409178</c:v>
                </c:pt>
                <c:pt idx="1067">
                  <c:v>11.580446268897461</c:v>
                </c:pt>
                <c:pt idx="1068">
                  <c:v>11.589201713385741</c:v>
                </c:pt>
                <c:pt idx="1069">
                  <c:v>11.597957157874024</c:v>
                </c:pt>
                <c:pt idx="1070">
                  <c:v>11.606712602362308</c:v>
                </c:pt>
                <c:pt idx="1071">
                  <c:v>11.615468046850587</c:v>
                </c:pt>
                <c:pt idx="1072">
                  <c:v>11.624223491338867</c:v>
                </c:pt>
                <c:pt idx="1073">
                  <c:v>11.632978935827147</c:v>
                </c:pt>
                <c:pt idx="1074">
                  <c:v>11.64173438031543</c:v>
                </c:pt>
                <c:pt idx="1075">
                  <c:v>11.650489824802733</c:v>
                </c:pt>
                <c:pt idx="1076">
                  <c:v>11.659245269291016</c:v>
                </c:pt>
                <c:pt idx="1077">
                  <c:v>11.668000713779296</c:v>
                </c:pt>
                <c:pt idx="1078">
                  <c:v>11.676756158267576</c:v>
                </c:pt>
                <c:pt idx="1079">
                  <c:v>11.685511602755859</c:v>
                </c:pt>
                <c:pt idx="1080">
                  <c:v>11.694267047244143</c:v>
                </c:pt>
                <c:pt idx="1081">
                  <c:v>11.703022491732423</c:v>
                </c:pt>
                <c:pt idx="1082">
                  <c:v>11.711777936220702</c:v>
                </c:pt>
                <c:pt idx="1083">
                  <c:v>11.720533380708986</c:v>
                </c:pt>
                <c:pt idx="1084">
                  <c:v>11.729288825197266</c:v>
                </c:pt>
                <c:pt idx="1085">
                  <c:v>11.738044269684572</c:v>
                </c:pt>
                <c:pt idx="1086">
                  <c:v>11.746799714172852</c:v>
                </c:pt>
                <c:pt idx="1087">
                  <c:v>11.755555158661132</c:v>
                </c:pt>
                <c:pt idx="1088">
                  <c:v>11.764310603149415</c:v>
                </c:pt>
                <c:pt idx="1089">
                  <c:v>11.773066047637695</c:v>
                </c:pt>
                <c:pt idx="1090">
                  <c:v>11.781821492125975</c:v>
                </c:pt>
                <c:pt idx="1091">
                  <c:v>11.790576936614258</c:v>
                </c:pt>
                <c:pt idx="1092">
                  <c:v>11.799332381102541</c:v>
                </c:pt>
                <c:pt idx="1093">
                  <c:v>11.808087825590821</c:v>
                </c:pt>
                <c:pt idx="1094">
                  <c:v>11.816843270079101</c:v>
                </c:pt>
                <c:pt idx="1095">
                  <c:v>11.825598714567384</c:v>
                </c:pt>
                <c:pt idx="1096">
                  <c:v>11.834354159054687</c:v>
                </c:pt>
                <c:pt idx="1097">
                  <c:v>11.84310960354297</c:v>
                </c:pt>
                <c:pt idx="1098">
                  <c:v>11.85186504803125</c:v>
                </c:pt>
                <c:pt idx="1099">
                  <c:v>11.86062049251953</c:v>
                </c:pt>
                <c:pt idx="1100">
                  <c:v>11.86937593700781</c:v>
                </c:pt>
                <c:pt idx="1101">
                  <c:v>11.878131381496093</c:v>
                </c:pt>
                <c:pt idx="1102">
                  <c:v>11.886886825984377</c:v>
                </c:pt>
                <c:pt idx="1103">
                  <c:v>11.895642270472656</c:v>
                </c:pt>
                <c:pt idx="1104">
                  <c:v>11.90439771496094</c:v>
                </c:pt>
                <c:pt idx="1105">
                  <c:v>11.913153159449219</c:v>
                </c:pt>
                <c:pt idx="1106">
                  <c:v>11.921908603936526</c:v>
                </c:pt>
                <c:pt idx="1107">
                  <c:v>11.930664048424806</c:v>
                </c:pt>
                <c:pt idx="1108">
                  <c:v>11.939419492913085</c:v>
                </c:pt>
                <c:pt idx="1109">
                  <c:v>11.948174937401369</c:v>
                </c:pt>
                <c:pt idx="1110">
                  <c:v>11.956930381889649</c:v>
                </c:pt>
                <c:pt idx="1111">
                  <c:v>11.965685826377928</c:v>
                </c:pt>
                <c:pt idx="1112">
                  <c:v>11.974441270866208</c:v>
                </c:pt>
                <c:pt idx="1113">
                  <c:v>11.983196715354495</c:v>
                </c:pt>
                <c:pt idx="1114">
                  <c:v>11.991952159842775</c:v>
                </c:pt>
                <c:pt idx="1115">
                  <c:v>12.000707604331055</c:v>
                </c:pt>
                <c:pt idx="1116">
                  <c:v>12.009463048819335</c:v>
                </c:pt>
                <c:pt idx="1117">
                  <c:v>12.018218493306641</c:v>
                </c:pt>
                <c:pt idx="1118">
                  <c:v>12.026973937794924</c:v>
                </c:pt>
                <c:pt idx="1119">
                  <c:v>12.035729382283204</c:v>
                </c:pt>
                <c:pt idx="1120">
                  <c:v>12.044484826771484</c:v>
                </c:pt>
                <c:pt idx="1121">
                  <c:v>12.053240271259764</c:v>
                </c:pt>
                <c:pt idx="1122">
                  <c:v>12.061995715748047</c:v>
                </c:pt>
                <c:pt idx="1123">
                  <c:v>12.070751160236327</c:v>
                </c:pt>
                <c:pt idx="1124">
                  <c:v>12.07950660472461</c:v>
                </c:pt>
                <c:pt idx="1125">
                  <c:v>12.08826204921289</c:v>
                </c:pt>
                <c:pt idx="1126">
                  <c:v>12.097017493701173</c:v>
                </c:pt>
                <c:pt idx="1127">
                  <c:v>12.105772938189453</c:v>
                </c:pt>
                <c:pt idx="1128">
                  <c:v>12.11452838267676</c:v>
                </c:pt>
                <c:pt idx="1129">
                  <c:v>12.123283827165039</c:v>
                </c:pt>
                <c:pt idx="1130">
                  <c:v>12.132039271653319</c:v>
                </c:pt>
                <c:pt idx="1131">
                  <c:v>12.140794716141603</c:v>
                </c:pt>
                <c:pt idx="1132">
                  <c:v>12.149550160629882</c:v>
                </c:pt>
                <c:pt idx="1133">
                  <c:v>12.158305605118162</c:v>
                </c:pt>
                <c:pt idx="1134">
                  <c:v>12.167061049606442</c:v>
                </c:pt>
                <c:pt idx="1135">
                  <c:v>12.175816494094729</c:v>
                </c:pt>
                <c:pt idx="1136">
                  <c:v>12.184571938583009</c:v>
                </c:pt>
                <c:pt idx="1137">
                  <c:v>12.193327383071288</c:v>
                </c:pt>
                <c:pt idx="1138">
                  <c:v>12.202082827558595</c:v>
                </c:pt>
                <c:pt idx="1139">
                  <c:v>12.210838272046875</c:v>
                </c:pt>
                <c:pt idx="1140">
                  <c:v>12.219593716535158</c:v>
                </c:pt>
                <c:pt idx="1141">
                  <c:v>12.228349161023438</c:v>
                </c:pt>
                <c:pt idx="1142">
                  <c:v>12.237104605511718</c:v>
                </c:pt>
                <c:pt idx="1143">
                  <c:v>12.245860050000001</c:v>
                </c:pt>
                <c:pt idx="1144">
                  <c:v>12.254615494488281</c:v>
                </c:pt>
                <c:pt idx="1145">
                  <c:v>12.263370938976561</c:v>
                </c:pt>
                <c:pt idx="1146">
                  <c:v>12.272126383464844</c:v>
                </c:pt>
                <c:pt idx="1147">
                  <c:v>12.280881827953127</c:v>
                </c:pt>
                <c:pt idx="1148">
                  <c:v>12.289637272441407</c:v>
                </c:pt>
                <c:pt idx="1149">
                  <c:v>12.298392716928713</c:v>
                </c:pt>
                <c:pt idx="1150">
                  <c:v>12.307148161416993</c:v>
                </c:pt>
                <c:pt idx="1151">
                  <c:v>12.315903605905273</c:v>
                </c:pt>
                <c:pt idx="1152">
                  <c:v>12.324659050393556</c:v>
                </c:pt>
                <c:pt idx="1153">
                  <c:v>12.333414494881836</c:v>
                </c:pt>
                <c:pt idx="1154">
                  <c:v>12.342169939370116</c:v>
                </c:pt>
                <c:pt idx="1155">
                  <c:v>12.350925383858396</c:v>
                </c:pt>
                <c:pt idx="1156">
                  <c:v>12.359680828346679</c:v>
                </c:pt>
                <c:pt idx="1157">
                  <c:v>12.368436272834963</c:v>
                </c:pt>
                <c:pt idx="1158">
                  <c:v>12.377191717323242</c:v>
                </c:pt>
                <c:pt idx="1159">
                  <c:v>12.385947161810545</c:v>
                </c:pt>
                <c:pt idx="1160">
                  <c:v>12.394702606298829</c:v>
                </c:pt>
                <c:pt idx="1161">
                  <c:v>12.403458050787112</c:v>
                </c:pt>
                <c:pt idx="1162">
                  <c:v>12.412213495275392</c:v>
                </c:pt>
                <c:pt idx="1163">
                  <c:v>12.420968939763672</c:v>
                </c:pt>
                <c:pt idx="1164">
                  <c:v>12.429724384251951</c:v>
                </c:pt>
                <c:pt idx="1165">
                  <c:v>12.438479828740235</c:v>
                </c:pt>
                <c:pt idx="1166">
                  <c:v>12.447235273228515</c:v>
                </c:pt>
                <c:pt idx="1167">
                  <c:v>12.455990717716794</c:v>
                </c:pt>
                <c:pt idx="1168">
                  <c:v>12.464746162205081</c:v>
                </c:pt>
                <c:pt idx="1169">
                  <c:v>12.473501606693361</c:v>
                </c:pt>
                <c:pt idx="1170">
                  <c:v>12.482257051180664</c:v>
                </c:pt>
                <c:pt idx="1171">
                  <c:v>12.491012495668947</c:v>
                </c:pt>
                <c:pt idx="1172">
                  <c:v>12.499767940157227</c:v>
                </c:pt>
                <c:pt idx="1173">
                  <c:v>12.508523384645507</c:v>
                </c:pt>
                <c:pt idx="1174">
                  <c:v>12.51727882913379</c:v>
                </c:pt>
                <c:pt idx="1175">
                  <c:v>12.52603427362207</c:v>
                </c:pt>
                <c:pt idx="1176">
                  <c:v>12.53478971811035</c:v>
                </c:pt>
                <c:pt idx="1177">
                  <c:v>12.543545162598633</c:v>
                </c:pt>
                <c:pt idx="1178">
                  <c:v>12.552300607086913</c:v>
                </c:pt>
                <c:pt idx="1179">
                  <c:v>12.561056051575196</c:v>
                </c:pt>
                <c:pt idx="1180">
                  <c:v>12.569811496063476</c:v>
                </c:pt>
                <c:pt idx="1181">
                  <c:v>12.578566940550779</c:v>
                </c:pt>
                <c:pt idx="1182">
                  <c:v>12.587322385039066</c:v>
                </c:pt>
                <c:pt idx="1183">
                  <c:v>12.596077829527346</c:v>
                </c:pt>
                <c:pt idx="1184">
                  <c:v>12.604833274015625</c:v>
                </c:pt>
                <c:pt idx="1185">
                  <c:v>12.613588718503905</c:v>
                </c:pt>
                <c:pt idx="1186">
                  <c:v>12.622344162992189</c:v>
                </c:pt>
                <c:pt idx="1187">
                  <c:v>12.631099607480468</c:v>
                </c:pt>
                <c:pt idx="1188">
                  <c:v>12.639855051968748</c:v>
                </c:pt>
                <c:pt idx="1189">
                  <c:v>12.648610496457028</c:v>
                </c:pt>
                <c:pt idx="1190">
                  <c:v>12.657365940945315</c:v>
                </c:pt>
                <c:pt idx="1191">
                  <c:v>12.666121385432618</c:v>
                </c:pt>
                <c:pt idx="1192">
                  <c:v>12.674876829920898</c:v>
                </c:pt>
                <c:pt idx="1193">
                  <c:v>12.683632274409181</c:v>
                </c:pt>
                <c:pt idx="1194">
                  <c:v>12.692387718897461</c:v>
                </c:pt>
                <c:pt idx="1195">
                  <c:v>12.701143163385744</c:v>
                </c:pt>
                <c:pt idx="1196">
                  <c:v>12.709898607874024</c:v>
                </c:pt>
                <c:pt idx="1197">
                  <c:v>12.718654052362304</c:v>
                </c:pt>
                <c:pt idx="1198">
                  <c:v>12.727409496850584</c:v>
                </c:pt>
                <c:pt idx="1199">
                  <c:v>12.736164941338867</c:v>
                </c:pt>
                <c:pt idx="1200">
                  <c:v>12.744920385827147</c:v>
                </c:pt>
                <c:pt idx="1201">
                  <c:v>12.75367583031543</c:v>
                </c:pt>
                <c:pt idx="1202">
                  <c:v>12.762431274802733</c:v>
                </c:pt>
                <c:pt idx="1203">
                  <c:v>12.771186719291013</c:v>
                </c:pt>
                <c:pt idx="1204">
                  <c:v>12.7799421637793</c:v>
                </c:pt>
                <c:pt idx="1205">
                  <c:v>12.788697608267579</c:v>
                </c:pt>
                <c:pt idx="1206">
                  <c:v>12.797453052755859</c:v>
                </c:pt>
                <c:pt idx="1207">
                  <c:v>12.806208497244139</c:v>
                </c:pt>
                <c:pt idx="1208">
                  <c:v>12.814963941732422</c:v>
                </c:pt>
                <c:pt idx="1209">
                  <c:v>12.823719386220702</c:v>
                </c:pt>
                <c:pt idx="1210">
                  <c:v>12.832474830708982</c:v>
                </c:pt>
                <c:pt idx="1211">
                  <c:v>12.841230275197265</c:v>
                </c:pt>
                <c:pt idx="1212">
                  <c:v>12.849985719684568</c:v>
                </c:pt>
                <c:pt idx="1213">
                  <c:v>12.858741164172852</c:v>
                </c:pt>
                <c:pt idx="1214">
                  <c:v>12.867496608661131</c:v>
                </c:pt>
                <c:pt idx="1215">
                  <c:v>12.876252053149415</c:v>
                </c:pt>
                <c:pt idx="1216">
                  <c:v>12.885007497637698</c:v>
                </c:pt>
                <c:pt idx="1217">
                  <c:v>12.893762942125978</c:v>
                </c:pt>
                <c:pt idx="1218">
                  <c:v>12.902518386614258</c:v>
                </c:pt>
                <c:pt idx="1219">
                  <c:v>12.911273831102537</c:v>
                </c:pt>
                <c:pt idx="1220">
                  <c:v>12.920029275590821</c:v>
                </c:pt>
                <c:pt idx="1221">
                  <c:v>12.928784720079101</c:v>
                </c:pt>
                <c:pt idx="1222">
                  <c:v>12.93754016456738</c:v>
                </c:pt>
                <c:pt idx="1223">
                  <c:v>12.946295609054687</c:v>
                </c:pt>
                <c:pt idx="1224">
                  <c:v>12.955051053542967</c:v>
                </c:pt>
                <c:pt idx="1225">
                  <c:v>12.96380649803125</c:v>
                </c:pt>
                <c:pt idx="1226">
                  <c:v>12.972561942519533</c:v>
                </c:pt>
                <c:pt idx="1227">
                  <c:v>12.981317387007813</c:v>
                </c:pt>
                <c:pt idx="1228">
                  <c:v>12.990072831496093</c:v>
                </c:pt>
                <c:pt idx="1229">
                  <c:v>12.998828275984376</c:v>
                </c:pt>
                <c:pt idx="1230">
                  <c:v>13.007583720472656</c:v>
                </c:pt>
                <c:pt idx="1231">
                  <c:v>13.016339164960936</c:v>
                </c:pt>
                <c:pt idx="1232">
                  <c:v>13.025094609449216</c:v>
                </c:pt>
                <c:pt idx="1233">
                  <c:v>13.033850053936522</c:v>
                </c:pt>
                <c:pt idx="1234">
                  <c:v>13.042605498424805</c:v>
                </c:pt>
                <c:pt idx="1235">
                  <c:v>13.051360942913085</c:v>
                </c:pt>
                <c:pt idx="1236">
                  <c:v>13.060116387401365</c:v>
                </c:pt>
                <c:pt idx="1237">
                  <c:v>13.068871831889648</c:v>
                </c:pt>
                <c:pt idx="1238">
                  <c:v>13.077627276377932</c:v>
                </c:pt>
                <c:pt idx="1239">
                  <c:v>13.086382720866212</c:v>
                </c:pt>
                <c:pt idx="1240">
                  <c:v>13.095138165354491</c:v>
                </c:pt>
                <c:pt idx="1241">
                  <c:v>13.103893609842775</c:v>
                </c:pt>
                <c:pt idx="1242">
                  <c:v>13.112649054331055</c:v>
                </c:pt>
                <c:pt idx="1243">
                  <c:v>13.121404498819334</c:v>
                </c:pt>
                <c:pt idx="1244">
                  <c:v>13.130159943306641</c:v>
                </c:pt>
                <c:pt idx="1245">
                  <c:v>13.138915387794921</c:v>
                </c:pt>
                <c:pt idx="1246">
                  <c:v>13.1476708322832</c:v>
                </c:pt>
                <c:pt idx="1247">
                  <c:v>13.156426276771484</c:v>
                </c:pt>
                <c:pt idx="1248">
                  <c:v>13.165181721259767</c:v>
                </c:pt>
                <c:pt idx="1249">
                  <c:v>13.173937165748047</c:v>
                </c:pt>
                <c:pt idx="1250">
                  <c:v>13.18269261023633</c:v>
                </c:pt>
                <c:pt idx="1251">
                  <c:v>13.19144805472461</c:v>
                </c:pt>
                <c:pt idx="1252">
                  <c:v>13.20020349921289</c:v>
                </c:pt>
                <c:pt idx="1253">
                  <c:v>13.20895894370117</c:v>
                </c:pt>
                <c:pt idx="1254">
                  <c:v>13.217714388189453</c:v>
                </c:pt>
                <c:pt idx="1255">
                  <c:v>13.226469832676756</c:v>
                </c:pt>
                <c:pt idx="1256">
                  <c:v>13.235225277165039</c:v>
                </c:pt>
                <c:pt idx="1257">
                  <c:v>13.243980721653319</c:v>
                </c:pt>
                <c:pt idx="1258">
                  <c:v>13.252736166141599</c:v>
                </c:pt>
                <c:pt idx="1259">
                  <c:v>13.261491610629886</c:v>
                </c:pt>
                <c:pt idx="1260">
                  <c:v>13.270247055118165</c:v>
                </c:pt>
                <c:pt idx="1261">
                  <c:v>13.279002499606445</c:v>
                </c:pt>
                <c:pt idx="1262">
                  <c:v>13.287757944094725</c:v>
                </c:pt>
                <c:pt idx="1263">
                  <c:v>13.296513388583008</c:v>
                </c:pt>
                <c:pt idx="1264">
                  <c:v>13.305268833071288</c:v>
                </c:pt>
                <c:pt idx="1265">
                  <c:v>13.314024277558595</c:v>
                </c:pt>
                <c:pt idx="1266">
                  <c:v>13.322779722046874</c:v>
                </c:pt>
                <c:pt idx="1267">
                  <c:v>13.331535166535154</c:v>
                </c:pt>
                <c:pt idx="1268">
                  <c:v>13.340290611023438</c:v>
                </c:pt>
                <c:pt idx="1269">
                  <c:v>13.349046055511717</c:v>
                </c:pt>
                <c:pt idx="1270">
                  <c:v>13.357801500000001</c:v>
                </c:pt>
                <c:pt idx="1271">
                  <c:v>13.366556944488281</c:v>
                </c:pt>
                <c:pt idx="1272">
                  <c:v>13.375312388976564</c:v>
                </c:pt>
                <c:pt idx="1273">
                  <c:v>13.384067833464844</c:v>
                </c:pt>
                <c:pt idx="1274">
                  <c:v>13.392823277953124</c:v>
                </c:pt>
                <c:pt idx="1275">
                  <c:v>13.401578722441407</c:v>
                </c:pt>
                <c:pt idx="1276">
                  <c:v>13.41033416692871</c:v>
                </c:pt>
                <c:pt idx="1277">
                  <c:v>13.419089611416993</c:v>
                </c:pt>
                <c:pt idx="1278">
                  <c:v>13.427845055905273</c:v>
                </c:pt>
                <c:pt idx="1279">
                  <c:v>13.436600500393553</c:v>
                </c:pt>
                <c:pt idx="1280">
                  <c:v>13.445355944881832</c:v>
                </c:pt>
                <c:pt idx="1281">
                  <c:v>13.454111389370119</c:v>
                </c:pt>
                <c:pt idx="1282">
                  <c:v>13.462866833858399</c:v>
                </c:pt>
                <c:pt idx="1283">
                  <c:v>13.471622278346679</c:v>
                </c:pt>
                <c:pt idx="1284">
                  <c:v>13.480377722834962</c:v>
                </c:pt>
                <c:pt idx="1285">
                  <c:v>13.489133167323242</c:v>
                </c:pt>
                <c:pt idx="1286">
                  <c:v>13.497888611810549</c:v>
                </c:pt>
                <c:pt idx="1287">
                  <c:v>13.506644056298828</c:v>
                </c:pt>
                <c:pt idx="1288">
                  <c:v>13.515399500787108</c:v>
                </c:pt>
                <c:pt idx="1289">
                  <c:v>13.524154945275392</c:v>
                </c:pt>
                <c:pt idx="1290">
                  <c:v>13.532910389763671</c:v>
                </c:pt>
                <c:pt idx="1291">
                  <c:v>13.541665834251951</c:v>
                </c:pt>
                <c:pt idx="1292">
                  <c:v>13.550421278740234</c:v>
                </c:pt>
                <c:pt idx="1293">
                  <c:v>13.559176723228518</c:v>
                </c:pt>
                <c:pt idx="1294">
                  <c:v>13.567932167716798</c:v>
                </c:pt>
                <c:pt idx="1295">
                  <c:v>13.576687612205077</c:v>
                </c:pt>
                <c:pt idx="1296">
                  <c:v>13.585443056693357</c:v>
                </c:pt>
                <c:pt idx="1297">
                  <c:v>13.594198501180664</c:v>
                </c:pt>
                <c:pt idx="1298">
                  <c:v>13.602953945668947</c:v>
                </c:pt>
                <c:pt idx="1299">
                  <c:v>13.611709390157227</c:v>
                </c:pt>
                <c:pt idx="1300">
                  <c:v>13.620464834645507</c:v>
                </c:pt>
                <c:pt idx="1301">
                  <c:v>13.629220279133786</c:v>
                </c:pt>
                <c:pt idx="1302">
                  <c:v>13.637975723622073</c:v>
                </c:pt>
                <c:pt idx="1303">
                  <c:v>13.646731168110353</c:v>
                </c:pt>
                <c:pt idx="1304">
                  <c:v>13.655486612598633</c:v>
                </c:pt>
                <c:pt idx="1305">
                  <c:v>13.664242057086913</c:v>
                </c:pt>
                <c:pt idx="1306">
                  <c:v>13.672997501575196</c:v>
                </c:pt>
                <c:pt idx="1307">
                  <c:v>13.681752946063476</c:v>
                </c:pt>
                <c:pt idx="1308">
                  <c:v>13.690508390550782</c:v>
                </c:pt>
                <c:pt idx="1309">
                  <c:v>13.699263835039062</c:v>
                </c:pt>
                <c:pt idx="1310">
                  <c:v>13.708019279527342</c:v>
                </c:pt>
                <c:pt idx="1311">
                  <c:v>13.716774724015625</c:v>
                </c:pt>
                <c:pt idx="1312">
                  <c:v>13.725530168503905</c:v>
                </c:pt>
                <c:pt idx="1313">
                  <c:v>13.734285612992188</c:v>
                </c:pt>
                <c:pt idx="1314">
                  <c:v>13.743041057480472</c:v>
                </c:pt>
                <c:pt idx="1315">
                  <c:v>13.751796501968752</c:v>
                </c:pt>
                <c:pt idx="1316">
                  <c:v>13.760551946457031</c:v>
                </c:pt>
                <c:pt idx="1317">
                  <c:v>13.769307390945311</c:v>
                </c:pt>
                <c:pt idx="1318">
                  <c:v>13.778062835432618</c:v>
                </c:pt>
                <c:pt idx="1319">
                  <c:v>13.786818279920897</c:v>
                </c:pt>
                <c:pt idx="1320">
                  <c:v>13.795573724409181</c:v>
                </c:pt>
                <c:pt idx="1321">
                  <c:v>13.804329168897461</c:v>
                </c:pt>
                <c:pt idx="1322">
                  <c:v>13.81308461338574</c:v>
                </c:pt>
                <c:pt idx="1323">
                  <c:v>13.821840057874024</c:v>
                </c:pt>
                <c:pt idx="1324">
                  <c:v>13.830595502362307</c:v>
                </c:pt>
                <c:pt idx="1325">
                  <c:v>13.839350946850587</c:v>
                </c:pt>
                <c:pt idx="1326">
                  <c:v>13.848106391338867</c:v>
                </c:pt>
                <c:pt idx="1327">
                  <c:v>13.85686183582715</c:v>
                </c:pt>
                <c:pt idx="1328">
                  <c:v>13.86561728031543</c:v>
                </c:pt>
                <c:pt idx="1329">
                  <c:v>13.874372724802736</c:v>
                </c:pt>
                <c:pt idx="1330">
                  <c:v>13.883128169291016</c:v>
                </c:pt>
                <c:pt idx="1331">
                  <c:v>13.891883613779296</c:v>
                </c:pt>
                <c:pt idx="1332">
                  <c:v>13.900639058267579</c:v>
                </c:pt>
                <c:pt idx="1333">
                  <c:v>13.909394502755859</c:v>
                </c:pt>
                <c:pt idx="1334">
                  <c:v>13.918149947244139</c:v>
                </c:pt>
                <c:pt idx="1335">
                  <c:v>13.926905391732422</c:v>
                </c:pt>
                <c:pt idx="1336">
                  <c:v>13.935660836220706</c:v>
                </c:pt>
                <c:pt idx="1337">
                  <c:v>13.944416280708985</c:v>
                </c:pt>
                <c:pt idx="1338">
                  <c:v>13.953171725197265</c:v>
                </c:pt>
                <c:pt idx="1339">
                  <c:v>13.961927169684571</c:v>
                </c:pt>
                <c:pt idx="1340">
                  <c:v>13.970682614172851</c:v>
                </c:pt>
                <c:pt idx="1341">
                  <c:v>13.979438058661135</c:v>
                </c:pt>
                <c:pt idx="1342">
                  <c:v>13.988193503149414</c:v>
                </c:pt>
                <c:pt idx="1343">
                  <c:v>13.996948947637694</c:v>
                </c:pt>
                <c:pt idx="1344">
                  <c:v>14.005704392125974</c:v>
                </c:pt>
                <c:pt idx="1345">
                  <c:v>14.014459836614257</c:v>
                </c:pt>
                <c:pt idx="1346">
                  <c:v>14.023215281102541</c:v>
                </c:pt>
                <c:pt idx="1347">
                  <c:v>14.031970725590821</c:v>
                </c:pt>
                <c:pt idx="1348">
                  <c:v>14.040726170079104</c:v>
                </c:pt>
                <c:pt idx="1349">
                  <c:v>14.049481614567384</c:v>
                </c:pt>
                <c:pt idx="1350">
                  <c:v>14.05823705905469</c:v>
                </c:pt>
                <c:pt idx="1351">
                  <c:v>14.06699250354297</c:v>
                </c:pt>
                <c:pt idx="1352">
                  <c:v>14.07574794803125</c:v>
                </c:pt>
                <c:pt idx="1353">
                  <c:v>14.08450339251953</c:v>
                </c:pt>
                <c:pt idx="1354">
                  <c:v>14.093258837007813</c:v>
                </c:pt>
                <c:pt idx="1355">
                  <c:v>14.102014281496093</c:v>
                </c:pt>
                <c:pt idx="1356">
                  <c:v>14.110769725984373</c:v>
                </c:pt>
                <c:pt idx="1357">
                  <c:v>14.119525170472659</c:v>
                </c:pt>
                <c:pt idx="1358">
                  <c:v>14.128280614960939</c:v>
                </c:pt>
                <c:pt idx="1359">
                  <c:v>14.137036059449219</c:v>
                </c:pt>
                <c:pt idx="1360">
                  <c:v>14.145791503936522</c:v>
                </c:pt>
                <c:pt idx="1361">
                  <c:v>14.154546948424805</c:v>
                </c:pt>
                <c:pt idx="1362">
                  <c:v>14.163302392913089</c:v>
                </c:pt>
                <c:pt idx="1363">
                  <c:v>14.172057837401368</c:v>
                </c:pt>
                <c:pt idx="1364">
                  <c:v>14.180813281889648</c:v>
                </c:pt>
                <c:pt idx="1365">
                  <c:v>14.189568726377928</c:v>
                </c:pt>
                <c:pt idx="1366">
                  <c:v>14.198324170866211</c:v>
                </c:pt>
                <c:pt idx="1367">
                  <c:v>14.207079615354491</c:v>
                </c:pt>
                <c:pt idx="1368">
                  <c:v>14.215835059842775</c:v>
                </c:pt>
                <c:pt idx="1369">
                  <c:v>14.224590504331054</c:v>
                </c:pt>
                <c:pt idx="1370">
                  <c:v>14.233345948819338</c:v>
                </c:pt>
                <c:pt idx="1371">
                  <c:v>14.242101393306644</c:v>
                </c:pt>
                <c:pt idx="1372">
                  <c:v>14.250856837794924</c:v>
                </c:pt>
                <c:pt idx="1373">
                  <c:v>14.259612282283204</c:v>
                </c:pt>
                <c:pt idx="1374">
                  <c:v>14.268367726771483</c:v>
                </c:pt>
                <c:pt idx="1375">
                  <c:v>14.277123171259767</c:v>
                </c:pt>
                <c:pt idx="1376">
                  <c:v>14.285878615748047</c:v>
                </c:pt>
                <c:pt idx="1377">
                  <c:v>14.294634060236326</c:v>
                </c:pt>
                <c:pt idx="1378">
                  <c:v>14.303389504724606</c:v>
                </c:pt>
                <c:pt idx="1379">
                  <c:v>14.312144949212893</c:v>
                </c:pt>
                <c:pt idx="1380">
                  <c:v>14.320900393701173</c:v>
                </c:pt>
                <c:pt idx="1381">
                  <c:v>14.329655838189453</c:v>
                </c:pt>
                <c:pt idx="1382">
                  <c:v>14.338411282676759</c:v>
                </c:pt>
                <c:pt idx="1383">
                  <c:v>14.347166727165039</c:v>
                </c:pt>
                <c:pt idx="1384">
                  <c:v>14.355922171653322</c:v>
                </c:pt>
                <c:pt idx="1385">
                  <c:v>14.364677616141602</c:v>
                </c:pt>
                <c:pt idx="1386">
                  <c:v>14.373433060629882</c:v>
                </c:pt>
                <c:pt idx="1387">
                  <c:v>14.382188505118162</c:v>
                </c:pt>
                <c:pt idx="1388">
                  <c:v>14.390943949606445</c:v>
                </c:pt>
                <c:pt idx="1389">
                  <c:v>14.399699394094725</c:v>
                </c:pt>
                <c:pt idx="1390">
                  <c:v>14.408454838583008</c:v>
                </c:pt>
                <c:pt idx="1391">
                  <c:v>14.417210283071292</c:v>
                </c:pt>
                <c:pt idx="1392">
                  <c:v>14.425965727558591</c:v>
                </c:pt>
                <c:pt idx="1393">
                  <c:v>14.434721172046878</c:v>
                </c:pt>
                <c:pt idx="1394">
                  <c:v>14.443476616535158</c:v>
                </c:pt>
                <c:pt idx="1395">
                  <c:v>14.452232061023437</c:v>
                </c:pt>
                <c:pt idx="1396">
                  <c:v>14.460987505511721</c:v>
                </c:pt>
                <c:pt idx="1397">
                  <c:v>14.469742950000001</c:v>
                </c:pt>
                <c:pt idx="1398">
                  <c:v>14.47849839448828</c:v>
                </c:pt>
                <c:pt idx="1399">
                  <c:v>14.48725383897656</c:v>
                </c:pt>
                <c:pt idx="1400">
                  <c:v>14.496009283464844</c:v>
                </c:pt>
                <c:pt idx="1401">
                  <c:v>14.504764727953127</c:v>
                </c:pt>
                <c:pt idx="1402">
                  <c:v>14.513520172441407</c:v>
                </c:pt>
                <c:pt idx="1403">
                  <c:v>14.522275616928709</c:v>
                </c:pt>
                <c:pt idx="1404">
                  <c:v>14.531031061416993</c:v>
                </c:pt>
                <c:pt idx="1405">
                  <c:v>14.539786505905276</c:v>
                </c:pt>
                <c:pt idx="1406">
                  <c:v>14.548541950393556</c:v>
                </c:pt>
                <c:pt idx="1407">
                  <c:v>14.557297394881836</c:v>
                </c:pt>
                <c:pt idx="1408">
                  <c:v>14.566052839370116</c:v>
                </c:pt>
                <c:pt idx="1409">
                  <c:v>14.574808283858399</c:v>
                </c:pt>
                <c:pt idx="1410">
                  <c:v>14.583563728346679</c:v>
                </c:pt>
                <c:pt idx="1411">
                  <c:v>14.592319172834959</c:v>
                </c:pt>
                <c:pt idx="1412">
                  <c:v>14.601074617323242</c:v>
                </c:pt>
                <c:pt idx="1413">
                  <c:v>14.609830061810545</c:v>
                </c:pt>
                <c:pt idx="1414">
                  <c:v>14.618585506298828</c:v>
                </c:pt>
                <c:pt idx="1415">
                  <c:v>14.627340950787111</c:v>
                </c:pt>
                <c:pt idx="1416">
                  <c:v>14.636096395275391</c:v>
                </c:pt>
                <c:pt idx="1417">
                  <c:v>14.644851839763671</c:v>
                </c:pt>
                <c:pt idx="1418">
                  <c:v>14.653607284251954</c:v>
                </c:pt>
                <c:pt idx="1419">
                  <c:v>14.662362728740234</c:v>
                </c:pt>
                <c:pt idx="1420">
                  <c:v>14.671118173228514</c:v>
                </c:pt>
                <c:pt idx="1421">
                  <c:v>14.679873617716797</c:v>
                </c:pt>
                <c:pt idx="1422">
                  <c:v>14.688629062205077</c:v>
                </c:pt>
                <c:pt idx="1423">
                  <c:v>14.697384506693361</c:v>
                </c:pt>
                <c:pt idx="1424">
                  <c:v>14.706139951180663</c:v>
                </c:pt>
                <c:pt idx="1425">
                  <c:v>14.714895395668943</c:v>
                </c:pt>
                <c:pt idx="1426">
                  <c:v>14.723650840157227</c:v>
                </c:pt>
                <c:pt idx="1427">
                  <c:v>14.73240628464551</c:v>
                </c:pt>
                <c:pt idx="1428">
                  <c:v>14.74116172913379</c:v>
                </c:pt>
                <c:pt idx="1429">
                  <c:v>14.74991717362207</c:v>
                </c:pt>
                <c:pt idx="1430">
                  <c:v>14.758672618110353</c:v>
                </c:pt>
                <c:pt idx="1431">
                  <c:v>14.767428062598633</c:v>
                </c:pt>
                <c:pt idx="1432">
                  <c:v>14.776183507086913</c:v>
                </c:pt>
                <c:pt idx="1433">
                  <c:v>14.784938951575192</c:v>
                </c:pt>
                <c:pt idx="1434">
                  <c:v>14.793694396063479</c:v>
                </c:pt>
                <c:pt idx="1435">
                  <c:v>14.802449840550779</c:v>
                </c:pt>
                <c:pt idx="1436">
                  <c:v>14.811205285039062</c:v>
                </c:pt>
                <c:pt idx="1437">
                  <c:v>14.819960729527345</c:v>
                </c:pt>
                <c:pt idx="1438">
                  <c:v>14.828716174015625</c:v>
                </c:pt>
                <c:pt idx="1439">
                  <c:v>14.837471618503908</c:v>
                </c:pt>
                <c:pt idx="1440">
                  <c:v>14.846227062992188</c:v>
                </c:pt>
                <c:pt idx="1441">
                  <c:v>14.854982507480468</c:v>
                </c:pt>
                <c:pt idx="1442">
                  <c:v>14.863737951968748</c:v>
                </c:pt>
                <c:pt idx="1443">
                  <c:v>14.872493396457031</c:v>
                </c:pt>
                <c:pt idx="1444">
                  <c:v>14.881248840945311</c:v>
                </c:pt>
                <c:pt idx="1445">
                  <c:v>14.890004285432617</c:v>
                </c:pt>
                <c:pt idx="1446">
                  <c:v>14.898759729920897</c:v>
                </c:pt>
                <c:pt idx="1447">
                  <c:v>14.907515174409177</c:v>
                </c:pt>
                <c:pt idx="1448">
                  <c:v>14.916270618897464</c:v>
                </c:pt>
                <c:pt idx="1449">
                  <c:v>14.925026063385744</c:v>
                </c:pt>
                <c:pt idx="1450">
                  <c:v>14.933781507874023</c:v>
                </c:pt>
                <c:pt idx="1451">
                  <c:v>14.942536952362303</c:v>
                </c:pt>
                <c:pt idx="1452">
                  <c:v>14.951292396850587</c:v>
                </c:pt>
                <c:pt idx="1453">
                  <c:v>14.960047841338866</c:v>
                </c:pt>
                <c:pt idx="1454">
                  <c:v>14.968803285827146</c:v>
                </c:pt>
                <c:pt idx="1455">
                  <c:v>14.97755873031543</c:v>
                </c:pt>
                <c:pt idx="1456">
                  <c:v>14.986314174802732</c:v>
                </c:pt>
                <c:pt idx="1457">
                  <c:v>14.995069619291016</c:v>
                </c:pt>
                <c:pt idx="1458">
                  <c:v>15.003825063779296</c:v>
                </c:pt>
                <c:pt idx="1459">
                  <c:v>15.012580508267579</c:v>
                </c:pt>
                <c:pt idx="1460">
                  <c:v>15.021335952755859</c:v>
                </c:pt>
                <c:pt idx="1461">
                  <c:v>15.030091397244142</c:v>
                </c:pt>
                <c:pt idx="1462">
                  <c:v>15.038846841732422</c:v>
                </c:pt>
                <c:pt idx="1463">
                  <c:v>15.047602286220702</c:v>
                </c:pt>
                <c:pt idx="1464">
                  <c:v>15.056357730708985</c:v>
                </c:pt>
                <c:pt idx="1465">
                  <c:v>15.065113175197265</c:v>
                </c:pt>
                <c:pt idx="1466">
                  <c:v>15.073868619684571</c:v>
                </c:pt>
                <c:pt idx="1467">
                  <c:v>15.082624064172851</c:v>
                </c:pt>
                <c:pt idx="1468">
                  <c:v>15.091379508661131</c:v>
                </c:pt>
                <c:pt idx="1469">
                  <c:v>15.100134953149414</c:v>
                </c:pt>
                <c:pt idx="1470">
                  <c:v>15.108890397637698</c:v>
                </c:pt>
                <c:pt idx="1471">
                  <c:v>15.117645842125977</c:v>
                </c:pt>
                <c:pt idx="1472">
                  <c:v>15.126401286614257</c:v>
                </c:pt>
                <c:pt idx="1473">
                  <c:v>15.135156731102541</c:v>
                </c:pt>
                <c:pt idx="1474">
                  <c:v>15.14391217559082</c:v>
                </c:pt>
                <c:pt idx="1475">
                  <c:v>15.1526676200791</c:v>
                </c:pt>
                <c:pt idx="1476">
                  <c:v>15.16142306456738</c:v>
                </c:pt>
                <c:pt idx="1477">
                  <c:v>15.170178509054686</c:v>
                </c:pt>
                <c:pt idx="1478">
                  <c:v>15.17893395354297</c:v>
                </c:pt>
                <c:pt idx="1479">
                  <c:v>15.18768939803125</c:v>
                </c:pt>
                <c:pt idx="1480">
                  <c:v>15.196444842519529</c:v>
                </c:pt>
                <c:pt idx="1481">
                  <c:v>15.205200287007813</c:v>
                </c:pt>
                <c:pt idx="1482">
                  <c:v>15.213955731496096</c:v>
                </c:pt>
                <c:pt idx="1483">
                  <c:v>15.222711175984376</c:v>
                </c:pt>
                <c:pt idx="1484">
                  <c:v>15.231466620472656</c:v>
                </c:pt>
                <c:pt idx="1485">
                  <c:v>15.240222064960935</c:v>
                </c:pt>
                <c:pt idx="1486">
                  <c:v>15.248977509449219</c:v>
                </c:pt>
                <c:pt idx="1487">
                  <c:v>15.257732953936525</c:v>
                </c:pt>
                <c:pt idx="1488">
                  <c:v>15.266488398424805</c:v>
                </c:pt>
                <c:pt idx="1489">
                  <c:v>15.275243842913085</c:v>
                </c:pt>
                <c:pt idx="1490">
                  <c:v>15.283999287401365</c:v>
                </c:pt>
                <c:pt idx="1491">
                  <c:v>15.292754731889648</c:v>
                </c:pt>
                <c:pt idx="1492">
                  <c:v>15.301510176377931</c:v>
                </c:pt>
                <c:pt idx="1493">
                  <c:v>15.310265620866211</c:v>
                </c:pt>
                <c:pt idx="1494">
                  <c:v>15.319021065354494</c:v>
                </c:pt>
                <c:pt idx="1495">
                  <c:v>15.327776509842774</c:v>
                </c:pt>
                <c:pt idx="1496">
                  <c:v>15.336531954331054</c:v>
                </c:pt>
                <c:pt idx="1497">
                  <c:v>15.345287398819334</c:v>
                </c:pt>
                <c:pt idx="1498">
                  <c:v>15.35404284330664</c:v>
                </c:pt>
                <c:pt idx="1499">
                  <c:v>15.36279828779492</c:v>
                </c:pt>
                <c:pt idx="1500">
                  <c:v>15.371553732283203</c:v>
                </c:pt>
                <c:pt idx="1501">
                  <c:v>15.380309176771483</c:v>
                </c:pt>
                <c:pt idx="1502">
                  <c:v>15.389064621259763</c:v>
                </c:pt>
                <c:pt idx="1503">
                  <c:v>15.39782006574805</c:v>
                </c:pt>
                <c:pt idx="1504">
                  <c:v>15.40657551023633</c:v>
                </c:pt>
                <c:pt idx="1505">
                  <c:v>15.41533095472461</c:v>
                </c:pt>
                <c:pt idx="1506">
                  <c:v>15.424086399212889</c:v>
                </c:pt>
                <c:pt idx="1507">
                  <c:v>15.432841843701173</c:v>
                </c:pt>
                <c:pt idx="1508">
                  <c:v>15.441597288189453</c:v>
                </c:pt>
                <c:pt idx="1509">
                  <c:v>15.450352732676759</c:v>
                </c:pt>
                <c:pt idx="1510">
                  <c:v>15.459108177165039</c:v>
                </c:pt>
                <c:pt idx="1511">
                  <c:v>15.467863621653319</c:v>
                </c:pt>
                <c:pt idx="1512">
                  <c:v>15.476619066141602</c:v>
                </c:pt>
                <c:pt idx="1513">
                  <c:v>15.485374510629882</c:v>
                </c:pt>
                <c:pt idx="1514">
                  <c:v>15.494129955118165</c:v>
                </c:pt>
                <c:pt idx="1515">
                  <c:v>15.502885399606445</c:v>
                </c:pt>
                <c:pt idx="1516">
                  <c:v>15.511640844094728</c:v>
                </c:pt>
                <c:pt idx="1517">
                  <c:v>15.520396288583008</c:v>
                </c:pt>
                <c:pt idx="1518">
                  <c:v>15.529151733071288</c:v>
                </c:pt>
                <c:pt idx="1519">
                  <c:v>15.537907177558594</c:v>
                </c:pt>
                <c:pt idx="1520">
                  <c:v>15.546662622046874</c:v>
                </c:pt>
                <c:pt idx="1521">
                  <c:v>15.555418066535157</c:v>
                </c:pt>
                <c:pt idx="1522">
                  <c:v>15.564173511023437</c:v>
                </c:pt>
                <c:pt idx="1523">
                  <c:v>15.572928955511717</c:v>
                </c:pt>
                <c:pt idx="1524">
                  <c:v>15.581684399999997</c:v>
                </c:pt>
                <c:pt idx="1525">
                  <c:v>15.590439844488284</c:v>
                </c:pt>
                <c:pt idx="1526">
                  <c:v>15.599195288976563</c:v>
                </c:pt>
                <c:pt idx="1527">
                  <c:v>15.607950733464843</c:v>
                </c:pt>
                <c:pt idx="1528">
                  <c:v>15.616706177953127</c:v>
                </c:pt>
                <c:pt idx="1529">
                  <c:v>15.625461622441406</c:v>
                </c:pt>
                <c:pt idx="1530">
                  <c:v>15.634217066928713</c:v>
                </c:pt>
                <c:pt idx="1531">
                  <c:v>15.642972511416993</c:v>
                </c:pt>
                <c:pt idx="1532">
                  <c:v>15.651727955905272</c:v>
                </c:pt>
                <c:pt idx="1533">
                  <c:v>15.660483400393552</c:v>
                </c:pt>
                <c:pt idx="1534">
                  <c:v>15.669238844881836</c:v>
                </c:pt>
                <c:pt idx="1535">
                  <c:v>15.677994289370115</c:v>
                </c:pt>
                <c:pt idx="1536">
                  <c:v>15.686749733858399</c:v>
                </c:pt>
                <c:pt idx="1537">
                  <c:v>15.695505178346682</c:v>
                </c:pt>
                <c:pt idx="1538">
                  <c:v>15.704260622834962</c:v>
                </c:pt>
                <c:pt idx="1539">
                  <c:v>15.713016067323242</c:v>
                </c:pt>
                <c:pt idx="1540">
                  <c:v>15.721771511810548</c:v>
                </c:pt>
                <c:pt idx="1541">
                  <c:v>15.730526956298828</c:v>
                </c:pt>
                <c:pt idx="1542">
                  <c:v>15.739282400787111</c:v>
                </c:pt>
                <c:pt idx="1543">
                  <c:v>15.748037845275391</c:v>
                </c:pt>
                <c:pt idx="1544">
                  <c:v>15.756793289763671</c:v>
                </c:pt>
                <c:pt idx="1545">
                  <c:v>15.765548734251951</c:v>
                </c:pt>
                <c:pt idx="1546">
                  <c:v>15.774304178740234</c:v>
                </c:pt>
                <c:pt idx="1547">
                  <c:v>15.783059623228517</c:v>
                </c:pt>
                <c:pt idx="1548">
                  <c:v>15.791815067716797</c:v>
                </c:pt>
                <c:pt idx="1549">
                  <c:v>15.800570512205077</c:v>
                </c:pt>
                <c:pt idx="1550">
                  <c:v>15.80932595669336</c:v>
                </c:pt>
                <c:pt idx="1551">
                  <c:v>15.818081401180667</c:v>
                </c:pt>
                <c:pt idx="1552">
                  <c:v>15.826836845668947</c:v>
                </c:pt>
                <c:pt idx="1553">
                  <c:v>15.835592290157226</c:v>
                </c:pt>
                <c:pt idx="1554">
                  <c:v>15.844347734645506</c:v>
                </c:pt>
                <c:pt idx="1555">
                  <c:v>15.85310317913379</c:v>
                </c:pt>
                <c:pt idx="1556">
                  <c:v>15.861858623622069</c:v>
                </c:pt>
                <c:pt idx="1557">
                  <c:v>15.870614068110349</c:v>
                </c:pt>
                <c:pt idx="1558">
                  <c:v>15.879369512598632</c:v>
                </c:pt>
                <c:pt idx="1559">
                  <c:v>15.888124957086916</c:v>
                </c:pt>
                <c:pt idx="1560">
                  <c:v>15.896880401575196</c:v>
                </c:pt>
                <c:pt idx="1561">
                  <c:v>15.905635846063475</c:v>
                </c:pt>
                <c:pt idx="1562">
                  <c:v>15.914391290550782</c:v>
                </c:pt>
                <c:pt idx="1563">
                  <c:v>15.923146735039062</c:v>
                </c:pt>
                <c:pt idx="1564">
                  <c:v>15.931902179527345</c:v>
                </c:pt>
                <c:pt idx="1565">
                  <c:v>15.940657624015625</c:v>
                </c:pt>
                <c:pt idx="1566">
                  <c:v>15.949413068503905</c:v>
                </c:pt>
                <c:pt idx="1567">
                  <c:v>15.958168512992184</c:v>
                </c:pt>
                <c:pt idx="1568">
                  <c:v>15.966923957480471</c:v>
                </c:pt>
                <c:pt idx="1569">
                  <c:v>15.975679401968751</c:v>
                </c:pt>
                <c:pt idx="1570">
                  <c:v>15.984434846457031</c:v>
                </c:pt>
                <c:pt idx="1571">
                  <c:v>15.993190290945314</c:v>
                </c:pt>
                <c:pt idx="1572">
                  <c:v>16.001945735432617</c:v>
                </c:pt>
                <c:pt idx="1573">
                  <c:v>16.0107011799209</c:v>
                </c:pt>
                <c:pt idx="1574">
                  <c:v>16.01945662440918</c:v>
                </c:pt>
                <c:pt idx="1575">
                  <c:v>16.02821206889746</c:v>
                </c:pt>
                <c:pt idx="1576">
                  <c:v>16.036967513385743</c:v>
                </c:pt>
                <c:pt idx="1577">
                  <c:v>16.045722957874023</c:v>
                </c:pt>
                <c:pt idx="1578">
                  <c:v>16.054478402362303</c:v>
                </c:pt>
                <c:pt idx="1579">
                  <c:v>16.063233846850586</c:v>
                </c:pt>
                <c:pt idx="1580">
                  <c:v>16.07198929133887</c:v>
                </c:pt>
                <c:pt idx="1581">
                  <c:v>16.08074473582715</c:v>
                </c:pt>
                <c:pt idx="1582">
                  <c:v>16.089500180315429</c:v>
                </c:pt>
                <c:pt idx="1583">
                  <c:v>16.098255624802736</c:v>
                </c:pt>
                <c:pt idx="1584">
                  <c:v>16.107011069291016</c:v>
                </c:pt>
                <c:pt idx="1585">
                  <c:v>16.115766513779299</c:v>
                </c:pt>
                <c:pt idx="1586">
                  <c:v>16.124521958267579</c:v>
                </c:pt>
                <c:pt idx="1587">
                  <c:v>16.133277402755859</c:v>
                </c:pt>
                <c:pt idx="1588">
                  <c:v>16.142032847244138</c:v>
                </c:pt>
                <c:pt idx="1589">
                  <c:v>16.150788291732422</c:v>
                </c:pt>
                <c:pt idx="1590">
                  <c:v>16.159543736220705</c:v>
                </c:pt>
                <c:pt idx="1591">
                  <c:v>16.168299180708985</c:v>
                </c:pt>
                <c:pt idx="1592">
                  <c:v>16.177054625197265</c:v>
                </c:pt>
                <c:pt idx="1593">
                  <c:v>16.185810069684567</c:v>
                </c:pt>
                <c:pt idx="1594">
                  <c:v>16.194565514172854</c:v>
                </c:pt>
                <c:pt idx="1595">
                  <c:v>16.203320958661134</c:v>
                </c:pt>
                <c:pt idx="1596">
                  <c:v>16.212076403149414</c:v>
                </c:pt>
                <c:pt idx="1597">
                  <c:v>16.220831847637694</c:v>
                </c:pt>
                <c:pt idx="1598">
                  <c:v>16.229587292125977</c:v>
                </c:pt>
                <c:pt idx="1599">
                  <c:v>16.238342736614257</c:v>
                </c:pt>
                <c:pt idx="1600">
                  <c:v>16.247098181102537</c:v>
                </c:pt>
                <c:pt idx="1601">
                  <c:v>16.255853625590824</c:v>
                </c:pt>
                <c:pt idx="1602">
                  <c:v>16.264609070079104</c:v>
                </c:pt>
                <c:pt idx="1603">
                  <c:v>16.273364514567383</c:v>
                </c:pt>
                <c:pt idx="1604">
                  <c:v>16.282119959054686</c:v>
                </c:pt>
                <c:pt idx="1605">
                  <c:v>16.290875403542969</c:v>
                </c:pt>
                <c:pt idx="1606">
                  <c:v>16.299630848031249</c:v>
                </c:pt>
                <c:pt idx="1607">
                  <c:v>16.308386292519533</c:v>
                </c:pt>
                <c:pt idx="1608">
                  <c:v>16.317141737007812</c:v>
                </c:pt>
                <c:pt idx="1609">
                  <c:v>16.325897181496092</c:v>
                </c:pt>
                <c:pt idx="1610">
                  <c:v>16.334652625984376</c:v>
                </c:pt>
                <c:pt idx="1611">
                  <c:v>16.343408070472655</c:v>
                </c:pt>
                <c:pt idx="1612">
                  <c:v>16.352163514960939</c:v>
                </c:pt>
                <c:pt idx="1613">
                  <c:v>16.360918959449219</c:v>
                </c:pt>
                <c:pt idx="1614">
                  <c:v>16.369674403936521</c:v>
                </c:pt>
                <c:pt idx="1615">
                  <c:v>16.378429848424801</c:v>
                </c:pt>
                <c:pt idx="1616">
                  <c:v>16.387185292913088</c:v>
                </c:pt>
                <c:pt idx="1617">
                  <c:v>16.395940737401368</c:v>
                </c:pt>
                <c:pt idx="1618">
                  <c:v>16.404696181889648</c:v>
                </c:pt>
                <c:pt idx="1619">
                  <c:v>16.413451626377931</c:v>
                </c:pt>
                <c:pt idx="1620">
                  <c:v>16.422207070866211</c:v>
                </c:pt>
                <c:pt idx="1621">
                  <c:v>16.430962515354491</c:v>
                </c:pt>
                <c:pt idx="1622">
                  <c:v>16.439717959842771</c:v>
                </c:pt>
                <c:pt idx="1623">
                  <c:v>16.448473404331057</c:v>
                </c:pt>
                <c:pt idx="1624">
                  <c:v>16.457228848819337</c:v>
                </c:pt>
                <c:pt idx="1625">
                  <c:v>16.46598429330664</c:v>
                </c:pt>
                <c:pt idx="1626">
                  <c:v>16.47473973779492</c:v>
                </c:pt>
                <c:pt idx="1627">
                  <c:v>16.483495182283203</c:v>
                </c:pt>
                <c:pt idx="1628">
                  <c:v>16.492250626771487</c:v>
                </c:pt>
                <c:pt idx="1629">
                  <c:v>16.501006071259766</c:v>
                </c:pt>
                <c:pt idx="1630">
                  <c:v>16.509761515748046</c:v>
                </c:pt>
                <c:pt idx="1631">
                  <c:v>16.518516960236326</c:v>
                </c:pt>
                <c:pt idx="1632">
                  <c:v>16.527272404724609</c:v>
                </c:pt>
                <c:pt idx="1633">
                  <c:v>16.536027849212889</c:v>
                </c:pt>
                <c:pt idx="1634">
                  <c:v>16.544783293701173</c:v>
                </c:pt>
                <c:pt idx="1635">
                  <c:v>16.553538738189456</c:v>
                </c:pt>
                <c:pt idx="1636">
                  <c:v>16.562294182676755</c:v>
                </c:pt>
                <c:pt idx="1637">
                  <c:v>16.571049627165042</c:v>
                </c:pt>
                <c:pt idx="1638">
                  <c:v>16.579805071653322</c:v>
                </c:pt>
                <c:pt idx="1639">
                  <c:v>16.588560516141602</c:v>
                </c:pt>
                <c:pt idx="1640">
                  <c:v>16.597315960629881</c:v>
                </c:pt>
                <c:pt idx="1641">
                  <c:v>16.606071405118165</c:v>
                </c:pt>
                <c:pt idx="1642">
                  <c:v>16.614826849606445</c:v>
                </c:pt>
                <c:pt idx="1643">
                  <c:v>16.623582294094724</c:v>
                </c:pt>
                <c:pt idx="1644">
                  <c:v>16.632337738583008</c:v>
                </c:pt>
                <c:pt idx="1645">
                  <c:v>16.641093183071291</c:v>
                </c:pt>
                <c:pt idx="1646">
                  <c:v>16.649848627558594</c:v>
                </c:pt>
                <c:pt idx="1647">
                  <c:v>16.658604072046874</c:v>
                </c:pt>
                <c:pt idx="1648">
                  <c:v>16.667359516535157</c:v>
                </c:pt>
                <c:pt idx="1649">
                  <c:v>16.67611496102344</c:v>
                </c:pt>
                <c:pt idx="1650">
                  <c:v>16.68487040551172</c:v>
                </c:pt>
                <c:pt idx="1651">
                  <c:v>16.69362585</c:v>
                </c:pt>
                <c:pt idx="1652">
                  <c:v>16.70238129448828</c:v>
                </c:pt>
                <c:pt idx="1653">
                  <c:v>16.711136738976563</c:v>
                </c:pt>
                <c:pt idx="1654">
                  <c:v>16.719892183464843</c:v>
                </c:pt>
                <c:pt idx="1655">
                  <c:v>16.728647627953123</c:v>
                </c:pt>
                <c:pt idx="1656">
                  <c:v>16.737403072441406</c:v>
                </c:pt>
                <c:pt idx="1657">
                  <c:v>16.746158516928709</c:v>
                </c:pt>
                <c:pt idx="1658">
                  <c:v>16.754913961416992</c:v>
                </c:pt>
                <c:pt idx="1659">
                  <c:v>16.763669405905276</c:v>
                </c:pt>
                <c:pt idx="1660">
                  <c:v>16.772424850393556</c:v>
                </c:pt>
                <c:pt idx="1661">
                  <c:v>16.781180294881835</c:v>
                </c:pt>
                <c:pt idx="1662">
                  <c:v>16.789935739370119</c:v>
                </c:pt>
                <c:pt idx="1663">
                  <c:v>16.798691183858399</c:v>
                </c:pt>
                <c:pt idx="1664">
                  <c:v>16.807446628346678</c:v>
                </c:pt>
                <c:pt idx="1665">
                  <c:v>16.816202072834958</c:v>
                </c:pt>
                <c:pt idx="1666">
                  <c:v>16.824957517323242</c:v>
                </c:pt>
                <c:pt idx="1667">
                  <c:v>16.833712961810548</c:v>
                </c:pt>
                <c:pt idx="1668">
                  <c:v>16.842468406298828</c:v>
                </c:pt>
                <c:pt idx="1669">
                  <c:v>16.851223850787107</c:v>
                </c:pt>
                <c:pt idx="1670">
                  <c:v>16.859979295275391</c:v>
                </c:pt>
                <c:pt idx="1671">
                  <c:v>16.868734739763674</c:v>
                </c:pt>
                <c:pt idx="1672">
                  <c:v>16.877490184251954</c:v>
                </c:pt>
                <c:pt idx="1673">
                  <c:v>16.886245628740234</c:v>
                </c:pt>
                <c:pt idx="1674">
                  <c:v>16.895001073228517</c:v>
                </c:pt>
                <c:pt idx="1675">
                  <c:v>16.903756517716797</c:v>
                </c:pt>
                <c:pt idx="1676">
                  <c:v>16.912511962205077</c:v>
                </c:pt>
                <c:pt idx="1677">
                  <c:v>16.921267406693357</c:v>
                </c:pt>
                <c:pt idx="1678">
                  <c:v>16.930022851180663</c:v>
                </c:pt>
                <c:pt idx="1679">
                  <c:v>16.938778295668943</c:v>
                </c:pt>
                <c:pt idx="1680">
                  <c:v>16.947533740157226</c:v>
                </c:pt>
                <c:pt idx="1681">
                  <c:v>16.956289184645509</c:v>
                </c:pt>
                <c:pt idx="1682">
                  <c:v>16.965044629133789</c:v>
                </c:pt>
                <c:pt idx="1683">
                  <c:v>16.973800073622073</c:v>
                </c:pt>
                <c:pt idx="1684">
                  <c:v>16.982555518110352</c:v>
                </c:pt>
                <c:pt idx="1685">
                  <c:v>16.991310962598632</c:v>
                </c:pt>
                <c:pt idx="1686">
                  <c:v>17.000066407086912</c:v>
                </c:pt>
                <c:pt idx="1687">
                  <c:v>17.008821851575195</c:v>
                </c:pt>
                <c:pt idx="1688">
                  <c:v>17.017577296063475</c:v>
                </c:pt>
                <c:pt idx="1689">
                  <c:v>17.026332740550782</c:v>
                </c:pt>
                <c:pt idx="1690">
                  <c:v>17.035088185039061</c:v>
                </c:pt>
                <c:pt idx="1691">
                  <c:v>17.043843629527341</c:v>
                </c:pt>
                <c:pt idx="1692">
                  <c:v>17.052599074015628</c:v>
                </c:pt>
                <c:pt idx="1693">
                  <c:v>17.061354518503908</c:v>
                </c:pt>
                <c:pt idx="1694">
                  <c:v>17.070109962992188</c:v>
                </c:pt>
                <c:pt idx="1695">
                  <c:v>17.078865407480468</c:v>
                </c:pt>
                <c:pt idx="1696">
                  <c:v>17.087620851968751</c:v>
                </c:pt>
                <c:pt idx="1697">
                  <c:v>17.096376296457031</c:v>
                </c:pt>
                <c:pt idx="1698">
                  <c:v>17.105131740945311</c:v>
                </c:pt>
                <c:pt idx="1699">
                  <c:v>17.113887185432617</c:v>
                </c:pt>
                <c:pt idx="1700">
                  <c:v>17.122642629920897</c:v>
                </c:pt>
                <c:pt idx="1701">
                  <c:v>17.13139807440918</c:v>
                </c:pt>
                <c:pt idx="1702">
                  <c:v>17.14015351889746</c:v>
                </c:pt>
                <c:pt idx="1703">
                  <c:v>17.148908963385743</c:v>
                </c:pt>
                <c:pt idx="1704">
                  <c:v>17.157664407874023</c:v>
                </c:pt>
                <c:pt idx="1705">
                  <c:v>17.166419852362306</c:v>
                </c:pt>
                <c:pt idx="1706">
                  <c:v>17.175175296850586</c:v>
                </c:pt>
                <c:pt idx="1707">
                  <c:v>17.183930741338866</c:v>
                </c:pt>
                <c:pt idx="1708">
                  <c:v>17.192686185827149</c:v>
                </c:pt>
                <c:pt idx="1709">
                  <c:v>17.201441630315429</c:v>
                </c:pt>
                <c:pt idx="1710">
                  <c:v>17.210197074802736</c:v>
                </c:pt>
                <c:pt idx="1711">
                  <c:v>17.218952519291015</c:v>
                </c:pt>
                <c:pt idx="1712">
                  <c:v>17.227707963779295</c:v>
                </c:pt>
                <c:pt idx="1713">
                  <c:v>17.236463408267575</c:v>
                </c:pt>
                <c:pt idx="1714">
                  <c:v>17.245218852755862</c:v>
                </c:pt>
                <c:pt idx="1715">
                  <c:v>17.253974297244142</c:v>
                </c:pt>
                <c:pt idx="1716">
                  <c:v>17.262729741732421</c:v>
                </c:pt>
                <c:pt idx="1717">
                  <c:v>17.271485186220705</c:v>
                </c:pt>
                <c:pt idx="1718">
                  <c:v>17.280240630708985</c:v>
                </c:pt>
                <c:pt idx="1719">
                  <c:v>17.288996075197264</c:v>
                </c:pt>
                <c:pt idx="1720">
                  <c:v>17.297751519684571</c:v>
                </c:pt>
                <c:pt idx="1721">
                  <c:v>17.306506964172851</c:v>
                </c:pt>
                <c:pt idx="1722">
                  <c:v>17.315262408661134</c:v>
                </c:pt>
                <c:pt idx="1723">
                  <c:v>17.324017853149414</c:v>
                </c:pt>
                <c:pt idx="1724">
                  <c:v>17.332773297637694</c:v>
                </c:pt>
                <c:pt idx="1725">
                  <c:v>17.341528742125977</c:v>
                </c:pt>
                <c:pt idx="1726">
                  <c:v>17.35028418661426</c:v>
                </c:pt>
                <c:pt idx="1727">
                  <c:v>17.35903963110254</c:v>
                </c:pt>
                <c:pt idx="1728">
                  <c:v>17.36779507559082</c:v>
                </c:pt>
                <c:pt idx="1729">
                  <c:v>17.3765505200791</c:v>
                </c:pt>
                <c:pt idx="1730">
                  <c:v>17.385305964567383</c:v>
                </c:pt>
                <c:pt idx="1731">
                  <c:v>17.394061409054689</c:v>
                </c:pt>
                <c:pt idx="1732">
                  <c:v>17.402816853542969</c:v>
                </c:pt>
                <c:pt idx="1733">
                  <c:v>17.411572298031249</c:v>
                </c:pt>
                <c:pt idx="1734">
                  <c:v>17.420327742519529</c:v>
                </c:pt>
                <c:pt idx="1735">
                  <c:v>17.429083187007812</c:v>
                </c:pt>
                <c:pt idx="1736">
                  <c:v>17.437838631496096</c:v>
                </c:pt>
                <c:pt idx="1737">
                  <c:v>17.446594075984375</c:v>
                </c:pt>
                <c:pt idx="1738">
                  <c:v>17.455349520472655</c:v>
                </c:pt>
                <c:pt idx="1739">
                  <c:v>17.464104964960939</c:v>
                </c:pt>
                <c:pt idx="1740">
                  <c:v>17.472860409449218</c:v>
                </c:pt>
                <c:pt idx="1741">
                  <c:v>17.481615853936525</c:v>
                </c:pt>
                <c:pt idx="1742">
                  <c:v>17.490371298424805</c:v>
                </c:pt>
                <c:pt idx="1743">
                  <c:v>17.499126742913084</c:v>
                </c:pt>
                <c:pt idx="1744">
                  <c:v>17.507882187401368</c:v>
                </c:pt>
                <c:pt idx="1745">
                  <c:v>17.516637631889648</c:v>
                </c:pt>
                <c:pt idx="1746">
                  <c:v>17.525393076377927</c:v>
                </c:pt>
                <c:pt idx="1747">
                  <c:v>17.534148520866214</c:v>
                </c:pt>
                <c:pt idx="1748">
                  <c:v>17.542903965354494</c:v>
                </c:pt>
                <c:pt idx="1749">
                  <c:v>17.551659409842774</c:v>
                </c:pt>
                <c:pt idx="1750">
                  <c:v>17.560414854331054</c:v>
                </c:pt>
                <c:pt idx="1751">
                  <c:v>17.569170298819337</c:v>
                </c:pt>
                <c:pt idx="1752">
                  <c:v>17.57792574330664</c:v>
                </c:pt>
                <c:pt idx="1753">
                  <c:v>17.586681187794923</c:v>
                </c:pt>
                <c:pt idx="1754">
                  <c:v>17.595436632283203</c:v>
                </c:pt>
                <c:pt idx="1755">
                  <c:v>17.604192076771483</c:v>
                </c:pt>
                <c:pt idx="1756">
                  <c:v>17.612947521259766</c:v>
                </c:pt>
                <c:pt idx="1757">
                  <c:v>17.621702965748046</c:v>
                </c:pt>
                <c:pt idx="1758">
                  <c:v>17.630458410236329</c:v>
                </c:pt>
                <c:pt idx="1759">
                  <c:v>17.639213854724609</c:v>
                </c:pt>
                <c:pt idx="1760">
                  <c:v>17.647969299212892</c:v>
                </c:pt>
                <c:pt idx="1761">
                  <c:v>17.656724743701172</c:v>
                </c:pt>
                <c:pt idx="1762">
                  <c:v>17.665480188189452</c:v>
                </c:pt>
                <c:pt idx="1763">
                  <c:v>17.674235632676758</c:v>
                </c:pt>
                <c:pt idx="1764">
                  <c:v>17.682991077165038</c:v>
                </c:pt>
                <c:pt idx="1765">
                  <c:v>17.691746521653322</c:v>
                </c:pt>
                <c:pt idx="1766">
                  <c:v>17.700501966141601</c:v>
                </c:pt>
                <c:pt idx="1767">
                  <c:v>17.709257410629881</c:v>
                </c:pt>
                <c:pt idx="1768">
                  <c:v>17.718012855118161</c:v>
                </c:pt>
                <c:pt idx="1769">
                  <c:v>17.726768299606448</c:v>
                </c:pt>
                <c:pt idx="1770">
                  <c:v>17.735523744094728</c:v>
                </c:pt>
                <c:pt idx="1771">
                  <c:v>17.744279188583008</c:v>
                </c:pt>
                <c:pt idx="1772">
                  <c:v>17.753034633071287</c:v>
                </c:pt>
                <c:pt idx="1773">
                  <c:v>17.761790077558594</c:v>
                </c:pt>
                <c:pt idx="1774">
                  <c:v>17.770545522046877</c:v>
                </c:pt>
                <c:pt idx="1775">
                  <c:v>17.779300966535157</c:v>
                </c:pt>
                <c:pt idx="1776">
                  <c:v>17.788056411023437</c:v>
                </c:pt>
                <c:pt idx="1777">
                  <c:v>17.796811855511717</c:v>
                </c:pt>
                <c:pt idx="1778">
                  <c:v>17.8055673</c:v>
                </c:pt>
                <c:pt idx="1779">
                  <c:v>17.81432274448828</c:v>
                </c:pt>
                <c:pt idx="1780">
                  <c:v>17.823078188976563</c:v>
                </c:pt>
                <c:pt idx="1781">
                  <c:v>17.831833633464846</c:v>
                </c:pt>
                <c:pt idx="1782">
                  <c:v>17.840589077953126</c:v>
                </c:pt>
                <c:pt idx="1783">
                  <c:v>17.849344522441406</c:v>
                </c:pt>
                <c:pt idx="1784">
                  <c:v>17.858099966928712</c:v>
                </c:pt>
                <c:pt idx="1785">
                  <c:v>17.866855411416992</c:v>
                </c:pt>
                <c:pt idx="1786">
                  <c:v>17.875610855905272</c:v>
                </c:pt>
                <c:pt idx="1787">
                  <c:v>17.884366300393555</c:v>
                </c:pt>
                <c:pt idx="1788">
                  <c:v>17.893121744881835</c:v>
                </c:pt>
                <c:pt idx="1789">
                  <c:v>17.901877189370115</c:v>
                </c:pt>
                <c:pt idx="1790">
                  <c:v>17.910632633858398</c:v>
                </c:pt>
                <c:pt idx="1791">
                  <c:v>17.919388078346682</c:v>
                </c:pt>
                <c:pt idx="1792">
                  <c:v>17.928143522834961</c:v>
                </c:pt>
                <c:pt idx="1793">
                  <c:v>17.936898967323241</c:v>
                </c:pt>
                <c:pt idx="1794">
                  <c:v>17.945654411810548</c:v>
                </c:pt>
                <c:pt idx="1795">
                  <c:v>17.954409856298831</c:v>
                </c:pt>
                <c:pt idx="1796">
                  <c:v>17.963165300787111</c:v>
                </c:pt>
                <c:pt idx="1797">
                  <c:v>17.971920745275391</c:v>
                </c:pt>
                <c:pt idx="1798">
                  <c:v>17.98067618976367</c:v>
                </c:pt>
                <c:pt idx="1799">
                  <c:v>17.989431634251954</c:v>
                </c:pt>
                <c:pt idx="1800">
                  <c:v>17.998187078740234</c:v>
                </c:pt>
                <c:pt idx="1801">
                  <c:v>18.006942523228513</c:v>
                </c:pt>
                <c:pt idx="1802">
                  <c:v>18.015697967716797</c:v>
                </c:pt>
                <c:pt idx="1803">
                  <c:v>18.02445341220508</c:v>
                </c:pt>
                <c:pt idx="1804">
                  <c:v>18.03320885669336</c:v>
                </c:pt>
                <c:pt idx="1805">
                  <c:v>18.041964301180666</c:v>
                </c:pt>
                <c:pt idx="1806">
                  <c:v>18.050719745668946</c:v>
                </c:pt>
                <c:pt idx="1807">
                  <c:v>18.059475190157226</c:v>
                </c:pt>
                <c:pt idx="1808">
                  <c:v>18.068230634645509</c:v>
                </c:pt>
                <c:pt idx="1809">
                  <c:v>18.076986079133789</c:v>
                </c:pt>
                <c:pt idx="1810">
                  <c:v>18.085741523622069</c:v>
                </c:pt>
                <c:pt idx="1811">
                  <c:v>18.094496968110349</c:v>
                </c:pt>
                <c:pt idx="1812">
                  <c:v>18.103252412598632</c:v>
                </c:pt>
                <c:pt idx="1813">
                  <c:v>18.112007857086915</c:v>
                </c:pt>
                <c:pt idx="1814">
                  <c:v>18.120763301575195</c:v>
                </c:pt>
                <c:pt idx="1815">
                  <c:v>18.129518746063479</c:v>
                </c:pt>
                <c:pt idx="1816">
                  <c:v>18.138274190550781</c:v>
                </c:pt>
                <c:pt idx="1817">
                  <c:v>18.147029635039065</c:v>
                </c:pt>
                <c:pt idx="1818">
                  <c:v>18.155785079527345</c:v>
                </c:pt>
                <c:pt idx="1819">
                  <c:v>18.164540524015624</c:v>
                </c:pt>
                <c:pt idx="1820">
                  <c:v>18.173295968503904</c:v>
                </c:pt>
                <c:pt idx="1821">
                  <c:v>18.182051412992188</c:v>
                </c:pt>
                <c:pt idx="1822">
                  <c:v>18.190806857480467</c:v>
                </c:pt>
                <c:pt idx="1823">
                  <c:v>18.199562301968747</c:v>
                </c:pt>
                <c:pt idx="1824">
                  <c:v>18.208317746457034</c:v>
                </c:pt>
                <c:pt idx="1825">
                  <c:v>18.217073190945314</c:v>
                </c:pt>
                <c:pt idx="1826">
                  <c:v>18.225828635432617</c:v>
                </c:pt>
                <c:pt idx="1827">
                  <c:v>18.2345840799209</c:v>
                </c:pt>
                <c:pt idx="1828">
                  <c:v>18.24333952440918</c:v>
                </c:pt>
                <c:pt idx="1829">
                  <c:v>18.252094968897463</c:v>
                </c:pt>
                <c:pt idx="1830">
                  <c:v>18.260850413385743</c:v>
                </c:pt>
                <c:pt idx="1831">
                  <c:v>18.269605857874023</c:v>
                </c:pt>
                <c:pt idx="1832">
                  <c:v>18.278361302362303</c:v>
                </c:pt>
                <c:pt idx="1833">
                  <c:v>18.287116746850586</c:v>
                </c:pt>
                <c:pt idx="1834">
                  <c:v>18.295872191338866</c:v>
                </c:pt>
                <c:pt idx="1835">
                  <c:v>18.304627635827149</c:v>
                </c:pt>
                <c:pt idx="1836">
                  <c:v>18.313383080315429</c:v>
                </c:pt>
                <c:pt idx="1837">
                  <c:v>18.322138524802732</c:v>
                </c:pt>
                <c:pt idx="1838">
                  <c:v>18.330893969291019</c:v>
                </c:pt>
                <c:pt idx="1839">
                  <c:v>18.339649413779298</c:v>
                </c:pt>
                <c:pt idx="1840">
                  <c:v>18.348404858267578</c:v>
                </c:pt>
                <c:pt idx="1841">
                  <c:v>18.357160302755858</c:v>
                </c:pt>
                <c:pt idx="1842">
                  <c:v>18.365915747244141</c:v>
                </c:pt>
                <c:pt idx="1843">
                  <c:v>18.374671191732421</c:v>
                </c:pt>
                <c:pt idx="1844">
                  <c:v>18.383426636220701</c:v>
                </c:pt>
                <c:pt idx="1845">
                  <c:v>18.392182080708984</c:v>
                </c:pt>
                <c:pt idx="1846">
                  <c:v>18.400937525197268</c:v>
                </c:pt>
                <c:pt idx="1847">
                  <c:v>18.409692969684571</c:v>
                </c:pt>
                <c:pt idx="1848">
                  <c:v>18.41844841417285</c:v>
                </c:pt>
                <c:pt idx="1849">
                  <c:v>18.427203858661134</c:v>
                </c:pt>
                <c:pt idx="1850">
                  <c:v>18.435959303149414</c:v>
                </c:pt>
                <c:pt idx="1851">
                  <c:v>18.444714747637697</c:v>
                </c:pt>
                <c:pt idx="1852">
                  <c:v>18.453470192125977</c:v>
                </c:pt>
                <c:pt idx="1853">
                  <c:v>18.462225636614257</c:v>
                </c:pt>
                <c:pt idx="1854">
                  <c:v>18.47098108110254</c:v>
                </c:pt>
                <c:pt idx="1855">
                  <c:v>18.47973652559082</c:v>
                </c:pt>
                <c:pt idx="1856">
                  <c:v>18.488491970079103</c:v>
                </c:pt>
                <c:pt idx="1857">
                  <c:v>18.497247414567383</c:v>
                </c:pt>
                <c:pt idx="1858">
                  <c:v>18.506002859054686</c:v>
                </c:pt>
                <c:pt idx="1859">
                  <c:v>18.514758303542965</c:v>
                </c:pt>
                <c:pt idx="1860">
                  <c:v>18.523513748031252</c:v>
                </c:pt>
                <c:pt idx="1861">
                  <c:v>18.532269192519532</c:v>
                </c:pt>
                <c:pt idx="1862">
                  <c:v>18.541024637007812</c:v>
                </c:pt>
                <c:pt idx="1863">
                  <c:v>18.549780081496095</c:v>
                </c:pt>
                <c:pt idx="1864">
                  <c:v>18.558535525984375</c:v>
                </c:pt>
                <c:pt idx="1865">
                  <c:v>18.567290970472655</c:v>
                </c:pt>
                <c:pt idx="1866">
                  <c:v>18.576046414960935</c:v>
                </c:pt>
                <c:pt idx="1867">
                  <c:v>18.584801859449222</c:v>
                </c:pt>
                <c:pt idx="1868">
                  <c:v>18.593557303936521</c:v>
                </c:pt>
                <c:pt idx="1869">
                  <c:v>18.602312748424804</c:v>
                </c:pt>
                <c:pt idx="1870">
                  <c:v>18.611068192913084</c:v>
                </c:pt>
                <c:pt idx="1871">
                  <c:v>18.619823637401367</c:v>
                </c:pt>
                <c:pt idx="1872">
                  <c:v>18.628579081889651</c:v>
                </c:pt>
                <c:pt idx="1873">
                  <c:v>18.637334526377931</c:v>
                </c:pt>
                <c:pt idx="1874">
                  <c:v>18.64608997086621</c:v>
                </c:pt>
                <c:pt idx="1875">
                  <c:v>18.65484541535449</c:v>
                </c:pt>
                <c:pt idx="1876">
                  <c:v>18.663600859842774</c:v>
                </c:pt>
                <c:pt idx="1877">
                  <c:v>18.672356304331053</c:v>
                </c:pt>
                <c:pt idx="1878">
                  <c:v>18.681111748819337</c:v>
                </c:pt>
                <c:pt idx="1879">
                  <c:v>18.68986719330664</c:v>
                </c:pt>
                <c:pt idx="1880">
                  <c:v>18.698622637794919</c:v>
                </c:pt>
                <c:pt idx="1881">
                  <c:v>18.707378082283203</c:v>
                </c:pt>
                <c:pt idx="1882">
                  <c:v>18.716133526771486</c:v>
                </c:pt>
                <c:pt idx="1883">
                  <c:v>18.724888971259766</c:v>
                </c:pt>
                <c:pt idx="1884">
                  <c:v>18.733644415748046</c:v>
                </c:pt>
                <c:pt idx="1885">
                  <c:v>18.742399860236329</c:v>
                </c:pt>
                <c:pt idx="1886">
                  <c:v>18.751155304724609</c:v>
                </c:pt>
                <c:pt idx="1887">
                  <c:v>18.759910749212889</c:v>
                </c:pt>
                <c:pt idx="1888">
                  <c:v>18.768666193701172</c:v>
                </c:pt>
                <c:pt idx="1889">
                  <c:v>18.777421638189455</c:v>
                </c:pt>
                <c:pt idx="1890">
                  <c:v>18.786177082676758</c:v>
                </c:pt>
                <c:pt idx="1891">
                  <c:v>18.794932527165038</c:v>
                </c:pt>
                <c:pt idx="1892">
                  <c:v>18.803687971653318</c:v>
                </c:pt>
                <c:pt idx="1893">
                  <c:v>18.812443416141601</c:v>
                </c:pt>
                <c:pt idx="1894">
                  <c:v>18.821198860629885</c:v>
                </c:pt>
                <c:pt idx="1895">
                  <c:v>18.829954305118164</c:v>
                </c:pt>
                <c:pt idx="1896">
                  <c:v>18.838709749606444</c:v>
                </c:pt>
                <c:pt idx="1897">
                  <c:v>18.847465194094728</c:v>
                </c:pt>
                <c:pt idx="1898">
                  <c:v>18.856220638583007</c:v>
                </c:pt>
                <c:pt idx="1899">
                  <c:v>18.864976083071287</c:v>
                </c:pt>
                <c:pt idx="1900">
                  <c:v>18.873731527558594</c:v>
                </c:pt>
                <c:pt idx="1901">
                  <c:v>18.882486972046873</c:v>
                </c:pt>
                <c:pt idx="1902">
                  <c:v>18.891242416535157</c:v>
                </c:pt>
                <c:pt idx="1903">
                  <c:v>18.899997861023436</c:v>
                </c:pt>
                <c:pt idx="1904">
                  <c:v>18.90875330551172</c:v>
                </c:pt>
                <c:pt idx="1905">
                  <c:v>18.91750875</c:v>
                </c:pt>
                <c:pt idx="1906">
                  <c:v>18.926264194488283</c:v>
                </c:pt>
                <c:pt idx="1907">
                  <c:v>18.935019638976563</c:v>
                </c:pt>
                <c:pt idx="1908">
                  <c:v>18.943775083464843</c:v>
                </c:pt>
                <c:pt idx="1909">
                  <c:v>18.952530527953122</c:v>
                </c:pt>
                <c:pt idx="1910">
                  <c:v>18.961285972441406</c:v>
                </c:pt>
                <c:pt idx="1911">
                  <c:v>18.970041416928712</c:v>
                </c:pt>
                <c:pt idx="1912">
                  <c:v>18.978796861416992</c:v>
                </c:pt>
                <c:pt idx="1913">
                  <c:v>18.987552305905272</c:v>
                </c:pt>
                <c:pt idx="1914">
                  <c:v>18.996307750393555</c:v>
                </c:pt>
                <c:pt idx="1915">
                  <c:v>19.005063194881835</c:v>
                </c:pt>
                <c:pt idx="1916">
                  <c:v>19.013818639370115</c:v>
                </c:pt>
                <c:pt idx="1917">
                  <c:v>19.022574083858402</c:v>
                </c:pt>
                <c:pt idx="1918">
                  <c:v>19.031329528346681</c:v>
                </c:pt>
                <c:pt idx="1919">
                  <c:v>19.040084972834961</c:v>
                </c:pt>
                <c:pt idx="1920">
                  <c:v>19.048840417323241</c:v>
                </c:pt>
                <c:pt idx="1921">
                  <c:v>19.057595861810547</c:v>
                </c:pt>
                <c:pt idx="1922">
                  <c:v>19.066351306298827</c:v>
                </c:pt>
                <c:pt idx="1923">
                  <c:v>19.075106750787107</c:v>
                </c:pt>
                <c:pt idx="1924">
                  <c:v>19.083862195275387</c:v>
                </c:pt>
                <c:pt idx="1925">
                  <c:v>19.092617639763674</c:v>
                </c:pt>
                <c:pt idx="1926">
                  <c:v>19.101373084251954</c:v>
                </c:pt>
                <c:pt idx="1927">
                  <c:v>19.110128528740233</c:v>
                </c:pt>
                <c:pt idx="1928">
                  <c:v>19.118883973228513</c:v>
                </c:pt>
                <c:pt idx="1929">
                  <c:v>19.1276394177168</c:v>
                </c:pt>
                <c:pt idx="1930">
                  <c:v>19.13639486220508</c:v>
                </c:pt>
                <c:pt idx="1931">
                  <c:v>19.14515030669336</c:v>
                </c:pt>
                <c:pt idx="1932">
                  <c:v>19.153905751180666</c:v>
                </c:pt>
                <c:pt idx="1933">
                  <c:v>19.162661195668946</c:v>
                </c:pt>
                <c:pt idx="1934">
                  <c:v>19.171416640157226</c:v>
                </c:pt>
                <c:pt idx="1935">
                  <c:v>19.180172084645505</c:v>
                </c:pt>
                <c:pt idx="1936">
                  <c:v>19.188927529133792</c:v>
                </c:pt>
                <c:pt idx="1937">
                  <c:v>19.197682973622072</c:v>
                </c:pt>
                <c:pt idx="1938">
                  <c:v>19.206438418110352</c:v>
                </c:pt>
                <c:pt idx="1939">
                  <c:v>19.215193862598632</c:v>
                </c:pt>
                <c:pt idx="1940">
                  <c:v>19.223949307086912</c:v>
                </c:pt>
                <c:pt idx="1941">
                  <c:v>19.232704751575191</c:v>
                </c:pt>
                <c:pt idx="1942">
                  <c:v>19.241460196063478</c:v>
                </c:pt>
                <c:pt idx="1943">
                  <c:v>19.250215640550785</c:v>
                </c:pt>
                <c:pt idx="1944">
                  <c:v>19.258971085039065</c:v>
                </c:pt>
                <c:pt idx="1945">
                  <c:v>19.267726529527344</c:v>
                </c:pt>
                <c:pt idx="1946">
                  <c:v>19.276481974015624</c:v>
                </c:pt>
                <c:pt idx="1947">
                  <c:v>19.285237418503911</c:v>
                </c:pt>
                <c:pt idx="1948">
                  <c:v>19.293992862992191</c:v>
                </c:pt>
                <c:pt idx="1949">
                  <c:v>19.302748307480471</c:v>
                </c:pt>
                <c:pt idx="1950">
                  <c:v>19.31150375196875</c:v>
                </c:pt>
                <c:pt idx="1951">
                  <c:v>19.32025919645703</c:v>
                </c:pt>
                <c:pt idx="1952">
                  <c:v>19.32901464094531</c:v>
                </c:pt>
                <c:pt idx="1953">
                  <c:v>19.337770085432616</c:v>
                </c:pt>
                <c:pt idx="1954">
                  <c:v>19.346525529920896</c:v>
                </c:pt>
                <c:pt idx="1955">
                  <c:v>19.355280974409176</c:v>
                </c:pt>
                <c:pt idx="1956">
                  <c:v>19.364036418897463</c:v>
                </c:pt>
                <c:pt idx="1957">
                  <c:v>19.372791863385743</c:v>
                </c:pt>
                <c:pt idx="1958">
                  <c:v>19.381547307874023</c:v>
                </c:pt>
                <c:pt idx="1959">
                  <c:v>19.390302752362302</c:v>
                </c:pt>
                <c:pt idx="1960">
                  <c:v>19.399058196850589</c:v>
                </c:pt>
                <c:pt idx="1961">
                  <c:v>19.407813641338869</c:v>
                </c:pt>
                <c:pt idx="1962">
                  <c:v>19.416569085827149</c:v>
                </c:pt>
                <c:pt idx="1963">
                  <c:v>19.425324530315429</c:v>
                </c:pt>
                <c:pt idx="1964">
                  <c:v>19.434079974802735</c:v>
                </c:pt>
                <c:pt idx="1965">
                  <c:v>19.442835419291015</c:v>
                </c:pt>
                <c:pt idx="1966">
                  <c:v>19.451590863779295</c:v>
                </c:pt>
                <c:pt idx="1967">
                  <c:v>19.460346308267574</c:v>
                </c:pt>
                <c:pt idx="1968">
                  <c:v>19.469101752755861</c:v>
                </c:pt>
                <c:pt idx="1969">
                  <c:v>19.477857197244141</c:v>
                </c:pt>
                <c:pt idx="1970">
                  <c:v>19.486612641732421</c:v>
                </c:pt>
                <c:pt idx="1971">
                  <c:v>19.495368086220701</c:v>
                </c:pt>
                <c:pt idx="1972">
                  <c:v>19.504123530708988</c:v>
                </c:pt>
                <c:pt idx="1973">
                  <c:v>19.512878975197268</c:v>
                </c:pt>
                <c:pt idx="1974">
                  <c:v>19.521634419684574</c:v>
                </c:pt>
                <c:pt idx="1975">
                  <c:v>19.530389864172854</c:v>
                </c:pt>
                <c:pt idx="1976">
                  <c:v>19.539145308661134</c:v>
                </c:pt>
                <c:pt idx="1977">
                  <c:v>19.547900753149413</c:v>
                </c:pt>
                <c:pt idx="1978">
                  <c:v>19.556656197637693</c:v>
                </c:pt>
                <c:pt idx="1979">
                  <c:v>19.565411642125973</c:v>
                </c:pt>
                <c:pt idx="1980">
                  <c:v>19.57416708661426</c:v>
                </c:pt>
                <c:pt idx="1981">
                  <c:v>19.58292253110254</c:v>
                </c:pt>
                <c:pt idx="1982">
                  <c:v>19.591677975590819</c:v>
                </c:pt>
                <c:pt idx="1983">
                  <c:v>19.600433420079099</c:v>
                </c:pt>
                <c:pt idx="1984">
                  <c:v>19.609188864567379</c:v>
                </c:pt>
                <c:pt idx="1985">
                  <c:v>19.617944309054685</c:v>
                </c:pt>
                <c:pt idx="1986">
                  <c:v>19.626699753542972</c:v>
                </c:pt>
                <c:pt idx="1987">
                  <c:v>19.635455198031252</c:v>
                </c:pt>
                <c:pt idx="1988">
                  <c:v>19.644210642519532</c:v>
                </c:pt>
                <c:pt idx="1989">
                  <c:v>19.652966087007812</c:v>
                </c:pt>
                <c:pt idx="1990">
                  <c:v>19.661721531496092</c:v>
                </c:pt>
                <c:pt idx="1991">
                  <c:v>19.670476975984378</c:v>
                </c:pt>
                <c:pt idx="1992">
                  <c:v>19.679232420472658</c:v>
                </c:pt>
                <c:pt idx="1993">
                  <c:v>19.687987864960938</c:v>
                </c:pt>
                <c:pt idx="1994">
                  <c:v>19.696743309449218</c:v>
                </c:pt>
                <c:pt idx="1995">
                  <c:v>19.705498753936524</c:v>
                </c:pt>
                <c:pt idx="1996">
                  <c:v>19.714254198424804</c:v>
                </c:pt>
                <c:pt idx="1997">
                  <c:v>19.723009642913084</c:v>
                </c:pt>
                <c:pt idx="1998">
                  <c:v>19.731765087401364</c:v>
                </c:pt>
                <c:pt idx="1999">
                  <c:v>19.740520531889651</c:v>
                </c:pt>
                <c:pt idx="2000">
                  <c:v>19.74927597637793</c:v>
                </c:pt>
                <c:pt idx="2001">
                  <c:v>19.75803142086621</c:v>
                </c:pt>
                <c:pt idx="2002">
                  <c:v>19.766786865354497</c:v>
                </c:pt>
                <c:pt idx="2003">
                  <c:v>19.77554230984277</c:v>
                </c:pt>
                <c:pt idx="2004">
                  <c:v>19.784297754331057</c:v>
                </c:pt>
                <c:pt idx="2005">
                  <c:v>19.793053198819329</c:v>
                </c:pt>
                <c:pt idx="2006">
                  <c:v>19.801808643306643</c:v>
                </c:pt>
                <c:pt idx="2007">
                  <c:v>19.810564087794916</c:v>
                </c:pt>
                <c:pt idx="2008">
                  <c:v>19.819319532283203</c:v>
                </c:pt>
                <c:pt idx="2009">
                  <c:v>19.828074976771489</c:v>
                </c:pt>
                <c:pt idx="2010">
                  <c:v>19.836830421259762</c:v>
                </c:pt>
                <c:pt idx="2011">
                  <c:v>19.845585865748049</c:v>
                </c:pt>
                <c:pt idx="2012">
                  <c:v>19.854341310236329</c:v>
                </c:pt>
                <c:pt idx="2013">
                  <c:v>19.863096754724609</c:v>
                </c:pt>
                <c:pt idx="2014">
                  <c:v>19.871852199212888</c:v>
                </c:pt>
                <c:pt idx="2015">
                  <c:v>19.880607643701175</c:v>
                </c:pt>
                <c:pt idx="2016">
                  <c:v>19.889363088189448</c:v>
                </c:pt>
                <c:pt idx="2017">
                  <c:v>19.898118532676762</c:v>
                </c:pt>
                <c:pt idx="2018">
                  <c:v>19.906873977165034</c:v>
                </c:pt>
                <c:pt idx="2019">
                  <c:v>19.915629421653321</c:v>
                </c:pt>
                <c:pt idx="2020">
                  <c:v>19.924384866141608</c:v>
                </c:pt>
                <c:pt idx="2021">
                  <c:v>19.933140310629881</c:v>
                </c:pt>
                <c:pt idx="2022">
                  <c:v>19.941895755118168</c:v>
                </c:pt>
                <c:pt idx="2023">
                  <c:v>19.95065119960644</c:v>
                </c:pt>
                <c:pt idx="2024">
                  <c:v>19.959406644094727</c:v>
                </c:pt>
                <c:pt idx="2025">
                  <c:v>19.968162088583007</c:v>
                </c:pt>
                <c:pt idx="2026">
                  <c:v>19.976917533071287</c:v>
                </c:pt>
                <c:pt idx="2027">
                  <c:v>19.985672977558593</c:v>
                </c:pt>
                <c:pt idx="2028">
                  <c:v>19.994428422046873</c:v>
                </c:pt>
                <c:pt idx="2029">
                  <c:v>20.003183866535153</c:v>
                </c:pt>
                <c:pt idx="2030">
                  <c:v>20.01193931102344</c:v>
                </c:pt>
                <c:pt idx="2031">
                  <c:v>20.02069475551172</c:v>
                </c:pt>
                <c:pt idx="2032">
                  <c:v>20.029450199999999</c:v>
                </c:pt>
                <c:pt idx="2033">
                  <c:v>20.038205644488286</c:v>
                </c:pt>
                <c:pt idx="2034">
                  <c:v>20.046961088976559</c:v>
                </c:pt>
                <c:pt idx="2035">
                  <c:v>20.055716533464846</c:v>
                </c:pt>
                <c:pt idx="2036">
                  <c:v>20.064471977953126</c:v>
                </c:pt>
                <c:pt idx="2037">
                  <c:v>20.073227422441406</c:v>
                </c:pt>
                <c:pt idx="2038">
                  <c:v>20.081982866928712</c:v>
                </c:pt>
                <c:pt idx="2039">
                  <c:v>20.090738311416992</c:v>
                </c:pt>
                <c:pt idx="2040">
                  <c:v>20.099493755905272</c:v>
                </c:pt>
                <c:pt idx="2041">
                  <c:v>20.108249200393558</c:v>
                </c:pt>
                <c:pt idx="2042">
                  <c:v>20.117004644881838</c:v>
                </c:pt>
                <c:pt idx="2043">
                  <c:v>20.125760089370118</c:v>
                </c:pt>
                <c:pt idx="2044">
                  <c:v>20.134515533858398</c:v>
                </c:pt>
                <c:pt idx="2045">
                  <c:v>20.143270978346678</c:v>
                </c:pt>
                <c:pt idx="2046">
                  <c:v>20.152026422834965</c:v>
                </c:pt>
                <c:pt idx="2047">
                  <c:v>20.160781867323237</c:v>
                </c:pt>
                <c:pt idx="2048">
                  <c:v>20.169537311810551</c:v>
                </c:pt>
                <c:pt idx="2049">
                  <c:v>20.178292756298823</c:v>
                </c:pt>
                <c:pt idx="2050">
                  <c:v>20.18704820078711</c:v>
                </c:pt>
                <c:pt idx="2051">
                  <c:v>20.19580364527539</c:v>
                </c:pt>
                <c:pt idx="2052">
                  <c:v>20.20455908976367</c:v>
                </c:pt>
                <c:pt idx="2053">
                  <c:v>20.213314534251957</c:v>
                </c:pt>
                <c:pt idx="2054">
                  <c:v>20.222069978740237</c:v>
                </c:pt>
                <c:pt idx="2055">
                  <c:v>20.230825423228517</c:v>
                </c:pt>
                <c:pt idx="2056">
                  <c:v>20.239580867716796</c:v>
                </c:pt>
                <c:pt idx="2057">
                  <c:v>20.248336312205076</c:v>
                </c:pt>
                <c:pt idx="2058">
                  <c:v>20.257091756693356</c:v>
                </c:pt>
                <c:pt idx="2059">
                  <c:v>20.265847201180669</c:v>
                </c:pt>
                <c:pt idx="2060">
                  <c:v>20.274602645668942</c:v>
                </c:pt>
                <c:pt idx="2061">
                  <c:v>20.283358090157229</c:v>
                </c:pt>
                <c:pt idx="2062">
                  <c:v>20.292113534645502</c:v>
                </c:pt>
                <c:pt idx="2063">
                  <c:v>20.300868979133789</c:v>
                </c:pt>
                <c:pt idx="2064">
                  <c:v>20.309624423622076</c:v>
                </c:pt>
                <c:pt idx="2065">
                  <c:v>20.318379868110348</c:v>
                </c:pt>
                <c:pt idx="2066">
                  <c:v>20.327135312598635</c:v>
                </c:pt>
                <c:pt idx="2067">
                  <c:v>20.335890757086915</c:v>
                </c:pt>
                <c:pt idx="2068">
                  <c:v>20.344646201575195</c:v>
                </c:pt>
                <c:pt idx="2069">
                  <c:v>20.353401646063475</c:v>
                </c:pt>
                <c:pt idx="2070">
                  <c:v>20.362157090550781</c:v>
                </c:pt>
                <c:pt idx="2071">
                  <c:v>20.370912535039061</c:v>
                </c:pt>
                <c:pt idx="2072">
                  <c:v>20.379667979527348</c:v>
                </c:pt>
                <c:pt idx="2073">
                  <c:v>20.38842342401562</c:v>
                </c:pt>
                <c:pt idx="2074">
                  <c:v>20.397178868503907</c:v>
                </c:pt>
                <c:pt idx="2075">
                  <c:v>20.405934312992194</c:v>
                </c:pt>
                <c:pt idx="2076">
                  <c:v>20.414689757480467</c:v>
                </c:pt>
                <c:pt idx="2077">
                  <c:v>20.423445201968754</c:v>
                </c:pt>
                <c:pt idx="2078">
                  <c:v>20.432200646457026</c:v>
                </c:pt>
                <c:pt idx="2079">
                  <c:v>20.440956090945313</c:v>
                </c:pt>
                <c:pt idx="2080">
                  <c:v>20.449711535432613</c:v>
                </c:pt>
                <c:pt idx="2081">
                  <c:v>20.4584669799209</c:v>
                </c:pt>
                <c:pt idx="2082">
                  <c:v>20.467222424409179</c:v>
                </c:pt>
                <c:pt idx="2083">
                  <c:v>20.475977868897459</c:v>
                </c:pt>
                <c:pt idx="2084">
                  <c:v>20.484733313385739</c:v>
                </c:pt>
                <c:pt idx="2085">
                  <c:v>20.493488757874026</c:v>
                </c:pt>
                <c:pt idx="2086">
                  <c:v>20.502244202362306</c:v>
                </c:pt>
                <c:pt idx="2087">
                  <c:v>20.510999646850586</c:v>
                </c:pt>
                <c:pt idx="2088">
                  <c:v>20.519755091338872</c:v>
                </c:pt>
                <c:pt idx="2089">
                  <c:v>20.528510535827145</c:v>
                </c:pt>
                <c:pt idx="2090">
                  <c:v>20.537265980315432</c:v>
                </c:pt>
                <c:pt idx="2091">
                  <c:v>20.546021424802731</c:v>
                </c:pt>
                <c:pt idx="2092">
                  <c:v>20.554776869291018</c:v>
                </c:pt>
                <c:pt idx="2093">
                  <c:v>20.563532313779298</c:v>
                </c:pt>
                <c:pt idx="2094">
                  <c:v>20.572287758267578</c:v>
                </c:pt>
                <c:pt idx="2095">
                  <c:v>20.581043202755858</c:v>
                </c:pt>
                <c:pt idx="2096">
                  <c:v>20.589798647244137</c:v>
                </c:pt>
                <c:pt idx="2097">
                  <c:v>20.598554091732424</c:v>
                </c:pt>
                <c:pt idx="2098">
                  <c:v>20.607309536220704</c:v>
                </c:pt>
                <c:pt idx="2099">
                  <c:v>20.616064980708984</c:v>
                </c:pt>
                <c:pt idx="2100">
                  <c:v>20.624820425197264</c:v>
                </c:pt>
                <c:pt idx="2101">
                  <c:v>20.63357586968457</c:v>
                </c:pt>
                <c:pt idx="2102">
                  <c:v>20.64233131417285</c:v>
                </c:pt>
                <c:pt idx="2103">
                  <c:v>20.651086758661137</c:v>
                </c:pt>
                <c:pt idx="2104">
                  <c:v>20.65984220314941</c:v>
                </c:pt>
                <c:pt idx="2105">
                  <c:v>20.668597647637696</c:v>
                </c:pt>
                <c:pt idx="2106">
                  <c:v>20.677353092125976</c:v>
                </c:pt>
                <c:pt idx="2107">
                  <c:v>20.686108536614256</c:v>
                </c:pt>
                <c:pt idx="2108">
                  <c:v>20.694863981102543</c:v>
                </c:pt>
                <c:pt idx="2109">
                  <c:v>20.703619425590823</c:v>
                </c:pt>
                <c:pt idx="2110">
                  <c:v>20.712374870079103</c:v>
                </c:pt>
                <c:pt idx="2111">
                  <c:v>20.721130314567382</c:v>
                </c:pt>
                <c:pt idx="2112">
                  <c:v>20.729885759054689</c:v>
                </c:pt>
                <c:pt idx="2113">
                  <c:v>20.738641203542969</c:v>
                </c:pt>
                <c:pt idx="2114">
                  <c:v>20.747396648031255</c:v>
                </c:pt>
                <c:pt idx="2115">
                  <c:v>20.756152092519528</c:v>
                </c:pt>
                <c:pt idx="2116">
                  <c:v>20.764907537007815</c:v>
                </c:pt>
                <c:pt idx="2117">
                  <c:v>20.773662981496088</c:v>
                </c:pt>
                <c:pt idx="2118">
                  <c:v>20.782418425984375</c:v>
                </c:pt>
                <c:pt idx="2119">
                  <c:v>20.791173870472662</c:v>
                </c:pt>
                <c:pt idx="2120">
                  <c:v>20.799929314960934</c:v>
                </c:pt>
                <c:pt idx="2121">
                  <c:v>20.808684759449221</c:v>
                </c:pt>
                <c:pt idx="2122">
                  <c:v>20.817440203936521</c:v>
                </c:pt>
                <c:pt idx="2123">
                  <c:v>20.826195648424807</c:v>
                </c:pt>
                <c:pt idx="2124">
                  <c:v>20.834951092913087</c:v>
                </c:pt>
                <c:pt idx="2125">
                  <c:v>20.843706537401367</c:v>
                </c:pt>
                <c:pt idx="2126">
                  <c:v>20.852461981889647</c:v>
                </c:pt>
                <c:pt idx="2127">
                  <c:v>20.861217426377934</c:v>
                </c:pt>
                <c:pt idx="2128">
                  <c:v>20.869972870866206</c:v>
                </c:pt>
                <c:pt idx="2129">
                  <c:v>20.878728315354493</c:v>
                </c:pt>
                <c:pt idx="2130">
                  <c:v>20.887483759842773</c:v>
                </c:pt>
                <c:pt idx="2131">
                  <c:v>20.896239204331053</c:v>
                </c:pt>
                <c:pt idx="2132">
                  <c:v>20.90499464881934</c:v>
                </c:pt>
                <c:pt idx="2133">
                  <c:v>20.913750093306639</c:v>
                </c:pt>
                <c:pt idx="2134">
                  <c:v>20.922505537794926</c:v>
                </c:pt>
                <c:pt idx="2135">
                  <c:v>20.931260982283199</c:v>
                </c:pt>
                <c:pt idx="2136">
                  <c:v>20.940016426771486</c:v>
                </c:pt>
                <c:pt idx="2137">
                  <c:v>20.948771871259765</c:v>
                </c:pt>
                <c:pt idx="2138">
                  <c:v>20.957527315748045</c:v>
                </c:pt>
                <c:pt idx="2139">
                  <c:v>20.966282760236325</c:v>
                </c:pt>
                <c:pt idx="2140">
                  <c:v>20.975038204724612</c:v>
                </c:pt>
                <c:pt idx="2141">
                  <c:v>20.983793649212892</c:v>
                </c:pt>
                <c:pt idx="2142">
                  <c:v>20.992549093701172</c:v>
                </c:pt>
                <c:pt idx="2143">
                  <c:v>21.001304538189459</c:v>
                </c:pt>
                <c:pt idx="2144">
                  <c:v>21.010059982676758</c:v>
                </c:pt>
                <c:pt idx="2145">
                  <c:v>21.018815427165045</c:v>
                </c:pt>
                <c:pt idx="2146">
                  <c:v>21.027570871653317</c:v>
                </c:pt>
                <c:pt idx="2147">
                  <c:v>21.036326316141604</c:v>
                </c:pt>
                <c:pt idx="2148">
                  <c:v>21.045081760629884</c:v>
                </c:pt>
                <c:pt idx="2149">
                  <c:v>21.053837205118164</c:v>
                </c:pt>
                <c:pt idx="2150">
                  <c:v>21.062592649606444</c:v>
                </c:pt>
                <c:pt idx="2151">
                  <c:v>21.071348094094724</c:v>
                </c:pt>
                <c:pt idx="2152">
                  <c:v>21.08010353858301</c:v>
                </c:pt>
                <c:pt idx="2153">
                  <c:v>21.08885898307129</c:v>
                </c:pt>
                <c:pt idx="2154">
                  <c:v>21.09761442755859</c:v>
                </c:pt>
                <c:pt idx="2155">
                  <c:v>21.106369872046876</c:v>
                </c:pt>
                <c:pt idx="2156">
                  <c:v>21.115125316535156</c:v>
                </c:pt>
                <c:pt idx="2157">
                  <c:v>21.123880761023436</c:v>
                </c:pt>
                <c:pt idx="2158">
                  <c:v>21.132636205511723</c:v>
                </c:pt>
                <c:pt idx="2159">
                  <c:v>21.141391649999996</c:v>
                </c:pt>
                <c:pt idx="2160">
                  <c:v>21.150147094488283</c:v>
                </c:pt>
                <c:pt idx="2161">
                  <c:v>21.158902538976562</c:v>
                </c:pt>
                <c:pt idx="2162">
                  <c:v>21.167657983464842</c:v>
                </c:pt>
                <c:pt idx="2163">
                  <c:v>21.176413427953129</c:v>
                </c:pt>
                <c:pt idx="2164">
                  <c:v>21.185168872441402</c:v>
                </c:pt>
                <c:pt idx="2165">
                  <c:v>21.193924316928708</c:v>
                </c:pt>
                <c:pt idx="2166">
                  <c:v>21.202679761416995</c:v>
                </c:pt>
                <c:pt idx="2167">
                  <c:v>21.211435205905275</c:v>
                </c:pt>
                <c:pt idx="2168">
                  <c:v>21.220190650393555</c:v>
                </c:pt>
                <c:pt idx="2169">
                  <c:v>21.228946094881834</c:v>
                </c:pt>
                <c:pt idx="2170">
                  <c:v>21.237701539370114</c:v>
                </c:pt>
                <c:pt idx="2171">
                  <c:v>21.246456983858401</c:v>
                </c:pt>
                <c:pt idx="2172">
                  <c:v>21.255212428346674</c:v>
                </c:pt>
                <c:pt idx="2173">
                  <c:v>21.263967872834961</c:v>
                </c:pt>
                <c:pt idx="2174">
                  <c:v>21.272723317323248</c:v>
                </c:pt>
                <c:pt idx="2175">
                  <c:v>21.281478761810547</c:v>
                </c:pt>
                <c:pt idx="2176">
                  <c:v>21.290234206298827</c:v>
                </c:pt>
                <c:pt idx="2177">
                  <c:v>21.298989650787107</c:v>
                </c:pt>
                <c:pt idx="2178">
                  <c:v>21.307745095275394</c:v>
                </c:pt>
                <c:pt idx="2179">
                  <c:v>21.316500539763673</c:v>
                </c:pt>
                <c:pt idx="2180">
                  <c:v>21.325255984251953</c:v>
                </c:pt>
                <c:pt idx="2181">
                  <c:v>21.334011428740233</c:v>
                </c:pt>
                <c:pt idx="2182">
                  <c:v>21.34276687322852</c:v>
                </c:pt>
                <c:pt idx="2183">
                  <c:v>21.351522317716793</c:v>
                </c:pt>
                <c:pt idx="2184">
                  <c:v>21.360277762205079</c:v>
                </c:pt>
                <c:pt idx="2185">
                  <c:v>21.369033206693359</c:v>
                </c:pt>
                <c:pt idx="2186">
                  <c:v>21.377788651180666</c:v>
                </c:pt>
                <c:pt idx="2187">
                  <c:v>21.386544095668938</c:v>
                </c:pt>
                <c:pt idx="2188">
                  <c:v>21.395299540157225</c:v>
                </c:pt>
                <c:pt idx="2189">
                  <c:v>21.404054984645512</c:v>
                </c:pt>
                <c:pt idx="2190">
                  <c:v>21.412810429133785</c:v>
                </c:pt>
                <c:pt idx="2191">
                  <c:v>21.421565873622072</c:v>
                </c:pt>
                <c:pt idx="2192">
                  <c:v>21.430321318110352</c:v>
                </c:pt>
                <c:pt idx="2193">
                  <c:v>21.439076762598631</c:v>
                </c:pt>
                <c:pt idx="2194">
                  <c:v>21.447832207086911</c:v>
                </c:pt>
                <c:pt idx="2195">
                  <c:v>21.456587651575198</c:v>
                </c:pt>
                <c:pt idx="2196">
                  <c:v>21.465343096063478</c:v>
                </c:pt>
                <c:pt idx="2197">
                  <c:v>21.474098540550784</c:v>
                </c:pt>
                <c:pt idx="2198">
                  <c:v>21.482853985039057</c:v>
                </c:pt>
                <c:pt idx="2199">
                  <c:v>21.491609429527344</c:v>
                </c:pt>
                <c:pt idx="2200">
                  <c:v>21.500364874015631</c:v>
                </c:pt>
                <c:pt idx="2201">
                  <c:v>21.509120318503903</c:v>
                </c:pt>
                <c:pt idx="2202">
                  <c:v>21.51787576299219</c:v>
                </c:pt>
                <c:pt idx="2203">
                  <c:v>21.526631207480463</c:v>
                </c:pt>
                <c:pt idx="2204">
                  <c:v>21.53538665196875</c:v>
                </c:pt>
                <c:pt idx="2205">
                  <c:v>21.54414209645703</c:v>
                </c:pt>
                <c:pt idx="2206">
                  <c:v>21.55289754094531</c:v>
                </c:pt>
                <c:pt idx="2207">
                  <c:v>21.561652985432616</c:v>
                </c:pt>
                <c:pt idx="2208">
                  <c:v>21.570408429920896</c:v>
                </c:pt>
                <c:pt idx="2209">
                  <c:v>21.579163874409176</c:v>
                </c:pt>
                <c:pt idx="2210">
                  <c:v>21.587919318897463</c:v>
                </c:pt>
                <c:pt idx="2211">
                  <c:v>21.596674763385742</c:v>
                </c:pt>
                <c:pt idx="2212">
                  <c:v>21.605430207874022</c:v>
                </c:pt>
                <c:pt idx="2213">
                  <c:v>21.614185652362309</c:v>
                </c:pt>
                <c:pt idx="2214">
                  <c:v>21.622941096850582</c:v>
                </c:pt>
                <c:pt idx="2215">
                  <c:v>21.631696541338869</c:v>
                </c:pt>
                <c:pt idx="2216">
                  <c:v>21.640451985827148</c:v>
                </c:pt>
                <c:pt idx="2217">
                  <c:v>21.649207430315428</c:v>
                </c:pt>
                <c:pt idx="2218">
                  <c:v>21.657962874802735</c:v>
                </c:pt>
                <c:pt idx="2219">
                  <c:v>21.666718319291014</c:v>
                </c:pt>
                <c:pt idx="2220">
                  <c:v>21.675473763779301</c:v>
                </c:pt>
                <c:pt idx="2221">
                  <c:v>21.684229208267581</c:v>
                </c:pt>
                <c:pt idx="2222">
                  <c:v>21.692984652755861</c:v>
                </c:pt>
                <c:pt idx="2223">
                  <c:v>21.701740097244141</c:v>
                </c:pt>
                <c:pt idx="2224">
                  <c:v>21.710495541732421</c:v>
                </c:pt>
                <c:pt idx="2225">
                  <c:v>21.7192509862207</c:v>
                </c:pt>
                <c:pt idx="2226">
                  <c:v>21.728006430708987</c:v>
                </c:pt>
                <c:pt idx="2227">
                  <c:v>21.73676187519726</c:v>
                </c:pt>
                <c:pt idx="2228">
                  <c:v>21.745517319684573</c:v>
                </c:pt>
                <c:pt idx="2229">
                  <c:v>21.754272764172846</c:v>
                </c:pt>
                <c:pt idx="2230">
                  <c:v>21.763028208661133</c:v>
                </c:pt>
                <c:pt idx="2231">
                  <c:v>21.77178365314942</c:v>
                </c:pt>
                <c:pt idx="2232">
                  <c:v>21.780539097637693</c:v>
                </c:pt>
                <c:pt idx="2233">
                  <c:v>21.78929454212598</c:v>
                </c:pt>
                <c:pt idx="2234">
                  <c:v>21.798049986614259</c:v>
                </c:pt>
                <c:pt idx="2235">
                  <c:v>21.806805431102539</c:v>
                </c:pt>
                <c:pt idx="2236">
                  <c:v>21.815560875590819</c:v>
                </c:pt>
                <c:pt idx="2237">
                  <c:v>21.824316320079099</c:v>
                </c:pt>
                <c:pt idx="2238">
                  <c:v>21.833071764567379</c:v>
                </c:pt>
                <c:pt idx="2239">
                  <c:v>21.841827209054692</c:v>
                </c:pt>
                <c:pt idx="2240">
                  <c:v>21.850582653542965</c:v>
                </c:pt>
                <c:pt idx="2241">
                  <c:v>21.859338098031252</c:v>
                </c:pt>
                <c:pt idx="2242">
                  <c:v>21.868093542519532</c:v>
                </c:pt>
                <c:pt idx="2243">
                  <c:v>21.876848987007811</c:v>
                </c:pt>
                <c:pt idx="2244">
                  <c:v>21.885604431496098</c:v>
                </c:pt>
                <c:pt idx="2245">
                  <c:v>21.894359875984371</c:v>
                </c:pt>
                <c:pt idx="2246">
                  <c:v>21.903115320472658</c:v>
                </c:pt>
                <c:pt idx="2247">
                  <c:v>21.911870764960938</c:v>
                </c:pt>
                <c:pt idx="2248">
                  <c:v>21.920626209449217</c:v>
                </c:pt>
                <c:pt idx="2249">
                  <c:v>21.929381653936524</c:v>
                </c:pt>
                <c:pt idx="2250">
                  <c:v>21.938137098424804</c:v>
                </c:pt>
                <c:pt idx="2251">
                  <c:v>21.946892542913083</c:v>
                </c:pt>
                <c:pt idx="2252">
                  <c:v>21.95564798740137</c:v>
                </c:pt>
                <c:pt idx="2253">
                  <c:v>21.96440343188965</c:v>
                </c:pt>
                <c:pt idx="2254">
                  <c:v>21.97315887637793</c:v>
                </c:pt>
                <c:pt idx="2255">
                  <c:v>21.981914320866217</c:v>
                </c:pt>
                <c:pt idx="2256">
                  <c:v>21.99066976535449</c:v>
                </c:pt>
                <c:pt idx="2257">
                  <c:v>21.999425209842776</c:v>
                </c:pt>
                <c:pt idx="2258">
                  <c:v>22.008180654331049</c:v>
                </c:pt>
                <c:pt idx="2259">
                  <c:v>22.016936098819336</c:v>
                </c:pt>
                <c:pt idx="2260">
                  <c:v>22.025691543306635</c:v>
                </c:pt>
                <c:pt idx="2261">
                  <c:v>22.034446987794922</c:v>
                </c:pt>
                <c:pt idx="2262">
                  <c:v>22.043202432283202</c:v>
                </c:pt>
                <c:pt idx="2263">
                  <c:v>22.051957876771482</c:v>
                </c:pt>
                <c:pt idx="2264">
                  <c:v>22.060713321259769</c:v>
                </c:pt>
                <c:pt idx="2265">
                  <c:v>22.069468765748049</c:v>
                </c:pt>
                <c:pt idx="2266">
                  <c:v>22.078224210236328</c:v>
                </c:pt>
                <c:pt idx="2267">
                  <c:v>22.086979654724608</c:v>
                </c:pt>
                <c:pt idx="2268">
                  <c:v>22.095735099212895</c:v>
                </c:pt>
                <c:pt idx="2269">
                  <c:v>22.104490543701168</c:v>
                </c:pt>
                <c:pt idx="2270">
                  <c:v>22.113245988189455</c:v>
                </c:pt>
                <c:pt idx="2271">
                  <c:v>22.122001432676754</c:v>
                </c:pt>
                <c:pt idx="2272">
                  <c:v>22.130756877165041</c:v>
                </c:pt>
                <c:pt idx="2273">
                  <c:v>22.139512321653321</c:v>
                </c:pt>
                <c:pt idx="2274">
                  <c:v>22.148267766141601</c:v>
                </c:pt>
                <c:pt idx="2275">
                  <c:v>22.157023210629887</c:v>
                </c:pt>
                <c:pt idx="2276">
                  <c:v>22.16577865511816</c:v>
                </c:pt>
                <c:pt idx="2277">
                  <c:v>22.174534099606447</c:v>
                </c:pt>
                <c:pt idx="2278">
                  <c:v>22.183289544094727</c:v>
                </c:pt>
                <c:pt idx="2279">
                  <c:v>22.192044988583007</c:v>
                </c:pt>
                <c:pt idx="2280">
                  <c:v>22.200800433071286</c:v>
                </c:pt>
                <c:pt idx="2281">
                  <c:v>22.209555877558593</c:v>
                </c:pt>
                <c:pt idx="2282">
                  <c:v>22.218311322046873</c:v>
                </c:pt>
                <c:pt idx="2283">
                  <c:v>22.22706676653516</c:v>
                </c:pt>
                <c:pt idx="2284">
                  <c:v>22.235822211023432</c:v>
                </c:pt>
                <c:pt idx="2285">
                  <c:v>22.244577655511719</c:v>
                </c:pt>
                <c:pt idx="2286">
                  <c:v>22.253333100000006</c:v>
                </c:pt>
                <c:pt idx="2287">
                  <c:v>22.262088544488279</c:v>
                </c:pt>
                <c:pt idx="2288">
                  <c:v>22.270843988976566</c:v>
                </c:pt>
                <c:pt idx="2289">
                  <c:v>22.279599433464846</c:v>
                </c:pt>
                <c:pt idx="2290">
                  <c:v>22.288354877953125</c:v>
                </c:pt>
                <c:pt idx="2291">
                  <c:v>22.297110322441405</c:v>
                </c:pt>
                <c:pt idx="2292">
                  <c:v>22.305865766928711</c:v>
                </c:pt>
                <c:pt idx="2293">
                  <c:v>22.314621211416991</c:v>
                </c:pt>
                <c:pt idx="2294">
                  <c:v>22.323376655905278</c:v>
                </c:pt>
                <c:pt idx="2295">
                  <c:v>22.332132100393551</c:v>
                </c:pt>
                <c:pt idx="2296">
                  <c:v>22.340887544881838</c:v>
                </c:pt>
                <c:pt idx="2297">
                  <c:v>22.349642989370118</c:v>
                </c:pt>
                <c:pt idx="2298">
                  <c:v>22.358398433858397</c:v>
                </c:pt>
                <c:pt idx="2299">
                  <c:v>22.367153878346684</c:v>
                </c:pt>
                <c:pt idx="2300">
                  <c:v>22.375909322834957</c:v>
                </c:pt>
                <c:pt idx="2301">
                  <c:v>22.384664767323244</c:v>
                </c:pt>
                <c:pt idx="2302">
                  <c:v>22.393420211810543</c:v>
                </c:pt>
                <c:pt idx="2303">
                  <c:v>22.40217565629883</c:v>
                </c:pt>
                <c:pt idx="2304">
                  <c:v>22.41093110078711</c:v>
                </c:pt>
                <c:pt idx="2305">
                  <c:v>22.41968654527539</c:v>
                </c:pt>
                <c:pt idx="2306">
                  <c:v>22.42844198976367</c:v>
                </c:pt>
                <c:pt idx="2307">
                  <c:v>22.437197434251956</c:v>
                </c:pt>
                <c:pt idx="2308">
                  <c:v>22.445952878740236</c:v>
                </c:pt>
                <c:pt idx="2309">
                  <c:v>22.454708323228516</c:v>
                </c:pt>
                <c:pt idx="2310">
                  <c:v>22.463463767716796</c:v>
                </c:pt>
                <c:pt idx="2311">
                  <c:v>22.472219212205076</c:v>
                </c:pt>
                <c:pt idx="2312">
                  <c:v>22.480974656693363</c:v>
                </c:pt>
                <c:pt idx="2313">
                  <c:v>22.489730101180662</c:v>
                </c:pt>
                <c:pt idx="2314">
                  <c:v>22.498485545668949</c:v>
                </c:pt>
                <c:pt idx="2315">
                  <c:v>22.507240990157221</c:v>
                </c:pt>
                <c:pt idx="2316">
                  <c:v>22.515996434645508</c:v>
                </c:pt>
                <c:pt idx="2317">
                  <c:v>22.524751879133788</c:v>
                </c:pt>
                <c:pt idx="2318">
                  <c:v>22.533507323622068</c:v>
                </c:pt>
                <c:pt idx="2319">
                  <c:v>22.542262768110355</c:v>
                </c:pt>
                <c:pt idx="2320">
                  <c:v>22.551018212598635</c:v>
                </c:pt>
                <c:pt idx="2321">
                  <c:v>22.559773657086915</c:v>
                </c:pt>
                <c:pt idx="2322">
                  <c:v>22.568529101575194</c:v>
                </c:pt>
                <c:pt idx="2323">
                  <c:v>22.577284546063481</c:v>
                </c:pt>
                <c:pt idx="2324">
                  <c:v>22.58603999055078</c:v>
                </c:pt>
                <c:pt idx="2325">
                  <c:v>22.594795435039067</c:v>
                </c:pt>
                <c:pt idx="2326">
                  <c:v>22.60355087952734</c:v>
                </c:pt>
                <c:pt idx="2327">
                  <c:v>22.612306324015627</c:v>
                </c:pt>
                <c:pt idx="2328">
                  <c:v>22.621061768503907</c:v>
                </c:pt>
                <c:pt idx="2329">
                  <c:v>22.629817212992187</c:v>
                </c:pt>
                <c:pt idx="2330">
                  <c:v>22.638572657480474</c:v>
                </c:pt>
                <c:pt idx="2331">
                  <c:v>22.647328101968746</c:v>
                </c:pt>
                <c:pt idx="2332">
                  <c:v>22.656083546457033</c:v>
                </c:pt>
                <c:pt idx="2333">
                  <c:v>22.664838990945313</c:v>
                </c:pt>
                <c:pt idx="2334">
                  <c:v>22.673594435432619</c:v>
                </c:pt>
                <c:pt idx="2335">
                  <c:v>22.682349879920899</c:v>
                </c:pt>
                <c:pt idx="2336">
                  <c:v>22.691105324409179</c:v>
                </c:pt>
                <c:pt idx="2337">
                  <c:v>22.699860768897459</c:v>
                </c:pt>
                <c:pt idx="2338">
                  <c:v>22.708616213385746</c:v>
                </c:pt>
                <c:pt idx="2339">
                  <c:v>22.717371657874018</c:v>
                </c:pt>
                <c:pt idx="2340">
                  <c:v>22.726127102362305</c:v>
                </c:pt>
                <c:pt idx="2341">
                  <c:v>22.734882546850592</c:v>
                </c:pt>
                <c:pt idx="2342">
                  <c:v>22.743637991338865</c:v>
                </c:pt>
                <c:pt idx="2343">
                  <c:v>22.752393435827152</c:v>
                </c:pt>
                <c:pt idx="2344">
                  <c:v>22.761148880315424</c:v>
                </c:pt>
                <c:pt idx="2345">
                  <c:v>22.769904324802738</c:v>
                </c:pt>
                <c:pt idx="2346">
                  <c:v>22.778659769291018</c:v>
                </c:pt>
                <c:pt idx="2347">
                  <c:v>22.787415213779298</c:v>
                </c:pt>
                <c:pt idx="2348">
                  <c:v>22.796170658267577</c:v>
                </c:pt>
                <c:pt idx="2349">
                  <c:v>22.804926102755857</c:v>
                </c:pt>
                <c:pt idx="2350">
                  <c:v>22.813681547244137</c:v>
                </c:pt>
                <c:pt idx="2351">
                  <c:v>22.822436991732424</c:v>
                </c:pt>
                <c:pt idx="2352">
                  <c:v>22.831192436220704</c:v>
                </c:pt>
                <c:pt idx="2353">
                  <c:v>22.839947880708984</c:v>
                </c:pt>
                <c:pt idx="2354">
                  <c:v>22.84870332519727</c:v>
                </c:pt>
                <c:pt idx="2355">
                  <c:v>22.85745876968457</c:v>
                </c:pt>
                <c:pt idx="2356">
                  <c:v>22.866214214172857</c:v>
                </c:pt>
                <c:pt idx="2357">
                  <c:v>22.874969658661129</c:v>
                </c:pt>
                <c:pt idx="2358">
                  <c:v>22.883725103149416</c:v>
                </c:pt>
                <c:pt idx="2359">
                  <c:v>22.892480547637696</c:v>
                </c:pt>
                <c:pt idx="2360">
                  <c:v>22.901235992125976</c:v>
                </c:pt>
                <c:pt idx="2361">
                  <c:v>22.909991436614256</c:v>
                </c:pt>
                <c:pt idx="2362">
                  <c:v>22.918746881102543</c:v>
                </c:pt>
                <c:pt idx="2363">
                  <c:v>22.927502325590822</c:v>
                </c:pt>
                <c:pt idx="2364">
                  <c:v>22.936257770079102</c:v>
                </c:pt>
                <c:pt idx="2365">
                  <c:v>22.945013214567382</c:v>
                </c:pt>
                <c:pt idx="2366">
                  <c:v>22.953768659054688</c:v>
                </c:pt>
                <c:pt idx="2367">
                  <c:v>22.962524103542975</c:v>
                </c:pt>
                <c:pt idx="2368">
                  <c:v>22.971279548031248</c:v>
                </c:pt>
                <c:pt idx="2369">
                  <c:v>22.980034992519535</c:v>
                </c:pt>
                <c:pt idx="2370">
                  <c:v>22.988790437007808</c:v>
                </c:pt>
                <c:pt idx="2371">
                  <c:v>22.997545881496094</c:v>
                </c:pt>
                <c:pt idx="2372">
                  <c:v>23.006301325984374</c:v>
                </c:pt>
                <c:pt idx="2373">
                  <c:v>23.015056770472654</c:v>
                </c:pt>
                <c:pt idx="2374">
                  <c:v>23.023812214960941</c:v>
                </c:pt>
                <c:pt idx="2375">
                  <c:v>23.032567659449221</c:v>
                </c:pt>
                <c:pt idx="2376">
                  <c:v>23.04132310393652</c:v>
                </c:pt>
                <c:pt idx="2377">
                  <c:v>23.050078548424807</c:v>
                </c:pt>
                <c:pt idx="2378">
                  <c:v>23.058833992913087</c:v>
                </c:pt>
                <c:pt idx="2379">
                  <c:v>23.067589437401367</c:v>
                </c:pt>
                <c:pt idx="2380">
                  <c:v>23.076344881889653</c:v>
                </c:pt>
                <c:pt idx="2381">
                  <c:v>23.085100326377926</c:v>
                </c:pt>
                <c:pt idx="2382">
                  <c:v>23.093855770866213</c:v>
                </c:pt>
                <c:pt idx="2383">
                  <c:v>23.102611215354486</c:v>
                </c:pt>
                <c:pt idx="2384">
                  <c:v>23.111366659842773</c:v>
                </c:pt>
                <c:pt idx="2385">
                  <c:v>23.12012210433106</c:v>
                </c:pt>
                <c:pt idx="2386">
                  <c:v>23.128877548819332</c:v>
                </c:pt>
                <c:pt idx="2387">
                  <c:v>23.137632993306639</c:v>
                </c:pt>
                <c:pt idx="2388">
                  <c:v>23.146388437794919</c:v>
                </c:pt>
                <c:pt idx="2389">
                  <c:v>23.155143882283205</c:v>
                </c:pt>
                <c:pt idx="2390">
                  <c:v>23.163899326771485</c:v>
                </c:pt>
                <c:pt idx="2391">
                  <c:v>23.172654771259765</c:v>
                </c:pt>
                <c:pt idx="2392">
                  <c:v>23.181410215748045</c:v>
                </c:pt>
                <c:pt idx="2393">
                  <c:v>23.190165660236332</c:v>
                </c:pt>
                <c:pt idx="2394">
                  <c:v>23.198921104724604</c:v>
                </c:pt>
                <c:pt idx="2395">
                  <c:v>23.207676549212891</c:v>
                </c:pt>
                <c:pt idx="2396">
                  <c:v>23.216431993701178</c:v>
                </c:pt>
                <c:pt idx="2397">
                  <c:v>23.225187438189451</c:v>
                </c:pt>
                <c:pt idx="2398">
                  <c:v>23.233942882676757</c:v>
                </c:pt>
                <c:pt idx="2399">
                  <c:v>23.242698327165037</c:v>
                </c:pt>
                <c:pt idx="2400">
                  <c:v>23.251453771653324</c:v>
                </c:pt>
                <c:pt idx="2401">
                  <c:v>23.260209216141604</c:v>
                </c:pt>
                <c:pt idx="2402">
                  <c:v>23.268964660629884</c:v>
                </c:pt>
                <c:pt idx="2403">
                  <c:v>23.277720105118163</c:v>
                </c:pt>
                <c:pt idx="2404">
                  <c:v>23.286475549606443</c:v>
                </c:pt>
                <c:pt idx="2405">
                  <c:v>23.295230994094723</c:v>
                </c:pt>
                <c:pt idx="2406">
                  <c:v>23.30398643858301</c:v>
                </c:pt>
                <c:pt idx="2407">
                  <c:v>23.31274188307129</c:v>
                </c:pt>
                <c:pt idx="2408">
                  <c:v>23.321497327558596</c:v>
                </c:pt>
                <c:pt idx="2409">
                  <c:v>23.330252772046869</c:v>
                </c:pt>
                <c:pt idx="2410">
                  <c:v>23.339008216535156</c:v>
                </c:pt>
                <c:pt idx="2411">
                  <c:v>23.347763661023443</c:v>
                </c:pt>
                <c:pt idx="2412">
                  <c:v>23.356519105511715</c:v>
                </c:pt>
                <c:pt idx="2413">
                  <c:v>23.365274550000002</c:v>
                </c:pt>
                <c:pt idx="2414">
                  <c:v>23.374029994488282</c:v>
                </c:pt>
                <c:pt idx="2415">
                  <c:v>23.382785438976562</c:v>
                </c:pt>
                <c:pt idx="2416">
                  <c:v>23.391540883464842</c:v>
                </c:pt>
                <c:pt idx="2417">
                  <c:v>23.400296327953122</c:v>
                </c:pt>
                <c:pt idx="2418">
                  <c:v>23.409051772441408</c:v>
                </c:pt>
                <c:pt idx="2419">
                  <c:v>23.417807216928715</c:v>
                </c:pt>
                <c:pt idx="2420">
                  <c:v>23.426562661416988</c:v>
                </c:pt>
                <c:pt idx="2421">
                  <c:v>23.435318105905274</c:v>
                </c:pt>
                <c:pt idx="2422">
                  <c:v>23.444073550393554</c:v>
                </c:pt>
                <c:pt idx="2423">
                  <c:v>23.452828994881834</c:v>
                </c:pt>
                <c:pt idx="2424">
                  <c:v>23.461584439370121</c:v>
                </c:pt>
                <c:pt idx="2425">
                  <c:v>23.470339883858394</c:v>
                </c:pt>
                <c:pt idx="2426">
                  <c:v>23.479095328346681</c:v>
                </c:pt>
                <c:pt idx="2427">
                  <c:v>23.48785077283496</c:v>
                </c:pt>
                <c:pt idx="2428">
                  <c:v>23.49660621732324</c:v>
                </c:pt>
                <c:pt idx="2429">
                  <c:v>23.505361661810547</c:v>
                </c:pt>
                <c:pt idx="2430">
                  <c:v>23.514117106298826</c:v>
                </c:pt>
                <c:pt idx="2431">
                  <c:v>23.522872550787106</c:v>
                </c:pt>
                <c:pt idx="2432">
                  <c:v>23.531627995275393</c:v>
                </c:pt>
                <c:pt idx="2433">
                  <c:v>23.540383439763673</c:v>
                </c:pt>
                <c:pt idx="2434">
                  <c:v>23.549138884251953</c:v>
                </c:pt>
                <c:pt idx="2435">
                  <c:v>23.55789432874024</c:v>
                </c:pt>
                <c:pt idx="2436">
                  <c:v>23.566649773228512</c:v>
                </c:pt>
                <c:pt idx="2437">
                  <c:v>23.575405217716799</c:v>
                </c:pt>
                <c:pt idx="2438">
                  <c:v>23.584160662205072</c:v>
                </c:pt>
                <c:pt idx="2439">
                  <c:v>23.592916106693359</c:v>
                </c:pt>
                <c:pt idx="2440">
                  <c:v>23.601671551180658</c:v>
                </c:pt>
                <c:pt idx="2441">
                  <c:v>23.610426995668945</c:v>
                </c:pt>
                <c:pt idx="2442">
                  <c:v>23.619182440157225</c:v>
                </c:pt>
                <c:pt idx="2443">
                  <c:v>23.627937884645505</c:v>
                </c:pt>
                <c:pt idx="2444">
                  <c:v>23.636693329133792</c:v>
                </c:pt>
                <c:pt idx="2445">
                  <c:v>23.645448773622071</c:v>
                </c:pt>
                <c:pt idx="2446">
                  <c:v>23.654204218110351</c:v>
                </c:pt>
                <c:pt idx="2447">
                  <c:v>23.662959662598631</c:v>
                </c:pt>
                <c:pt idx="2448">
                  <c:v>23.671715107086918</c:v>
                </c:pt>
                <c:pt idx="2449">
                  <c:v>23.680470551575191</c:v>
                </c:pt>
                <c:pt idx="2450">
                  <c:v>23.689225996063477</c:v>
                </c:pt>
                <c:pt idx="2451">
                  <c:v>23.697981440550777</c:v>
                </c:pt>
                <c:pt idx="2452">
                  <c:v>23.706736885039064</c:v>
                </c:pt>
                <c:pt idx="2453">
                  <c:v>23.715492329527343</c:v>
                </c:pt>
                <c:pt idx="2454">
                  <c:v>23.724247774015623</c:v>
                </c:pt>
                <c:pt idx="2455">
                  <c:v>23.73300321850391</c:v>
                </c:pt>
                <c:pt idx="2456">
                  <c:v>23.741758662992183</c:v>
                </c:pt>
                <c:pt idx="2457">
                  <c:v>23.75051410748047</c:v>
                </c:pt>
                <c:pt idx="2458">
                  <c:v>23.75926955196875</c:v>
                </c:pt>
                <c:pt idx="2459">
                  <c:v>23.768024996457029</c:v>
                </c:pt>
                <c:pt idx="2460">
                  <c:v>23.776780440945309</c:v>
                </c:pt>
                <c:pt idx="2461">
                  <c:v>23.785535885432616</c:v>
                </c:pt>
                <c:pt idx="2462">
                  <c:v>23.794291329920895</c:v>
                </c:pt>
                <c:pt idx="2463">
                  <c:v>23.803046774409182</c:v>
                </c:pt>
                <c:pt idx="2464">
                  <c:v>23.811802218897455</c:v>
                </c:pt>
                <c:pt idx="2465">
                  <c:v>23.820557663385742</c:v>
                </c:pt>
                <c:pt idx="2466">
                  <c:v>23.829313107874029</c:v>
                </c:pt>
                <c:pt idx="2467">
                  <c:v>23.838068552362301</c:v>
                </c:pt>
                <c:pt idx="2468">
                  <c:v>23.846823996850588</c:v>
                </c:pt>
                <c:pt idx="2469">
                  <c:v>23.855579441338868</c:v>
                </c:pt>
                <c:pt idx="2470">
                  <c:v>23.864334885827148</c:v>
                </c:pt>
                <c:pt idx="2471">
                  <c:v>23.873090330315428</c:v>
                </c:pt>
                <c:pt idx="2472">
                  <c:v>23.881845774802734</c:v>
                </c:pt>
                <c:pt idx="2473">
                  <c:v>23.890601219291014</c:v>
                </c:pt>
                <c:pt idx="2474">
                  <c:v>23.899356663779301</c:v>
                </c:pt>
                <c:pt idx="2475">
                  <c:v>23.908112108267574</c:v>
                </c:pt>
                <c:pt idx="2476">
                  <c:v>23.916867552755861</c:v>
                </c:pt>
                <c:pt idx="2477">
                  <c:v>23.92562299724414</c:v>
                </c:pt>
                <c:pt idx="2478">
                  <c:v>23.93437844173242</c:v>
                </c:pt>
                <c:pt idx="2479">
                  <c:v>23.943133886220707</c:v>
                </c:pt>
                <c:pt idx="2480">
                  <c:v>23.95188933070898</c:v>
                </c:pt>
                <c:pt idx="2481">
                  <c:v>23.960644775197267</c:v>
                </c:pt>
                <c:pt idx="2482">
                  <c:v>23.969400219684566</c:v>
                </c:pt>
                <c:pt idx="2483">
                  <c:v>23.978155664172853</c:v>
                </c:pt>
                <c:pt idx="2484">
                  <c:v>23.986911108661133</c:v>
                </c:pt>
                <c:pt idx="2485">
                  <c:v>23.995666553149412</c:v>
                </c:pt>
                <c:pt idx="2486">
                  <c:v>24.004421997637692</c:v>
                </c:pt>
                <c:pt idx="2487">
                  <c:v>24.013177442125979</c:v>
                </c:pt>
                <c:pt idx="2488">
                  <c:v>24.021932886614259</c:v>
                </c:pt>
                <c:pt idx="2489">
                  <c:v>24.030688331102539</c:v>
                </c:pt>
                <c:pt idx="2490">
                  <c:v>24.039443775590819</c:v>
                </c:pt>
                <c:pt idx="2491">
                  <c:v>24.048199220079098</c:v>
                </c:pt>
                <c:pt idx="2492">
                  <c:v>24.056954664567385</c:v>
                </c:pt>
                <c:pt idx="2493">
                  <c:v>24.065710109054685</c:v>
                </c:pt>
                <c:pt idx="2494">
                  <c:v>24.074465553542971</c:v>
                </c:pt>
                <c:pt idx="2495">
                  <c:v>24.083220998031244</c:v>
                </c:pt>
                <c:pt idx="2496">
                  <c:v>24.091976442519531</c:v>
                </c:pt>
                <c:pt idx="2497">
                  <c:v>24.100731887007818</c:v>
                </c:pt>
                <c:pt idx="2498">
                  <c:v>24.109487331496091</c:v>
                </c:pt>
                <c:pt idx="2499">
                  <c:v>24.118242775984378</c:v>
                </c:pt>
                <c:pt idx="2500">
                  <c:v>24.126998220472657</c:v>
                </c:pt>
                <c:pt idx="2501">
                  <c:v>24.135753664960937</c:v>
                </c:pt>
                <c:pt idx="2502">
                  <c:v>24.144509109449217</c:v>
                </c:pt>
                <c:pt idx="2503">
                  <c:v>24.153264553936523</c:v>
                </c:pt>
                <c:pt idx="2504">
                  <c:v>24.162019998424803</c:v>
                </c:pt>
                <c:pt idx="2505">
                  <c:v>24.17077544291309</c:v>
                </c:pt>
                <c:pt idx="2506">
                  <c:v>24.179530887401363</c:v>
                </c:pt>
                <c:pt idx="2507">
                  <c:v>24.18828633188965</c:v>
                </c:pt>
                <c:pt idx="2508">
                  <c:v>24.197041776377937</c:v>
                </c:pt>
                <c:pt idx="2509">
                  <c:v>24.205797220866209</c:v>
                </c:pt>
                <c:pt idx="2510">
                  <c:v>24.214552665354496</c:v>
                </c:pt>
                <c:pt idx="2511">
                  <c:v>24.223308109842769</c:v>
                </c:pt>
                <c:pt idx="2512">
                  <c:v>24.232063554331063</c:v>
                </c:pt>
                <c:pt idx="2513">
                  <c:v>24.240818998819336</c:v>
                </c:pt>
                <c:pt idx="2514">
                  <c:v>24.249574443306642</c:v>
                </c:pt>
                <c:pt idx="2515">
                  <c:v>24.258329887794922</c:v>
                </c:pt>
                <c:pt idx="2516">
                  <c:v>24.267085332283202</c:v>
                </c:pt>
                <c:pt idx="2517">
                  <c:v>24.275840776771481</c:v>
                </c:pt>
                <c:pt idx="2518">
                  <c:v>24.284596221259768</c:v>
                </c:pt>
                <c:pt idx="2519">
                  <c:v>24.293351665748048</c:v>
                </c:pt>
                <c:pt idx="2520">
                  <c:v>24.302107110236328</c:v>
                </c:pt>
                <c:pt idx="2521">
                  <c:v>24.310862554724615</c:v>
                </c:pt>
                <c:pt idx="2522">
                  <c:v>24.319617999212888</c:v>
                </c:pt>
                <c:pt idx="2523">
                  <c:v>24.328373443701174</c:v>
                </c:pt>
                <c:pt idx="2524">
                  <c:v>24.337128888189447</c:v>
                </c:pt>
                <c:pt idx="2525">
                  <c:v>24.345884332676761</c:v>
                </c:pt>
                <c:pt idx="2526">
                  <c:v>24.35463977716504</c:v>
                </c:pt>
                <c:pt idx="2527">
                  <c:v>24.36339522165332</c:v>
                </c:pt>
                <c:pt idx="2528">
                  <c:v>24.3721506661416</c:v>
                </c:pt>
                <c:pt idx="2529">
                  <c:v>24.38090611062988</c:v>
                </c:pt>
                <c:pt idx="2530">
                  <c:v>24.389661555118167</c:v>
                </c:pt>
                <c:pt idx="2531">
                  <c:v>24.398416999606447</c:v>
                </c:pt>
                <c:pt idx="2532">
                  <c:v>24.407172444094726</c:v>
                </c:pt>
                <c:pt idx="2533">
                  <c:v>24.415927888583006</c:v>
                </c:pt>
                <c:pt idx="2534">
                  <c:v>24.424683333071293</c:v>
                </c:pt>
                <c:pt idx="2535">
                  <c:v>24.433438777558592</c:v>
                </c:pt>
                <c:pt idx="2536">
                  <c:v>24.442194222046879</c:v>
                </c:pt>
                <c:pt idx="2537">
                  <c:v>24.450949666535152</c:v>
                </c:pt>
                <c:pt idx="2538">
                  <c:v>24.459705111023439</c:v>
                </c:pt>
                <c:pt idx="2539">
                  <c:v>24.468460555511719</c:v>
                </c:pt>
              </c:numCache>
            </c:numRef>
          </c:xVal>
          <c:yVal>
            <c:numRef>
              <c:f>'1024-ddio-evictions-newer'!$B$3:$B$46000</c:f>
              <c:numCache>
                <c:formatCode>General</c:formatCode>
                <c:ptCount val="45998"/>
                <c:pt idx="0">
                  <c:v>0.70000000000000007</c:v>
                </c:pt>
                <c:pt idx="1">
                  <c:v>0.3</c:v>
                </c:pt>
                <c:pt idx="2">
                  <c:v>0</c:v>
                </c:pt>
                <c:pt idx="3">
                  <c:v>0.5</c:v>
                </c:pt>
                <c:pt idx="4">
                  <c:v>0</c:v>
                </c:pt>
                <c:pt idx="5">
                  <c:v>0.5</c:v>
                </c:pt>
                <c:pt idx="6">
                  <c:v>1.7000000000000002</c:v>
                </c:pt>
                <c:pt idx="7">
                  <c:v>1.5</c:v>
                </c:pt>
                <c:pt idx="8">
                  <c:v>0.2</c:v>
                </c:pt>
                <c:pt idx="9">
                  <c:v>0.8</c:v>
                </c:pt>
                <c:pt idx="10">
                  <c:v>0.8</c:v>
                </c:pt>
                <c:pt idx="11">
                  <c:v>0.70000000000000007</c:v>
                </c:pt>
                <c:pt idx="12">
                  <c:v>5.6000000000000005</c:v>
                </c:pt>
                <c:pt idx="13">
                  <c:v>4.6999999999999993</c:v>
                </c:pt>
                <c:pt idx="14">
                  <c:v>1.9</c:v>
                </c:pt>
                <c:pt idx="15">
                  <c:v>2.1</c:v>
                </c:pt>
                <c:pt idx="16">
                  <c:v>4.9000000000000004</c:v>
                </c:pt>
                <c:pt idx="17">
                  <c:v>2</c:v>
                </c:pt>
                <c:pt idx="18">
                  <c:v>8.1999999999999993</c:v>
                </c:pt>
                <c:pt idx="19">
                  <c:v>11</c:v>
                </c:pt>
                <c:pt idx="20">
                  <c:v>10.4</c:v>
                </c:pt>
                <c:pt idx="21">
                  <c:v>7.3</c:v>
                </c:pt>
                <c:pt idx="22">
                  <c:v>12.9</c:v>
                </c:pt>
                <c:pt idx="23">
                  <c:v>7.8000000000000007</c:v>
                </c:pt>
                <c:pt idx="24">
                  <c:v>13.899999999999999</c:v>
                </c:pt>
                <c:pt idx="25">
                  <c:v>16.7</c:v>
                </c:pt>
                <c:pt idx="26">
                  <c:v>7.7</c:v>
                </c:pt>
                <c:pt idx="27">
                  <c:v>11.299999999999999</c:v>
                </c:pt>
                <c:pt idx="28">
                  <c:v>20.099999999999998</c:v>
                </c:pt>
                <c:pt idx="29">
                  <c:v>13.700000000000001</c:v>
                </c:pt>
                <c:pt idx="30">
                  <c:v>16.200000000000003</c:v>
                </c:pt>
                <c:pt idx="31">
                  <c:v>13.799999999999999</c:v>
                </c:pt>
                <c:pt idx="32">
                  <c:v>28.900000000000002</c:v>
                </c:pt>
                <c:pt idx="33">
                  <c:v>24.4</c:v>
                </c:pt>
                <c:pt idx="34">
                  <c:v>23.5</c:v>
                </c:pt>
                <c:pt idx="35">
                  <c:v>20.7</c:v>
                </c:pt>
                <c:pt idx="36">
                  <c:v>37.299999999999997</c:v>
                </c:pt>
                <c:pt idx="37">
                  <c:v>29.6</c:v>
                </c:pt>
                <c:pt idx="38">
                  <c:v>27.400000000000002</c:v>
                </c:pt>
                <c:pt idx="39">
                  <c:v>39.5</c:v>
                </c:pt>
                <c:pt idx="40">
                  <c:v>35.9</c:v>
                </c:pt>
                <c:pt idx="41">
                  <c:v>31.8</c:v>
                </c:pt>
                <c:pt idx="42">
                  <c:v>37.200000000000003</c:v>
                </c:pt>
                <c:pt idx="43">
                  <c:v>48.2</c:v>
                </c:pt>
                <c:pt idx="44">
                  <c:v>43.8</c:v>
                </c:pt>
                <c:pt idx="45">
                  <c:v>40</c:v>
                </c:pt>
                <c:pt idx="46">
                  <c:v>42.699999999999996</c:v>
                </c:pt>
                <c:pt idx="47">
                  <c:v>49.800000000000004</c:v>
                </c:pt>
                <c:pt idx="48">
                  <c:v>45.599999999999994</c:v>
                </c:pt>
                <c:pt idx="49">
                  <c:v>46.6</c:v>
                </c:pt>
                <c:pt idx="50">
                  <c:v>55.099999999999994</c:v>
                </c:pt>
                <c:pt idx="51">
                  <c:v>50.300000000000004</c:v>
                </c:pt>
                <c:pt idx="52">
                  <c:v>48.5</c:v>
                </c:pt>
                <c:pt idx="53">
                  <c:v>52.9</c:v>
                </c:pt>
                <c:pt idx="54">
                  <c:v>56.5</c:v>
                </c:pt>
                <c:pt idx="55">
                  <c:v>48.7</c:v>
                </c:pt>
                <c:pt idx="56">
                  <c:v>52</c:v>
                </c:pt>
                <c:pt idx="57">
                  <c:v>60.599999999999994</c:v>
                </c:pt>
                <c:pt idx="58">
                  <c:v>48.4</c:v>
                </c:pt>
                <c:pt idx="59">
                  <c:v>48.8</c:v>
                </c:pt>
                <c:pt idx="60">
                  <c:v>59.1</c:v>
                </c:pt>
                <c:pt idx="61">
                  <c:v>54.3</c:v>
                </c:pt>
                <c:pt idx="62">
                  <c:v>48.099999999999994</c:v>
                </c:pt>
                <c:pt idx="63">
                  <c:v>54.400000000000006</c:v>
                </c:pt>
                <c:pt idx="64">
                  <c:v>57.699999999999996</c:v>
                </c:pt>
                <c:pt idx="65">
                  <c:v>49.2</c:v>
                </c:pt>
                <c:pt idx="66">
                  <c:v>52.199999999999996</c:v>
                </c:pt>
                <c:pt idx="67">
                  <c:v>62.699999999999996</c:v>
                </c:pt>
                <c:pt idx="68">
                  <c:v>49.400000000000006</c:v>
                </c:pt>
                <c:pt idx="69">
                  <c:v>50.4</c:v>
                </c:pt>
                <c:pt idx="70">
                  <c:v>57.9</c:v>
                </c:pt>
                <c:pt idx="71">
                  <c:v>52.599999999999994</c:v>
                </c:pt>
                <c:pt idx="72">
                  <c:v>49.699999999999996</c:v>
                </c:pt>
                <c:pt idx="73">
                  <c:v>54.3</c:v>
                </c:pt>
                <c:pt idx="74">
                  <c:v>58.099999999999994</c:v>
                </c:pt>
                <c:pt idx="75">
                  <c:v>47.400000000000006</c:v>
                </c:pt>
                <c:pt idx="76">
                  <c:v>53.3</c:v>
                </c:pt>
                <c:pt idx="77">
                  <c:v>60.099999999999994</c:v>
                </c:pt>
                <c:pt idx="78">
                  <c:v>49.3</c:v>
                </c:pt>
                <c:pt idx="79">
                  <c:v>49.400000000000006</c:v>
                </c:pt>
                <c:pt idx="80">
                  <c:v>55.599999999999994</c:v>
                </c:pt>
                <c:pt idx="81">
                  <c:v>52.5</c:v>
                </c:pt>
                <c:pt idx="82">
                  <c:v>52</c:v>
                </c:pt>
                <c:pt idx="83">
                  <c:v>48.7</c:v>
                </c:pt>
                <c:pt idx="84">
                  <c:v>22.200000000000003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33.700000000000003</c:v>
                </c:pt>
                <c:pt idx="255">
                  <c:v>26.8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0.8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41.900000000000006</c:v>
                </c:pt>
                <c:pt idx="1129">
                  <c:v>51</c:v>
                </c:pt>
                <c:pt idx="1130">
                  <c:v>62.599999999999994</c:v>
                </c:pt>
                <c:pt idx="1131">
                  <c:v>49.6</c:v>
                </c:pt>
                <c:pt idx="1132">
                  <c:v>50.7</c:v>
                </c:pt>
                <c:pt idx="1133">
                  <c:v>56.7</c:v>
                </c:pt>
                <c:pt idx="1134">
                  <c:v>55.199999999999996</c:v>
                </c:pt>
                <c:pt idx="1135">
                  <c:v>50.8</c:v>
                </c:pt>
                <c:pt idx="1136">
                  <c:v>51.4</c:v>
                </c:pt>
                <c:pt idx="1137">
                  <c:v>60.9</c:v>
                </c:pt>
                <c:pt idx="1138">
                  <c:v>50.300000000000004</c:v>
                </c:pt>
                <c:pt idx="1139">
                  <c:v>51.3</c:v>
                </c:pt>
                <c:pt idx="1140">
                  <c:v>61.2</c:v>
                </c:pt>
                <c:pt idx="1141">
                  <c:v>50.5</c:v>
                </c:pt>
                <c:pt idx="1142">
                  <c:v>50.7</c:v>
                </c:pt>
                <c:pt idx="1143">
                  <c:v>55.7</c:v>
                </c:pt>
                <c:pt idx="1144">
                  <c:v>56.6</c:v>
                </c:pt>
                <c:pt idx="1145">
                  <c:v>51.7</c:v>
                </c:pt>
                <c:pt idx="1146">
                  <c:v>51.6</c:v>
                </c:pt>
                <c:pt idx="1147">
                  <c:v>59.3</c:v>
                </c:pt>
                <c:pt idx="1148">
                  <c:v>52.5</c:v>
                </c:pt>
                <c:pt idx="1149">
                  <c:v>50.199999999999996</c:v>
                </c:pt>
                <c:pt idx="1150">
                  <c:v>61.900000000000006</c:v>
                </c:pt>
                <c:pt idx="1151">
                  <c:v>50.599999999999994</c:v>
                </c:pt>
                <c:pt idx="1152">
                  <c:v>51.900000000000006</c:v>
                </c:pt>
                <c:pt idx="1153">
                  <c:v>57.9</c:v>
                </c:pt>
                <c:pt idx="1154">
                  <c:v>55.300000000000004</c:v>
                </c:pt>
                <c:pt idx="1155">
                  <c:v>53.5</c:v>
                </c:pt>
                <c:pt idx="1156">
                  <c:v>57.5</c:v>
                </c:pt>
                <c:pt idx="1157">
                  <c:v>64.3</c:v>
                </c:pt>
                <c:pt idx="1158">
                  <c:v>56.1</c:v>
                </c:pt>
                <c:pt idx="1159">
                  <c:v>49</c:v>
                </c:pt>
                <c:pt idx="1160">
                  <c:v>59.1</c:v>
                </c:pt>
                <c:pt idx="1161">
                  <c:v>44.800000000000004</c:v>
                </c:pt>
                <c:pt idx="1162">
                  <c:v>45.8</c:v>
                </c:pt>
                <c:pt idx="1163">
                  <c:v>41.6</c:v>
                </c:pt>
                <c:pt idx="1164">
                  <c:v>52.300000000000004</c:v>
                </c:pt>
                <c:pt idx="1165">
                  <c:v>41.2</c:v>
                </c:pt>
                <c:pt idx="1166">
                  <c:v>48.099999999999994</c:v>
                </c:pt>
                <c:pt idx="1167">
                  <c:v>47.800000000000004</c:v>
                </c:pt>
                <c:pt idx="1168">
                  <c:v>34.799999999999997</c:v>
                </c:pt>
                <c:pt idx="1169">
                  <c:v>59.1</c:v>
                </c:pt>
                <c:pt idx="1170">
                  <c:v>55.7</c:v>
                </c:pt>
                <c:pt idx="1171">
                  <c:v>54.2</c:v>
                </c:pt>
                <c:pt idx="1172">
                  <c:v>61.1</c:v>
                </c:pt>
                <c:pt idx="1173">
                  <c:v>61.3</c:v>
                </c:pt>
                <c:pt idx="1174">
                  <c:v>53.3</c:v>
                </c:pt>
                <c:pt idx="1175">
                  <c:v>57.599999999999994</c:v>
                </c:pt>
                <c:pt idx="1176">
                  <c:v>61.2</c:v>
                </c:pt>
                <c:pt idx="1177">
                  <c:v>52.800000000000004</c:v>
                </c:pt>
                <c:pt idx="1178">
                  <c:v>49.5</c:v>
                </c:pt>
                <c:pt idx="1179">
                  <c:v>62</c:v>
                </c:pt>
                <c:pt idx="1180">
                  <c:v>55.9</c:v>
                </c:pt>
                <c:pt idx="1181">
                  <c:v>51.1</c:v>
                </c:pt>
                <c:pt idx="1182">
                  <c:v>57.699999999999996</c:v>
                </c:pt>
                <c:pt idx="1183">
                  <c:v>50.8</c:v>
                </c:pt>
                <c:pt idx="1184">
                  <c:v>53</c:v>
                </c:pt>
                <c:pt idx="1185">
                  <c:v>56.4</c:v>
                </c:pt>
                <c:pt idx="1186">
                  <c:v>52.400000000000006</c:v>
                </c:pt>
                <c:pt idx="1187">
                  <c:v>55.5</c:v>
                </c:pt>
                <c:pt idx="1188">
                  <c:v>57.1</c:v>
                </c:pt>
                <c:pt idx="1189">
                  <c:v>62.699999999999996</c:v>
                </c:pt>
                <c:pt idx="1190">
                  <c:v>63</c:v>
                </c:pt>
                <c:pt idx="1191">
                  <c:v>55.4</c:v>
                </c:pt>
                <c:pt idx="1192">
                  <c:v>56</c:v>
                </c:pt>
                <c:pt idx="1193">
                  <c:v>57.9</c:v>
                </c:pt>
                <c:pt idx="1194">
                  <c:v>51.8</c:v>
                </c:pt>
                <c:pt idx="1195">
                  <c:v>45.300000000000004</c:v>
                </c:pt>
                <c:pt idx="1196">
                  <c:v>52</c:v>
                </c:pt>
                <c:pt idx="1197">
                  <c:v>56.2</c:v>
                </c:pt>
                <c:pt idx="1198">
                  <c:v>57.300000000000004</c:v>
                </c:pt>
                <c:pt idx="1199">
                  <c:v>49</c:v>
                </c:pt>
                <c:pt idx="1200">
                  <c:v>61.7</c:v>
                </c:pt>
                <c:pt idx="1201">
                  <c:v>47.800000000000004</c:v>
                </c:pt>
                <c:pt idx="1202">
                  <c:v>64.3</c:v>
                </c:pt>
                <c:pt idx="1203">
                  <c:v>62.5</c:v>
                </c:pt>
                <c:pt idx="1204">
                  <c:v>49.800000000000004</c:v>
                </c:pt>
                <c:pt idx="1205">
                  <c:v>54</c:v>
                </c:pt>
                <c:pt idx="1206">
                  <c:v>58.6</c:v>
                </c:pt>
                <c:pt idx="1207">
                  <c:v>55</c:v>
                </c:pt>
                <c:pt idx="1208">
                  <c:v>57.5</c:v>
                </c:pt>
                <c:pt idx="1209">
                  <c:v>58.2</c:v>
                </c:pt>
                <c:pt idx="1210">
                  <c:v>56.5</c:v>
                </c:pt>
                <c:pt idx="1211">
                  <c:v>49.2</c:v>
                </c:pt>
                <c:pt idx="1212">
                  <c:v>65.199999999999989</c:v>
                </c:pt>
                <c:pt idx="1213">
                  <c:v>63.099999999999994</c:v>
                </c:pt>
                <c:pt idx="1214">
                  <c:v>55.7</c:v>
                </c:pt>
                <c:pt idx="1215">
                  <c:v>62.599999999999994</c:v>
                </c:pt>
                <c:pt idx="1216">
                  <c:v>62.199999999999996</c:v>
                </c:pt>
                <c:pt idx="1217">
                  <c:v>56</c:v>
                </c:pt>
                <c:pt idx="1218">
                  <c:v>61.4</c:v>
                </c:pt>
                <c:pt idx="1219">
                  <c:v>60.9</c:v>
                </c:pt>
                <c:pt idx="1220">
                  <c:v>55.9</c:v>
                </c:pt>
                <c:pt idx="1221">
                  <c:v>50.300000000000004</c:v>
                </c:pt>
                <c:pt idx="1222">
                  <c:v>58.4</c:v>
                </c:pt>
                <c:pt idx="1223">
                  <c:v>63.4</c:v>
                </c:pt>
                <c:pt idx="1224">
                  <c:v>49.3</c:v>
                </c:pt>
                <c:pt idx="1225">
                  <c:v>56</c:v>
                </c:pt>
                <c:pt idx="1226">
                  <c:v>62.300000000000004</c:v>
                </c:pt>
                <c:pt idx="1227">
                  <c:v>60.300000000000004</c:v>
                </c:pt>
                <c:pt idx="1228">
                  <c:v>55.8</c:v>
                </c:pt>
                <c:pt idx="1229">
                  <c:v>69.099999999999994</c:v>
                </c:pt>
                <c:pt idx="1230">
                  <c:v>64.900000000000006</c:v>
                </c:pt>
                <c:pt idx="1231">
                  <c:v>56.4</c:v>
                </c:pt>
                <c:pt idx="1232">
                  <c:v>59.5</c:v>
                </c:pt>
                <c:pt idx="1233">
                  <c:v>56.900000000000006</c:v>
                </c:pt>
                <c:pt idx="1234">
                  <c:v>51.2</c:v>
                </c:pt>
                <c:pt idx="1235">
                  <c:v>53.2</c:v>
                </c:pt>
                <c:pt idx="1236">
                  <c:v>53.8</c:v>
                </c:pt>
                <c:pt idx="1237">
                  <c:v>54.6</c:v>
                </c:pt>
                <c:pt idx="1238">
                  <c:v>37.200000000000003</c:v>
                </c:pt>
                <c:pt idx="1239">
                  <c:v>28.900000000000002</c:v>
                </c:pt>
                <c:pt idx="1240">
                  <c:v>16.100000000000001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</c:v>
                </c:pt>
                <c:pt idx="1513">
                  <c:v>0</c:v>
                </c:pt>
                <c:pt idx="1514">
                  <c:v>0</c:v>
                </c:pt>
                <c:pt idx="1515">
                  <c:v>0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</c:v>
                </c:pt>
                <c:pt idx="1572">
                  <c:v>0</c:v>
                </c:pt>
                <c:pt idx="1573">
                  <c:v>0</c:v>
                </c:pt>
                <c:pt idx="1574">
                  <c:v>0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</c:v>
                </c:pt>
                <c:pt idx="1592">
                  <c:v>0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7.4</c:v>
                </c:pt>
                <c:pt idx="1625">
                  <c:v>39.799999999999997</c:v>
                </c:pt>
                <c:pt idx="1626">
                  <c:v>5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0.5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23.1</c:v>
                </c:pt>
                <c:pt idx="2284">
                  <c:v>57.1</c:v>
                </c:pt>
                <c:pt idx="2285">
                  <c:v>55.8</c:v>
                </c:pt>
                <c:pt idx="2286">
                  <c:v>55</c:v>
                </c:pt>
                <c:pt idx="2287">
                  <c:v>52.5</c:v>
                </c:pt>
                <c:pt idx="2288">
                  <c:v>57</c:v>
                </c:pt>
                <c:pt idx="2289">
                  <c:v>51.2</c:v>
                </c:pt>
                <c:pt idx="2290">
                  <c:v>57.800000000000004</c:v>
                </c:pt>
                <c:pt idx="2291">
                  <c:v>55</c:v>
                </c:pt>
                <c:pt idx="2292">
                  <c:v>51.2</c:v>
                </c:pt>
                <c:pt idx="2293">
                  <c:v>56.7</c:v>
                </c:pt>
                <c:pt idx="2294">
                  <c:v>56.1</c:v>
                </c:pt>
                <c:pt idx="2295">
                  <c:v>51.4</c:v>
                </c:pt>
                <c:pt idx="2296">
                  <c:v>55.8</c:v>
                </c:pt>
                <c:pt idx="2297">
                  <c:v>53</c:v>
                </c:pt>
                <c:pt idx="2298">
                  <c:v>56.4</c:v>
                </c:pt>
                <c:pt idx="2299">
                  <c:v>53.9</c:v>
                </c:pt>
                <c:pt idx="2300">
                  <c:v>54.3</c:v>
                </c:pt>
                <c:pt idx="2301">
                  <c:v>56.6</c:v>
                </c:pt>
                <c:pt idx="2302">
                  <c:v>50.4</c:v>
                </c:pt>
                <c:pt idx="2303">
                  <c:v>56.6</c:v>
                </c:pt>
                <c:pt idx="2304">
                  <c:v>57.199999999999996</c:v>
                </c:pt>
                <c:pt idx="2305">
                  <c:v>51.4</c:v>
                </c:pt>
                <c:pt idx="2306">
                  <c:v>54.5</c:v>
                </c:pt>
                <c:pt idx="2307">
                  <c:v>51.900000000000006</c:v>
                </c:pt>
                <c:pt idx="2308">
                  <c:v>56.900000000000006</c:v>
                </c:pt>
                <c:pt idx="2309">
                  <c:v>56.2</c:v>
                </c:pt>
                <c:pt idx="2310">
                  <c:v>50.8</c:v>
                </c:pt>
                <c:pt idx="2311">
                  <c:v>56.8</c:v>
                </c:pt>
                <c:pt idx="2312">
                  <c:v>50.4</c:v>
                </c:pt>
                <c:pt idx="2313">
                  <c:v>51.6</c:v>
                </c:pt>
                <c:pt idx="2314">
                  <c:v>55.599999999999994</c:v>
                </c:pt>
                <c:pt idx="2315">
                  <c:v>51</c:v>
                </c:pt>
                <c:pt idx="2316">
                  <c:v>54.2</c:v>
                </c:pt>
                <c:pt idx="2317">
                  <c:v>49.2</c:v>
                </c:pt>
                <c:pt idx="2318">
                  <c:v>49</c:v>
                </c:pt>
                <c:pt idx="2319">
                  <c:v>43.9</c:v>
                </c:pt>
                <c:pt idx="2320">
                  <c:v>53.4</c:v>
                </c:pt>
                <c:pt idx="2321">
                  <c:v>51</c:v>
                </c:pt>
                <c:pt idx="2322">
                  <c:v>52.300000000000004</c:v>
                </c:pt>
                <c:pt idx="2323">
                  <c:v>50</c:v>
                </c:pt>
                <c:pt idx="2324">
                  <c:v>50.099999999999994</c:v>
                </c:pt>
                <c:pt idx="2325">
                  <c:v>60.599999999999994</c:v>
                </c:pt>
                <c:pt idx="2326">
                  <c:v>54.5</c:v>
                </c:pt>
                <c:pt idx="2327">
                  <c:v>54.400000000000006</c:v>
                </c:pt>
                <c:pt idx="2328">
                  <c:v>57.5</c:v>
                </c:pt>
                <c:pt idx="2329">
                  <c:v>59.6</c:v>
                </c:pt>
                <c:pt idx="2330">
                  <c:v>55.599999999999994</c:v>
                </c:pt>
                <c:pt idx="2331">
                  <c:v>45.7</c:v>
                </c:pt>
                <c:pt idx="2332">
                  <c:v>55.099999999999994</c:v>
                </c:pt>
                <c:pt idx="2333">
                  <c:v>58.099999999999994</c:v>
                </c:pt>
                <c:pt idx="2334">
                  <c:v>56.6</c:v>
                </c:pt>
                <c:pt idx="2335">
                  <c:v>51.900000000000006</c:v>
                </c:pt>
                <c:pt idx="2336">
                  <c:v>54.1</c:v>
                </c:pt>
                <c:pt idx="2337">
                  <c:v>51.2</c:v>
                </c:pt>
                <c:pt idx="2338">
                  <c:v>49.5</c:v>
                </c:pt>
                <c:pt idx="2339">
                  <c:v>56.7</c:v>
                </c:pt>
                <c:pt idx="2340">
                  <c:v>56.1</c:v>
                </c:pt>
                <c:pt idx="2341">
                  <c:v>52.800000000000004</c:v>
                </c:pt>
                <c:pt idx="2342">
                  <c:v>51.2</c:v>
                </c:pt>
                <c:pt idx="2343">
                  <c:v>59.800000000000004</c:v>
                </c:pt>
                <c:pt idx="2344">
                  <c:v>54.2</c:v>
                </c:pt>
                <c:pt idx="2345">
                  <c:v>51.5</c:v>
                </c:pt>
                <c:pt idx="2346">
                  <c:v>57.199999999999996</c:v>
                </c:pt>
                <c:pt idx="2347">
                  <c:v>57.199999999999996</c:v>
                </c:pt>
                <c:pt idx="2348">
                  <c:v>49.699999999999996</c:v>
                </c:pt>
                <c:pt idx="2349">
                  <c:v>56.1</c:v>
                </c:pt>
                <c:pt idx="2350">
                  <c:v>53.6</c:v>
                </c:pt>
                <c:pt idx="2351">
                  <c:v>51.8</c:v>
                </c:pt>
                <c:pt idx="2352">
                  <c:v>50.199999999999996</c:v>
                </c:pt>
                <c:pt idx="2353">
                  <c:v>62.199999999999996</c:v>
                </c:pt>
                <c:pt idx="2354">
                  <c:v>53.5</c:v>
                </c:pt>
                <c:pt idx="2355">
                  <c:v>52.300000000000004</c:v>
                </c:pt>
                <c:pt idx="2356">
                  <c:v>56.900000000000006</c:v>
                </c:pt>
                <c:pt idx="2357">
                  <c:v>60.8</c:v>
                </c:pt>
                <c:pt idx="2358">
                  <c:v>47.300000000000004</c:v>
                </c:pt>
                <c:pt idx="2359">
                  <c:v>55</c:v>
                </c:pt>
                <c:pt idx="2360">
                  <c:v>61.2</c:v>
                </c:pt>
                <c:pt idx="2361">
                  <c:v>56.3</c:v>
                </c:pt>
                <c:pt idx="2362">
                  <c:v>56.1</c:v>
                </c:pt>
                <c:pt idx="2363">
                  <c:v>58</c:v>
                </c:pt>
                <c:pt idx="2364">
                  <c:v>55.199999999999996</c:v>
                </c:pt>
                <c:pt idx="2365">
                  <c:v>57.800000000000004</c:v>
                </c:pt>
                <c:pt idx="2366">
                  <c:v>56.8</c:v>
                </c:pt>
                <c:pt idx="2367">
                  <c:v>53.8</c:v>
                </c:pt>
                <c:pt idx="2368">
                  <c:v>53.6</c:v>
                </c:pt>
                <c:pt idx="2369">
                  <c:v>55.599999999999994</c:v>
                </c:pt>
                <c:pt idx="2370">
                  <c:v>55.5</c:v>
                </c:pt>
                <c:pt idx="2371">
                  <c:v>54.900000000000006</c:v>
                </c:pt>
                <c:pt idx="2372">
                  <c:v>54.900000000000006</c:v>
                </c:pt>
                <c:pt idx="2373">
                  <c:v>53.8</c:v>
                </c:pt>
                <c:pt idx="2374">
                  <c:v>57.800000000000004</c:v>
                </c:pt>
                <c:pt idx="2375">
                  <c:v>53</c:v>
                </c:pt>
                <c:pt idx="2376">
                  <c:v>61.4</c:v>
                </c:pt>
                <c:pt idx="2377">
                  <c:v>52.5</c:v>
                </c:pt>
                <c:pt idx="2378">
                  <c:v>53.6</c:v>
                </c:pt>
                <c:pt idx="2379">
                  <c:v>54.699999999999996</c:v>
                </c:pt>
                <c:pt idx="2380">
                  <c:v>55.4</c:v>
                </c:pt>
                <c:pt idx="2381">
                  <c:v>53.9</c:v>
                </c:pt>
                <c:pt idx="2382">
                  <c:v>55.199999999999996</c:v>
                </c:pt>
                <c:pt idx="2383">
                  <c:v>56.5</c:v>
                </c:pt>
                <c:pt idx="2384">
                  <c:v>53.9</c:v>
                </c:pt>
                <c:pt idx="2385">
                  <c:v>51.4</c:v>
                </c:pt>
                <c:pt idx="2386">
                  <c:v>61.3</c:v>
                </c:pt>
                <c:pt idx="2387">
                  <c:v>51.5</c:v>
                </c:pt>
                <c:pt idx="2388">
                  <c:v>54.1</c:v>
                </c:pt>
                <c:pt idx="2389">
                  <c:v>54.5</c:v>
                </c:pt>
                <c:pt idx="2390">
                  <c:v>37</c:v>
                </c:pt>
                <c:pt idx="2391">
                  <c:v>13.100000000000001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17.7</c:v>
                </c:pt>
                <c:pt idx="2539">
                  <c:v>34.799999999999997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3C6-0A42-A0A3-3BCF8B0BBBFD}"/>
            </c:ext>
          </c:extLst>
        </c:ser>
        <c:ser>
          <c:idx val="1"/>
          <c:order val="1"/>
          <c:tx>
            <c:strRef>
              <c:f>'1024-ddio-evictions-newer'!$E$2</c:f>
              <c:strCache>
                <c:ptCount val="1"/>
                <c:pt idx="0">
                  <c:v>LLC writebacks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'1024-ddio-evictions-newer'!$E$3:$E$46000</c:f>
              <c:numCache>
                <c:formatCode>General</c:formatCode>
                <c:ptCount val="45998"/>
                <c:pt idx="0">
                  <c:v>-13</c:v>
                </c:pt>
                <c:pt idx="1">
                  <c:v>-12.990000744930665</c:v>
                </c:pt>
                <c:pt idx="2">
                  <c:v>-12.980001489861328</c:v>
                </c:pt>
                <c:pt idx="3">
                  <c:v>-12.970002234791993</c:v>
                </c:pt>
                <c:pt idx="4">
                  <c:v>-12.960002979722656</c:v>
                </c:pt>
                <c:pt idx="5">
                  <c:v>-12.950003724653321</c:v>
                </c:pt>
                <c:pt idx="6">
                  <c:v>-12.940004469583984</c:v>
                </c:pt>
                <c:pt idx="7">
                  <c:v>-12.930005214514649</c:v>
                </c:pt>
                <c:pt idx="8">
                  <c:v>-12.920005959445312</c:v>
                </c:pt>
                <c:pt idx="9">
                  <c:v>-12.910006704375977</c:v>
                </c:pt>
                <c:pt idx="10">
                  <c:v>-12.90000744930664</c:v>
                </c:pt>
                <c:pt idx="11">
                  <c:v>-12.890008194237305</c:v>
                </c:pt>
                <c:pt idx="12">
                  <c:v>-12.880008939167968</c:v>
                </c:pt>
                <c:pt idx="13">
                  <c:v>-12.870009684098633</c:v>
                </c:pt>
                <c:pt idx="14">
                  <c:v>-12.860010429029296</c:v>
                </c:pt>
                <c:pt idx="15">
                  <c:v>-12.850011173958984</c:v>
                </c:pt>
                <c:pt idx="16">
                  <c:v>-12.840011918889648</c:v>
                </c:pt>
                <c:pt idx="17">
                  <c:v>-12.830012663820312</c:v>
                </c:pt>
                <c:pt idx="18">
                  <c:v>-12.820013408750977</c:v>
                </c:pt>
                <c:pt idx="19">
                  <c:v>-12.810014153681641</c:v>
                </c:pt>
                <c:pt idx="20">
                  <c:v>-12.800014898612305</c:v>
                </c:pt>
                <c:pt idx="21">
                  <c:v>-12.790015643542969</c:v>
                </c:pt>
                <c:pt idx="22">
                  <c:v>-12.780016388473634</c:v>
                </c:pt>
                <c:pt idx="23">
                  <c:v>-12.770017133404297</c:v>
                </c:pt>
                <c:pt idx="24">
                  <c:v>-12.760017878334962</c:v>
                </c:pt>
                <c:pt idx="25">
                  <c:v>-12.750018623265625</c:v>
                </c:pt>
                <c:pt idx="26">
                  <c:v>-12.74001936819629</c:v>
                </c:pt>
                <c:pt idx="27">
                  <c:v>-12.730020113126953</c:v>
                </c:pt>
                <c:pt idx="28">
                  <c:v>-12.720020858057618</c:v>
                </c:pt>
                <c:pt idx="29">
                  <c:v>-12.710021602988281</c:v>
                </c:pt>
                <c:pt idx="30">
                  <c:v>-12.700022347918946</c:v>
                </c:pt>
                <c:pt idx="31">
                  <c:v>-12.690023092849609</c:v>
                </c:pt>
                <c:pt idx="32">
                  <c:v>-12.680023837780274</c:v>
                </c:pt>
                <c:pt idx="33">
                  <c:v>-12.670024582710937</c:v>
                </c:pt>
                <c:pt idx="34">
                  <c:v>-12.660025327641602</c:v>
                </c:pt>
                <c:pt idx="35">
                  <c:v>-12.650026072572265</c:v>
                </c:pt>
                <c:pt idx="36">
                  <c:v>-12.64002681750293</c:v>
                </c:pt>
                <c:pt idx="37">
                  <c:v>-12.630027562433593</c:v>
                </c:pt>
                <c:pt idx="38">
                  <c:v>-12.620028307364258</c:v>
                </c:pt>
                <c:pt idx="39">
                  <c:v>-12.610029052294921</c:v>
                </c:pt>
                <c:pt idx="40">
                  <c:v>-12.600029797225586</c:v>
                </c:pt>
                <c:pt idx="41">
                  <c:v>-12.590030542156249</c:v>
                </c:pt>
                <c:pt idx="42">
                  <c:v>-12.580031287086914</c:v>
                </c:pt>
                <c:pt idx="43">
                  <c:v>-12.570032032016602</c:v>
                </c:pt>
                <c:pt idx="44">
                  <c:v>-12.560032776947265</c:v>
                </c:pt>
                <c:pt idx="45">
                  <c:v>-12.55003352187793</c:v>
                </c:pt>
                <c:pt idx="46">
                  <c:v>-12.540034266808593</c:v>
                </c:pt>
                <c:pt idx="47">
                  <c:v>-12.530035011739258</c:v>
                </c:pt>
                <c:pt idx="48">
                  <c:v>-12.520035756669921</c:v>
                </c:pt>
                <c:pt idx="49">
                  <c:v>-12.510036501600586</c:v>
                </c:pt>
                <c:pt idx="50">
                  <c:v>-12.500037246531249</c:v>
                </c:pt>
                <c:pt idx="51">
                  <c:v>-12.490037991461914</c:v>
                </c:pt>
                <c:pt idx="52">
                  <c:v>-12.480038736392578</c:v>
                </c:pt>
                <c:pt idx="53">
                  <c:v>-12.470039481323242</c:v>
                </c:pt>
                <c:pt idx="54">
                  <c:v>-12.460040226253906</c:v>
                </c:pt>
                <c:pt idx="55">
                  <c:v>-12.450040971184571</c:v>
                </c:pt>
                <c:pt idx="56">
                  <c:v>-12.440041716115234</c:v>
                </c:pt>
                <c:pt idx="57">
                  <c:v>-12.430042461045899</c:v>
                </c:pt>
                <c:pt idx="58">
                  <c:v>-12.420043205976562</c:v>
                </c:pt>
                <c:pt idx="59">
                  <c:v>-12.410043950907227</c:v>
                </c:pt>
                <c:pt idx="60">
                  <c:v>-12.40004469583789</c:v>
                </c:pt>
                <c:pt idx="61">
                  <c:v>-12.390045440768555</c:v>
                </c:pt>
                <c:pt idx="62">
                  <c:v>-12.380046185699218</c:v>
                </c:pt>
                <c:pt idx="63">
                  <c:v>-12.370046930629883</c:v>
                </c:pt>
                <c:pt idx="64">
                  <c:v>-12.360047675560548</c:v>
                </c:pt>
                <c:pt idx="65">
                  <c:v>-12.350048420491211</c:v>
                </c:pt>
                <c:pt idx="66">
                  <c:v>-12.340049165421876</c:v>
                </c:pt>
                <c:pt idx="67">
                  <c:v>-12.330049910352539</c:v>
                </c:pt>
                <c:pt idx="68">
                  <c:v>-12.320050655283204</c:v>
                </c:pt>
                <c:pt idx="69">
                  <c:v>-12.310051400213867</c:v>
                </c:pt>
                <c:pt idx="70">
                  <c:v>-12.300052145144532</c:v>
                </c:pt>
                <c:pt idx="71">
                  <c:v>-12.290052890074218</c:v>
                </c:pt>
                <c:pt idx="72">
                  <c:v>-12.280053635004883</c:v>
                </c:pt>
                <c:pt idx="73">
                  <c:v>-12.270054379935546</c:v>
                </c:pt>
                <c:pt idx="74">
                  <c:v>-12.260055124866211</c:v>
                </c:pt>
                <c:pt idx="75">
                  <c:v>-12.250055869796874</c:v>
                </c:pt>
                <c:pt idx="76">
                  <c:v>-12.240056614727539</c:v>
                </c:pt>
                <c:pt idx="77">
                  <c:v>-12.230057359658204</c:v>
                </c:pt>
                <c:pt idx="78">
                  <c:v>-12.220058104588867</c:v>
                </c:pt>
                <c:pt idx="79">
                  <c:v>-12.21005884951953</c:v>
                </c:pt>
                <c:pt idx="80">
                  <c:v>-12.200059594450195</c:v>
                </c:pt>
                <c:pt idx="81">
                  <c:v>-12.19006033938086</c:v>
                </c:pt>
                <c:pt idx="82">
                  <c:v>-12.180061084311523</c:v>
                </c:pt>
                <c:pt idx="83">
                  <c:v>-12.170061829242188</c:v>
                </c:pt>
                <c:pt idx="84">
                  <c:v>-12.160062574172851</c:v>
                </c:pt>
                <c:pt idx="85">
                  <c:v>-12.150063319103516</c:v>
                </c:pt>
                <c:pt idx="86">
                  <c:v>-12.140064064034179</c:v>
                </c:pt>
                <c:pt idx="87">
                  <c:v>-12.130064808964844</c:v>
                </c:pt>
                <c:pt idx="88">
                  <c:v>-12.120065553895508</c:v>
                </c:pt>
                <c:pt idx="89">
                  <c:v>-12.110066298826172</c:v>
                </c:pt>
                <c:pt idx="90">
                  <c:v>-12.100067043756836</c:v>
                </c:pt>
                <c:pt idx="91">
                  <c:v>-12.090067788687501</c:v>
                </c:pt>
                <c:pt idx="92">
                  <c:v>-12.080068533618164</c:v>
                </c:pt>
                <c:pt idx="93">
                  <c:v>-12.070069278548829</c:v>
                </c:pt>
                <c:pt idx="94">
                  <c:v>-12.060070023479492</c:v>
                </c:pt>
                <c:pt idx="95">
                  <c:v>-12.050070768410157</c:v>
                </c:pt>
                <c:pt idx="96">
                  <c:v>-12.04007151334082</c:v>
                </c:pt>
                <c:pt idx="97">
                  <c:v>-12.030072258271485</c:v>
                </c:pt>
                <c:pt idx="98">
                  <c:v>-12.020073003202148</c:v>
                </c:pt>
                <c:pt idx="99">
                  <c:v>-12.010073748132813</c:v>
                </c:pt>
                <c:pt idx="100">
                  <c:v>-12.000074493062501</c:v>
                </c:pt>
                <c:pt idx="101">
                  <c:v>-11.990075237993164</c:v>
                </c:pt>
                <c:pt idx="102">
                  <c:v>-11.980075982923829</c:v>
                </c:pt>
                <c:pt idx="103">
                  <c:v>-11.970076727854492</c:v>
                </c:pt>
                <c:pt idx="104">
                  <c:v>-11.960077472785157</c:v>
                </c:pt>
                <c:pt idx="105">
                  <c:v>-11.95007821771582</c:v>
                </c:pt>
                <c:pt idx="106">
                  <c:v>-11.940078962646485</c:v>
                </c:pt>
                <c:pt idx="107">
                  <c:v>-11.930079707577148</c:v>
                </c:pt>
                <c:pt idx="108">
                  <c:v>-11.920080452507813</c:v>
                </c:pt>
                <c:pt idx="109">
                  <c:v>-11.910081197438476</c:v>
                </c:pt>
                <c:pt idx="110">
                  <c:v>-11.900081942369141</c:v>
                </c:pt>
                <c:pt idx="111">
                  <c:v>-11.890082687299804</c:v>
                </c:pt>
                <c:pt idx="112">
                  <c:v>-11.880083432230469</c:v>
                </c:pt>
                <c:pt idx="113">
                  <c:v>-11.870084177161132</c:v>
                </c:pt>
                <c:pt idx="114">
                  <c:v>-11.860084922091797</c:v>
                </c:pt>
                <c:pt idx="115">
                  <c:v>-11.85008566702246</c:v>
                </c:pt>
                <c:pt idx="116">
                  <c:v>-11.840086411953125</c:v>
                </c:pt>
                <c:pt idx="117">
                  <c:v>-11.830087156883788</c:v>
                </c:pt>
                <c:pt idx="118">
                  <c:v>-11.820087901814453</c:v>
                </c:pt>
                <c:pt idx="119">
                  <c:v>-11.810088646745116</c:v>
                </c:pt>
                <c:pt idx="120">
                  <c:v>-11.800089391675781</c:v>
                </c:pt>
                <c:pt idx="121">
                  <c:v>-11.790090136606445</c:v>
                </c:pt>
                <c:pt idx="122">
                  <c:v>-11.780090881537109</c:v>
                </c:pt>
                <c:pt idx="123">
                  <c:v>-11.770091626467774</c:v>
                </c:pt>
                <c:pt idx="124">
                  <c:v>-11.760092371398438</c:v>
                </c:pt>
                <c:pt idx="125">
                  <c:v>-11.750093116329101</c:v>
                </c:pt>
                <c:pt idx="126">
                  <c:v>-11.740093861259766</c:v>
                </c:pt>
                <c:pt idx="127">
                  <c:v>-11.730094606190431</c:v>
                </c:pt>
                <c:pt idx="128">
                  <c:v>-11.720095351120117</c:v>
                </c:pt>
                <c:pt idx="129">
                  <c:v>-11.710096096050782</c:v>
                </c:pt>
                <c:pt idx="130">
                  <c:v>-11.700096840981445</c:v>
                </c:pt>
                <c:pt idx="131">
                  <c:v>-11.69009758591211</c:v>
                </c:pt>
                <c:pt idx="132">
                  <c:v>-11.680098330842773</c:v>
                </c:pt>
                <c:pt idx="133">
                  <c:v>-11.670099075773438</c:v>
                </c:pt>
                <c:pt idx="134">
                  <c:v>-11.660099820704101</c:v>
                </c:pt>
                <c:pt idx="135">
                  <c:v>-11.650100565634766</c:v>
                </c:pt>
                <c:pt idx="136">
                  <c:v>-11.640101310565429</c:v>
                </c:pt>
                <c:pt idx="137">
                  <c:v>-11.630102055496094</c:v>
                </c:pt>
                <c:pt idx="138">
                  <c:v>-11.620102800426757</c:v>
                </c:pt>
                <c:pt idx="139">
                  <c:v>-11.610103545357422</c:v>
                </c:pt>
                <c:pt idx="140">
                  <c:v>-11.600104290288085</c:v>
                </c:pt>
                <c:pt idx="141">
                  <c:v>-11.59010503521875</c:v>
                </c:pt>
                <c:pt idx="142">
                  <c:v>-11.580105780149413</c:v>
                </c:pt>
                <c:pt idx="143">
                  <c:v>-11.570106525080078</c:v>
                </c:pt>
                <c:pt idx="144">
                  <c:v>-11.560107270010743</c:v>
                </c:pt>
                <c:pt idx="145">
                  <c:v>-11.550108014941406</c:v>
                </c:pt>
                <c:pt idx="146">
                  <c:v>-11.540108759872071</c:v>
                </c:pt>
                <c:pt idx="147">
                  <c:v>-11.530109504802734</c:v>
                </c:pt>
                <c:pt idx="148">
                  <c:v>-11.520110249733399</c:v>
                </c:pt>
                <c:pt idx="149">
                  <c:v>-11.510110994664062</c:v>
                </c:pt>
                <c:pt idx="150">
                  <c:v>-11.500111739594727</c:v>
                </c:pt>
                <c:pt idx="151">
                  <c:v>-11.49011248452539</c:v>
                </c:pt>
                <c:pt idx="152">
                  <c:v>-11.480113229456055</c:v>
                </c:pt>
                <c:pt idx="153">
                  <c:v>-11.470113974386718</c:v>
                </c:pt>
                <c:pt idx="154">
                  <c:v>-11.460114719317383</c:v>
                </c:pt>
                <c:pt idx="155">
                  <c:v>-11.450115464248046</c:v>
                </c:pt>
                <c:pt idx="156">
                  <c:v>-11.440116209178711</c:v>
                </c:pt>
                <c:pt idx="157">
                  <c:v>-11.430116954108399</c:v>
                </c:pt>
                <c:pt idx="158">
                  <c:v>-11.420117699039062</c:v>
                </c:pt>
                <c:pt idx="159">
                  <c:v>-11.410118443969726</c:v>
                </c:pt>
                <c:pt idx="160">
                  <c:v>-11.400119188900391</c:v>
                </c:pt>
                <c:pt idx="161">
                  <c:v>-11.390119933831055</c:v>
                </c:pt>
                <c:pt idx="162">
                  <c:v>-11.380120678761719</c:v>
                </c:pt>
                <c:pt idx="163">
                  <c:v>-11.370121423692384</c:v>
                </c:pt>
                <c:pt idx="164">
                  <c:v>-11.360122168623047</c:v>
                </c:pt>
                <c:pt idx="165">
                  <c:v>-11.350122913553712</c:v>
                </c:pt>
                <c:pt idx="166">
                  <c:v>-11.340123658484375</c:v>
                </c:pt>
                <c:pt idx="167">
                  <c:v>-11.33012440341504</c:v>
                </c:pt>
                <c:pt idx="168">
                  <c:v>-11.320125148345703</c:v>
                </c:pt>
                <c:pt idx="169">
                  <c:v>-11.310125893276368</c:v>
                </c:pt>
                <c:pt idx="170">
                  <c:v>-11.300126638207031</c:v>
                </c:pt>
                <c:pt idx="171">
                  <c:v>-11.290127383137696</c:v>
                </c:pt>
                <c:pt idx="172">
                  <c:v>-11.280128128068359</c:v>
                </c:pt>
                <c:pt idx="173">
                  <c:v>-11.270128872999024</c:v>
                </c:pt>
                <c:pt idx="174">
                  <c:v>-11.260129617929687</c:v>
                </c:pt>
                <c:pt idx="175">
                  <c:v>-11.250130362860352</c:v>
                </c:pt>
                <c:pt idx="176">
                  <c:v>-11.240131107791015</c:v>
                </c:pt>
                <c:pt idx="177">
                  <c:v>-11.23013185272168</c:v>
                </c:pt>
                <c:pt idx="178">
                  <c:v>-11.220132597652343</c:v>
                </c:pt>
                <c:pt idx="179">
                  <c:v>-11.210133342583008</c:v>
                </c:pt>
                <c:pt idx="180">
                  <c:v>-11.200134087513671</c:v>
                </c:pt>
                <c:pt idx="181">
                  <c:v>-11.190134832444336</c:v>
                </c:pt>
                <c:pt idx="182">
                  <c:v>-11.180135577374999</c:v>
                </c:pt>
                <c:pt idx="183">
                  <c:v>-11.170136322305664</c:v>
                </c:pt>
                <c:pt idx="184">
                  <c:v>-11.160137067236327</c:v>
                </c:pt>
                <c:pt idx="185">
                  <c:v>-11.150137812166015</c:v>
                </c:pt>
                <c:pt idx="186">
                  <c:v>-11.14013855709668</c:v>
                </c:pt>
                <c:pt idx="187">
                  <c:v>-11.130139302027343</c:v>
                </c:pt>
                <c:pt idx="188">
                  <c:v>-11.120140046958008</c:v>
                </c:pt>
                <c:pt idx="189">
                  <c:v>-11.110140791888671</c:v>
                </c:pt>
                <c:pt idx="190">
                  <c:v>-11.100141536819336</c:v>
                </c:pt>
                <c:pt idx="191">
                  <c:v>-11.090142281749999</c:v>
                </c:pt>
                <c:pt idx="192">
                  <c:v>-11.080143026680664</c:v>
                </c:pt>
                <c:pt idx="193">
                  <c:v>-11.070143771611328</c:v>
                </c:pt>
                <c:pt idx="194">
                  <c:v>-11.060144516541992</c:v>
                </c:pt>
                <c:pt idx="195">
                  <c:v>-11.050145261472656</c:v>
                </c:pt>
                <c:pt idx="196">
                  <c:v>-11.040146006403321</c:v>
                </c:pt>
                <c:pt idx="197">
                  <c:v>-11.030146751333984</c:v>
                </c:pt>
                <c:pt idx="198">
                  <c:v>-11.020147496264649</c:v>
                </c:pt>
                <c:pt idx="199">
                  <c:v>-11.010148241195312</c:v>
                </c:pt>
                <c:pt idx="200">
                  <c:v>-11.000148986125977</c:v>
                </c:pt>
                <c:pt idx="201">
                  <c:v>-10.99014973105664</c:v>
                </c:pt>
                <c:pt idx="202">
                  <c:v>-10.980150475987305</c:v>
                </c:pt>
                <c:pt idx="203">
                  <c:v>-10.97015122091797</c:v>
                </c:pt>
                <c:pt idx="204">
                  <c:v>-10.960151965848633</c:v>
                </c:pt>
                <c:pt idx="205">
                  <c:v>-10.950152710779296</c:v>
                </c:pt>
                <c:pt idx="206">
                  <c:v>-10.940153455709961</c:v>
                </c:pt>
                <c:pt idx="207">
                  <c:v>-10.930154200640626</c:v>
                </c:pt>
                <c:pt idx="208">
                  <c:v>-10.920154945571289</c:v>
                </c:pt>
                <c:pt idx="209">
                  <c:v>-10.910155690501952</c:v>
                </c:pt>
                <c:pt idx="210">
                  <c:v>-10.900156435432617</c:v>
                </c:pt>
                <c:pt idx="211">
                  <c:v>-10.890157180363282</c:v>
                </c:pt>
                <c:pt idx="212">
                  <c:v>-10.880157925293945</c:v>
                </c:pt>
                <c:pt idx="213">
                  <c:v>-10.870158670223633</c:v>
                </c:pt>
                <c:pt idx="214">
                  <c:v>-10.860159415154296</c:v>
                </c:pt>
                <c:pt idx="215">
                  <c:v>-10.850160160084961</c:v>
                </c:pt>
                <c:pt idx="216">
                  <c:v>-10.840160905015624</c:v>
                </c:pt>
                <c:pt idx="217">
                  <c:v>-10.830161649946289</c:v>
                </c:pt>
                <c:pt idx="218">
                  <c:v>-10.820162394876952</c:v>
                </c:pt>
                <c:pt idx="219">
                  <c:v>-10.810163139807617</c:v>
                </c:pt>
                <c:pt idx="220">
                  <c:v>-10.800163884738282</c:v>
                </c:pt>
                <c:pt idx="221">
                  <c:v>-10.790164629668945</c:v>
                </c:pt>
                <c:pt idx="222">
                  <c:v>-10.780165374599608</c:v>
                </c:pt>
                <c:pt idx="223">
                  <c:v>-10.770166119530273</c:v>
                </c:pt>
                <c:pt idx="224">
                  <c:v>-10.760166864460938</c:v>
                </c:pt>
                <c:pt idx="225">
                  <c:v>-10.750167609391601</c:v>
                </c:pt>
                <c:pt idx="226">
                  <c:v>-10.740168354322266</c:v>
                </c:pt>
                <c:pt idx="227">
                  <c:v>-10.730169099252929</c:v>
                </c:pt>
                <c:pt idx="228">
                  <c:v>-10.720169844183594</c:v>
                </c:pt>
                <c:pt idx="229">
                  <c:v>-10.710170589114258</c:v>
                </c:pt>
                <c:pt idx="230">
                  <c:v>-10.700171334044922</c:v>
                </c:pt>
                <c:pt idx="231">
                  <c:v>-10.690172078975586</c:v>
                </c:pt>
                <c:pt idx="232">
                  <c:v>-10.680172823906251</c:v>
                </c:pt>
                <c:pt idx="233">
                  <c:v>-10.670173568836914</c:v>
                </c:pt>
                <c:pt idx="234">
                  <c:v>-10.660174313767579</c:v>
                </c:pt>
                <c:pt idx="235">
                  <c:v>-10.650175058698242</c:v>
                </c:pt>
                <c:pt idx="236">
                  <c:v>-10.640175803628907</c:v>
                </c:pt>
                <c:pt idx="237">
                  <c:v>-10.63017654855957</c:v>
                </c:pt>
                <c:pt idx="238">
                  <c:v>-10.620177293490235</c:v>
                </c:pt>
                <c:pt idx="239">
                  <c:v>-10.610178038420898</c:v>
                </c:pt>
                <c:pt idx="240">
                  <c:v>-10.600178783351563</c:v>
                </c:pt>
                <c:pt idx="241">
                  <c:v>-10.590179528282228</c:v>
                </c:pt>
                <c:pt idx="242">
                  <c:v>-10.580180273211914</c:v>
                </c:pt>
                <c:pt idx="243">
                  <c:v>-10.570181018142577</c:v>
                </c:pt>
                <c:pt idx="244">
                  <c:v>-10.560181763073242</c:v>
                </c:pt>
                <c:pt idx="245">
                  <c:v>-10.550182508003907</c:v>
                </c:pt>
                <c:pt idx="246">
                  <c:v>-10.54018325293457</c:v>
                </c:pt>
                <c:pt idx="247">
                  <c:v>-10.530183997865233</c:v>
                </c:pt>
                <c:pt idx="248">
                  <c:v>-10.520184742795898</c:v>
                </c:pt>
                <c:pt idx="249">
                  <c:v>-10.510185487726563</c:v>
                </c:pt>
                <c:pt idx="250">
                  <c:v>-10.500186232657226</c:v>
                </c:pt>
                <c:pt idx="251">
                  <c:v>-10.490186977587891</c:v>
                </c:pt>
                <c:pt idx="252">
                  <c:v>-10.480187722518554</c:v>
                </c:pt>
                <c:pt idx="253">
                  <c:v>-10.470188467449219</c:v>
                </c:pt>
                <c:pt idx="254">
                  <c:v>-10.460189212379884</c:v>
                </c:pt>
                <c:pt idx="255">
                  <c:v>-10.450189957310547</c:v>
                </c:pt>
                <c:pt idx="256">
                  <c:v>-10.44019070224121</c:v>
                </c:pt>
                <c:pt idx="257">
                  <c:v>-10.430191447171875</c:v>
                </c:pt>
                <c:pt idx="258">
                  <c:v>-10.42019219210254</c:v>
                </c:pt>
                <c:pt idx="259">
                  <c:v>-10.410192937033203</c:v>
                </c:pt>
                <c:pt idx="260">
                  <c:v>-10.400193681963867</c:v>
                </c:pt>
                <c:pt idx="261">
                  <c:v>-10.390194426894531</c:v>
                </c:pt>
                <c:pt idx="262">
                  <c:v>-10.380195171825196</c:v>
                </c:pt>
                <c:pt idx="263">
                  <c:v>-10.370195916755859</c:v>
                </c:pt>
                <c:pt idx="264">
                  <c:v>-10.360196661686523</c:v>
                </c:pt>
                <c:pt idx="265">
                  <c:v>-10.350197406617188</c:v>
                </c:pt>
                <c:pt idx="266">
                  <c:v>-10.340198151547852</c:v>
                </c:pt>
                <c:pt idx="267">
                  <c:v>-10.330198896478516</c:v>
                </c:pt>
                <c:pt idx="268">
                  <c:v>-10.320199641409179</c:v>
                </c:pt>
                <c:pt idx="269">
                  <c:v>-10.310200386339844</c:v>
                </c:pt>
                <c:pt idx="270">
                  <c:v>-10.300201131269532</c:v>
                </c:pt>
                <c:pt idx="271">
                  <c:v>-10.290201876200195</c:v>
                </c:pt>
                <c:pt idx="272">
                  <c:v>-10.28020262113086</c:v>
                </c:pt>
                <c:pt idx="273">
                  <c:v>-10.270203366061523</c:v>
                </c:pt>
                <c:pt idx="274">
                  <c:v>-10.260204110992188</c:v>
                </c:pt>
                <c:pt idx="275">
                  <c:v>-10.250204855922851</c:v>
                </c:pt>
                <c:pt idx="276">
                  <c:v>-10.240205600853516</c:v>
                </c:pt>
                <c:pt idx="277">
                  <c:v>-10.230206345784179</c:v>
                </c:pt>
                <c:pt idx="278">
                  <c:v>-10.220207090714844</c:v>
                </c:pt>
                <c:pt idx="279">
                  <c:v>-10.210207835645507</c:v>
                </c:pt>
                <c:pt idx="280">
                  <c:v>-10.200208580576172</c:v>
                </c:pt>
                <c:pt idx="281">
                  <c:v>-10.190209325506835</c:v>
                </c:pt>
                <c:pt idx="282">
                  <c:v>-10.1802100704375</c:v>
                </c:pt>
                <c:pt idx="283">
                  <c:v>-10.170210815368165</c:v>
                </c:pt>
                <c:pt idx="284">
                  <c:v>-10.160211560298828</c:v>
                </c:pt>
                <c:pt idx="285">
                  <c:v>-10.150212305229491</c:v>
                </c:pt>
                <c:pt idx="286">
                  <c:v>-10.140213050160156</c:v>
                </c:pt>
                <c:pt idx="287">
                  <c:v>-10.130213795090821</c:v>
                </c:pt>
                <c:pt idx="288">
                  <c:v>-10.120214540021484</c:v>
                </c:pt>
                <c:pt idx="289">
                  <c:v>-10.110215284952149</c:v>
                </c:pt>
                <c:pt idx="290">
                  <c:v>-10.100216029882812</c:v>
                </c:pt>
                <c:pt idx="291">
                  <c:v>-10.090216774813477</c:v>
                </c:pt>
                <c:pt idx="292">
                  <c:v>-10.08021751974414</c:v>
                </c:pt>
                <c:pt idx="293">
                  <c:v>-10.070218264674805</c:v>
                </c:pt>
                <c:pt idx="294">
                  <c:v>-10.060219009605468</c:v>
                </c:pt>
                <c:pt idx="295">
                  <c:v>-10.050219754536133</c:v>
                </c:pt>
                <c:pt idx="296">
                  <c:v>-10.040220499466797</c:v>
                </c:pt>
                <c:pt idx="297">
                  <c:v>-10.030221244397461</c:v>
                </c:pt>
                <c:pt idx="298">
                  <c:v>-10.020221989328125</c:v>
                </c:pt>
                <c:pt idx="299">
                  <c:v>-10.010222734257813</c:v>
                </c:pt>
                <c:pt idx="300">
                  <c:v>-10.000223479188477</c:v>
                </c:pt>
                <c:pt idx="301">
                  <c:v>-9.9902242241191406</c:v>
                </c:pt>
                <c:pt idx="302">
                  <c:v>-9.9802249690498037</c:v>
                </c:pt>
                <c:pt idx="303">
                  <c:v>-9.9702257139804686</c:v>
                </c:pt>
                <c:pt idx="304">
                  <c:v>-9.9602264589111336</c:v>
                </c:pt>
                <c:pt idx="305">
                  <c:v>-9.9502272038417967</c:v>
                </c:pt>
                <c:pt idx="306">
                  <c:v>-9.9402279487724599</c:v>
                </c:pt>
                <c:pt idx="307">
                  <c:v>-9.9302286937031248</c:v>
                </c:pt>
                <c:pt idx="308">
                  <c:v>-9.9202294386337897</c:v>
                </c:pt>
                <c:pt idx="309">
                  <c:v>-9.9102301835644528</c:v>
                </c:pt>
                <c:pt idx="310">
                  <c:v>-9.900230928495116</c:v>
                </c:pt>
                <c:pt idx="311">
                  <c:v>-9.8902316734257809</c:v>
                </c:pt>
                <c:pt idx="312">
                  <c:v>-9.8802324183564458</c:v>
                </c:pt>
                <c:pt idx="313">
                  <c:v>-9.870233163287109</c:v>
                </c:pt>
                <c:pt idx="314">
                  <c:v>-9.8602339082177739</c:v>
                </c:pt>
                <c:pt idx="315">
                  <c:v>-9.850234653148437</c:v>
                </c:pt>
                <c:pt idx="316">
                  <c:v>-9.840235398079102</c:v>
                </c:pt>
                <c:pt idx="317">
                  <c:v>-9.8302361430097669</c:v>
                </c:pt>
                <c:pt idx="318">
                  <c:v>-9.82023688794043</c:v>
                </c:pt>
                <c:pt idx="319">
                  <c:v>-9.8102376328710932</c:v>
                </c:pt>
                <c:pt idx="320">
                  <c:v>-9.8002383778017581</c:v>
                </c:pt>
                <c:pt idx="321">
                  <c:v>-9.790239122732423</c:v>
                </c:pt>
                <c:pt idx="322">
                  <c:v>-9.7802398676630862</c:v>
                </c:pt>
                <c:pt idx="323">
                  <c:v>-9.7702406125937493</c:v>
                </c:pt>
                <c:pt idx="324">
                  <c:v>-9.7602413575244142</c:v>
                </c:pt>
                <c:pt idx="325">
                  <c:v>-9.7502421024550792</c:v>
                </c:pt>
                <c:pt idx="326">
                  <c:v>-9.7402428473857423</c:v>
                </c:pt>
                <c:pt idx="327">
                  <c:v>-9.7302435923154302</c:v>
                </c:pt>
                <c:pt idx="328">
                  <c:v>-9.7202443372460934</c:v>
                </c:pt>
                <c:pt idx="329">
                  <c:v>-9.7102450821767583</c:v>
                </c:pt>
                <c:pt idx="330">
                  <c:v>-9.7002458271074214</c:v>
                </c:pt>
                <c:pt idx="331">
                  <c:v>-9.6902465720380864</c:v>
                </c:pt>
                <c:pt idx="332">
                  <c:v>-9.6802473169687495</c:v>
                </c:pt>
                <c:pt idx="333">
                  <c:v>-9.6702480618994144</c:v>
                </c:pt>
                <c:pt idx="334">
                  <c:v>-9.6602488068300776</c:v>
                </c:pt>
                <c:pt idx="335">
                  <c:v>-9.6502495517607425</c:v>
                </c:pt>
                <c:pt idx="336">
                  <c:v>-9.6402502966914057</c:v>
                </c:pt>
                <c:pt idx="337">
                  <c:v>-9.6302510416220706</c:v>
                </c:pt>
                <c:pt idx="338">
                  <c:v>-9.6202517865527337</c:v>
                </c:pt>
                <c:pt idx="339">
                  <c:v>-9.6102525314833986</c:v>
                </c:pt>
                <c:pt idx="340">
                  <c:v>-9.6002532764140618</c:v>
                </c:pt>
                <c:pt idx="341">
                  <c:v>-9.5902540213447267</c:v>
                </c:pt>
                <c:pt idx="342">
                  <c:v>-9.5802547662753899</c:v>
                </c:pt>
                <c:pt idx="343">
                  <c:v>-9.5702555112060548</c:v>
                </c:pt>
                <c:pt idx="344">
                  <c:v>-9.5602562561367179</c:v>
                </c:pt>
                <c:pt idx="345">
                  <c:v>-9.5502570010673828</c:v>
                </c:pt>
                <c:pt idx="346">
                  <c:v>-9.5402577459980478</c:v>
                </c:pt>
                <c:pt idx="347">
                  <c:v>-9.5302584909287109</c:v>
                </c:pt>
                <c:pt idx="348">
                  <c:v>-9.5202592358593741</c:v>
                </c:pt>
                <c:pt idx="349">
                  <c:v>-9.510259980790039</c:v>
                </c:pt>
                <c:pt idx="350">
                  <c:v>-9.5002607257207039</c:v>
                </c:pt>
                <c:pt idx="351">
                  <c:v>-9.490261470651367</c:v>
                </c:pt>
                <c:pt idx="352">
                  <c:v>-9.480262215582032</c:v>
                </c:pt>
                <c:pt idx="353">
                  <c:v>-9.4702629605126951</c:v>
                </c:pt>
                <c:pt idx="354">
                  <c:v>-9.46026370544336</c:v>
                </c:pt>
                <c:pt idx="355">
                  <c:v>-9.4502644503730462</c:v>
                </c:pt>
                <c:pt idx="356">
                  <c:v>-9.4402651953037111</c:v>
                </c:pt>
                <c:pt idx="357">
                  <c:v>-9.4302659402343743</c:v>
                </c:pt>
                <c:pt idx="358">
                  <c:v>-9.4202666851650392</c:v>
                </c:pt>
                <c:pt idx="359">
                  <c:v>-9.4102674300957041</c:v>
                </c:pt>
                <c:pt idx="360">
                  <c:v>-9.4002681750263672</c:v>
                </c:pt>
                <c:pt idx="361">
                  <c:v>-9.3902689199570304</c:v>
                </c:pt>
                <c:pt idx="362">
                  <c:v>-9.3802696648876953</c:v>
                </c:pt>
                <c:pt idx="363">
                  <c:v>-9.3702704098183602</c:v>
                </c:pt>
                <c:pt idx="364">
                  <c:v>-9.3602711547490234</c:v>
                </c:pt>
                <c:pt idx="365">
                  <c:v>-9.3502718996796865</c:v>
                </c:pt>
                <c:pt idx="366">
                  <c:v>-9.3402726446103514</c:v>
                </c:pt>
                <c:pt idx="367">
                  <c:v>-9.3302733895410164</c:v>
                </c:pt>
                <c:pt idx="368">
                  <c:v>-9.3202741344716795</c:v>
                </c:pt>
                <c:pt idx="369">
                  <c:v>-9.3102748794023427</c:v>
                </c:pt>
                <c:pt idx="370">
                  <c:v>-9.3002756243330076</c:v>
                </c:pt>
                <c:pt idx="371">
                  <c:v>-9.2902763692636725</c:v>
                </c:pt>
                <c:pt idx="372">
                  <c:v>-9.2802771141943357</c:v>
                </c:pt>
                <c:pt idx="373">
                  <c:v>-9.2702778591249988</c:v>
                </c:pt>
                <c:pt idx="374">
                  <c:v>-9.2602786040556637</c:v>
                </c:pt>
                <c:pt idx="375">
                  <c:v>-9.2502793489863286</c:v>
                </c:pt>
                <c:pt idx="376">
                  <c:v>-9.2402800939169918</c:v>
                </c:pt>
                <c:pt idx="377">
                  <c:v>-9.2302808388476567</c:v>
                </c:pt>
                <c:pt idx="378">
                  <c:v>-9.2202815837783199</c:v>
                </c:pt>
                <c:pt idx="379">
                  <c:v>-9.2102823287089848</c:v>
                </c:pt>
                <c:pt idx="380">
                  <c:v>-9.2002830736396497</c:v>
                </c:pt>
                <c:pt idx="381">
                  <c:v>-9.1902838185703128</c:v>
                </c:pt>
                <c:pt idx="382">
                  <c:v>-9.180284563500976</c:v>
                </c:pt>
                <c:pt idx="383">
                  <c:v>-9.1702853084316409</c:v>
                </c:pt>
                <c:pt idx="384">
                  <c:v>-9.1602860533613288</c:v>
                </c:pt>
                <c:pt idx="385">
                  <c:v>-9.150286798291992</c:v>
                </c:pt>
                <c:pt idx="386">
                  <c:v>-9.1402875432226551</c:v>
                </c:pt>
                <c:pt idx="387">
                  <c:v>-9.1302882881533201</c:v>
                </c:pt>
                <c:pt idx="388">
                  <c:v>-9.120289033083985</c:v>
                </c:pt>
                <c:pt idx="389">
                  <c:v>-9.1102897780146481</c:v>
                </c:pt>
                <c:pt idx="390">
                  <c:v>-9.100290522945313</c:v>
                </c:pt>
                <c:pt idx="391">
                  <c:v>-9.0902912678759762</c:v>
                </c:pt>
                <c:pt idx="392">
                  <c:v>-9.0802920128066411</c:v>
                </c:pt>
                <c:pt idx="393">
                  <c:v>-9.0702927577373043</c:v>
                </c:pt>
                <c:pt idx="394">
                  <c:v>-9.0602935026679692</c:v>
                </c:pt>
                <c:pt idx="395">
                  <c:v>-9.0502942475986323</c:v>
                </c:pt>
                <c:pt idx="396">
                  <c:v>-9.0402949925292972</c:v>
                </c:pt>
                <c:pt idx="397">
                  <c:v>-9.0302957374599604</c:v>
                </c:pt>
                <c:pt idx="398">
                  <c:v>-9.0202964823906253</c:v>
                </c:pt>
                <c:pt idx="399">
                  <c:v>-9.0102972273212885</c:v>
                </c:pt>
                <c:pt idx="400">
                  <c:v>-9.0002979722519534</c:v>
                </c:pt>
                <c:pt idx="401">
                  <c:v>-8.9902987171826183</c:v>
                </c:pt>
                <c:pt idx="402">
                  <c:v>-8.9802994621132815</c:v>
                </c:pt>
                <c:pt idx="403">
                  <c:v>-8.9703002070439446</c:v>
                </c:pt>
                <c:pt idx="404">
                  <c:v>-8.9603009519746095</c:v>
                </c:pt>
                <c:pt idx="405">
                  <c:v>-8.9503016969052744</c:v>
                </c:pt>
                <c:pt idx="406">
                  <c:v>-8.9403024418359376</c:v>
                </c:pt>
                <c:pt idx="407">
                  <c:v>-8.9303031867666007</c:v>
                </c:pt>
                <c:pt idx="408">
                  <c:v>-8.9203039316972657</c:v>
                </c:pt>
                <c:pt idx="409">
                  <c:v>-8.9103046766279306</c:v>
                </c:pt>
                <c:pt idx="410">
                  <c:v>-8.9003054215585937</c:v>
                </c:pt>
                <c:pt idx="411">
                  <c:v>-8.8903061664892569</c:v>
                </c:pt>
                <c:pt idx="412">
                  <c:v>-8.8803069114189448</c:v>
                </c:pt>
                <c:pt idx="413">
                  <c:v>-8.8703076563496097</c:v>
                </c:pt>
                <c:pt idx="414">
                  <c:v>-8.8603084012802746</c:v>
                </c:pt>
                <c:pt idx="415">
                  <c:v>-8.8503091462109378</c:v>
                </c:pt>
                <c:pt idx="416">
                  <c:v>-8.8403098911416009</c:v>
                </c:pt>
                <c:pt idx="417">
                  <c:v>-8.8303106360722659</c:v>
                </c:pt>
                <c:pt idx="418">
                  <c:v>-8.8203113810029308</c:v>
                </c:pt>
                <c:pt idx="419">
                  <c:v>-8.8103121259335939</c:v>
                </c:pt>
                <c:pt idx="420">
                  <c:v>-8.8003128708642571</c:v>
                </c:pt>
                <c:pt idx="421">
                  <c:v>-8.790313615794922</c:v>
                </c:pt>
                <c:pt idx="422">
                  <c:v>-8.7803143607255869</c:v>
                </c:pt>
                <c:pt idx="423">
                  <c:v>-8.7703151056562501</c:v>
                </c:pt>
                <c:pt idx="424">
                  <c:v>-8.7603158505869132</c:v>
                </c:pt>
                <c:pt idx="425">
                  <c:v>-8.7503165955175781</c:v>
                </c:pt>
                <c:pt idx="426">
                  <c:v>-8.740317340448243</c:v>
                </c:pt>
                <c:pt idx="427">
                  <c:v>-8.7303180853789062</c:v>
                </c:pt>
                <c:pt idx="428">
                  <c:v>-8.7203188303095693</c:v>
                </c:pt>
                <c:pt idx="429">
                  <c:v>-8.7103195752402343</c:v>
                </c:pt>
                <c:pt idx="430">
                  <c:v>-8.7003203201708992</c:v>
                </c:pt>
                <c:pt idx="431">
                  <c:v>-8.6903210651015623</c:v>
                </c:pt>
                <c:pt idx="432">
                  <c:v>-8.6803218100322255</c:v>
                </c:pt>
                <c:pt idx="433">
                  <c:v>-8.6703225549628904</c:v>
                </c:pt>
                <c:pt idx="434">
                  <c:v>-8.6603232998935553</c:v>
                </c:pt>
                <c:pt idx="435">
                  <c:v>-8.6503240448242185</c:v>
                </c:pt>
                <c:pt idx="436">
                  <c:v>-8.6403247897548816</c:v>
                </c:pt>
                <c:pt idx="437">
                  <c:v>-8.6303255346855465</c:v>
                </c:pt>
                <c:pt idx="438">
                  <c:v>-8.6203262796162115</c:v>
                </c:pt>
                <c:pt idx="439">
                  <c:v>-8.6103270245468746</c:v>
                </c:pt>
                <c:pt idx="440">
                  <c:v>-8.6003277694775377</c:v>
                </c:pt>
                <c:pt idx="441">
                  <c:v>-8.5903285144072257</c:v>
                </c:pt>
                <c:pt idx="442">
                  <c:v>-8.5803292593378906</c:v>
                </c:pt>
                <c:pt idx="443">
                  <c:v>-8.5703300042685555</c:v>
                </c:pt>
                <c:pt idx="444">
                  <c:v>-8.5603307491992187</c:v>
                </c:pt>
                <c:pt idx="445">
                  <c:v>-8.5503314941298836</c:v>
                </c:pt>
                <c:pt idx="446">
                  <c:v>-8.5403322390605467</c:v>
                </c:pt>
                <c:pt idx="447">
                  <c:v>-8.5303329839912116</c:v>
                </c:pt>
                <c:pt idx="448">
                  <c:v>-8.5203337289218766</c:v>
                </c:pt>
                <c:pt idx="449">
                  <c:v>-8.5103344738525397</c:v>
                </c:pt>
                <c:pt idx="450">
                  <c:v>-8.5003352187832029</c:v>
                </c:pt>
                <c:pt idx="451">
                  <c:v>-8.4903359637138678</c:v>
                </c:pt>
                <c:pt idx="452">
                  <c:v>-8.4803367086445327</c:v>
                </c:pt>
                <c:pt idx="453">
                  <c:v>-8.4703374535751959</c:v>
                </c:pt>
                <c:pt idx="454">
                  <c:v>-8.460338198505859</c:v>
                </c:pt>
                <c:pt idx="455">
                  <c:v>-8.4503389434365239</c:v>
                </c:pt>
                <c:pt idx="456">
                  <c:v>-8.4403396883671888</c:v>
                </c:pt>
                <c:pt idx="457">
                  <c:v>-8.430340433297852</c:v>
                </c:pt>
                <c:pt idx="458">
                  <c:v>-8.4203411782285151</c:v>
                </c:pt>
                <c:pt idx="459">
                  <c:v>-8.4103419231591801</c:v>
                </c:pt>
                <c:pt idx="460">
                  <c:v>-8.400342668089845</c:v>
                </c:pt>
                <c:pt idx="461">
                  <c:v>-8.3903434130205081</c:v>
                </c:pt>
                <c:pt idx="462">
                  <c:v>-8.3803441579511713</c:v>
                </c:pt>
                <c:pt idx="463">
                  <c:v>-8.3703449028818362</c:v>
                </c:pt>
                <c:pt idx="464">
                  <c:v>-8.3603456478125011</c:v>
                </c:pt>
                <c:pt idx="465">
                  <c:v>-8.3503463927431643</c:v>
                </c:pt>
                <c:pt idx="466">
                  <c:v>-8.3403471376738274</c:v>
                </c:pt>
                <c:pt idx="467">
                  <c:v>-8.3303478826044923</c:v>
                </c:pt>
                <c:pt idx="468">
                  <c:v>-8.3203486275351572</c:v>
                </c:pt>
                <c:pt idx="469">
                  <c:v>-8.3103493724648434</c:v>
                </c:pt>
                <c:pt idx="470">
                  <c:v>-8.3003501173955065</c:v>
                </c:pt>
                <c:pt idx="471">
                  <c:v>-8.2903508623261715</c:v>
                </c:pt>
                <c:pt idx="472">
                  <c:v>-8.2803516072568364</c:v>
                </c:pt>
                <c:pt idx="473">
                  <c:v>-8.2703523521875013</c:v>
                </c:pt>
                <c:pt idx="474">
                  <c:v>-8.2603530971181645</c:v>
                </c:pt>
                <c:pt idx="475">
                  <c:v>-8.2503538420488276</c:v>
                </c:pt>
                <c:pt idx="476">
                  <c:v>-8.2403545869794925</c:v>
                </c:pt>
                <c:pt idx="477">
                  <c:v>-8.2303553319101574</c:v>
                </c:pt>
                <c:pt idx="478">
                  <c:v>-8.2203560768408206</c:v>
                </c:pt>
                <c:pt idx="479">
                  <c:v>-8.2103568217714837</c:v>
                </c:pt>
                <c:pt idx="480">
                  <c:v>-8.2003575667021487</c:v>
                </c:pt>
                <c:pt idx="481">
                  <c:v>-8.1903583116328136</c:v>
                </c:pt>
                <c:pt idx="482">
                  <c:v>-8.1803590565634767</c:v>
                </c:pt>
                <c:pt idx="483">
                  <c:v>-8.1703598014941399</c:v>
                </c:pt>
                <c:pt idx="484">
                  <c:v>-8.1603605464248048</c:v>
                </c:pt>
                <c:pt idx="485">
                  <c:v>-8.1503612913554697</c:v>
                </c:pt>
                <c:pt idx="486">
                  <c:v>-8.1403620362861329</c:v>
                </c:pt>
                <c:pt idx="487">
                  <c:v>-8.130362781216796</c:v>
                </c:pt>
                <c:pt idx="488">
                  <c:v>-8.1203635261474609</c:v>
                </c:pt>
                <c:pt idx="489">
                  <c:v>-8.1103642710781259</c:v>
                </c:pt>
                <c:pt idx="490">
                  <c:v>-8.100365016008789</c:v>
                </c:pt>
                <c:pt idx="491">
                  <c:v>-8.0903657609394521</c:v>
                </c:pt>
                <c:pt idx="492">
                  <c:v>-8.0803665058701171</c:v>
                </c:pt>
                <c:pt idx="493">
                  <c:v>-8.070367250800782</c:v>
                </c:pt>
                <c:pt idx="494">
                  <c:v>-8.0603679957314451</c:v>
                </c:pt>
                <c:pt idx="495">
                  <c:v>-8.0503687406621083</c:v>
                </c:pt>
                <c:pt idx="496">
                  <c:v>-8.0403694855927732</c:v>
                </c:pt>
                <c:pt idx="497">
                  <c:v>-8.0303702305224611</c:v>
                </c:pt>
                <c:pt idx="498">
                  <c:v>-8.0203709754531243</c:v>
                </c:pt>
                <c:pt idx="499">
                  <c:v>-8.0103717203837874</c:v>
                </c:pt>
                <c:pt idx="500">
                  <c:v>-8.0003724653144523</c:v>
                </c:pt>
                <c:pt idx="501">
                  <c:v>-7.9903732102451164</c:v>
                </c:pt>
                <c:pt idx="502">
                  <c:v>-7.9803739551757813</c:v>
                </c:pt>
                <c:pt idx="503">
                  <c:v>-7.9703747001064453</c:v>
                </c:pt>
                <c:pt idx="504">
                  <c:v>-7.9603754450371094</c:v>
                </c:pt>
                <c:pt idx="505">
                  <c:v>-7.9503761899677734</c:v>
                </c:pt>
                <c:pt idx="506">
                  <c:v>-7.9403769348984374</c:v>
                </c:pt>
                <c:pt idx="507">
                  <c:v>-7.9303776798291015</c:v>
                </c:pt>
                <c:pt idx="508">
                  <c:v>-7.9203784247597664</c:v>
                </c:pt>
                <c:pt idx="509">
                  <c:v>-7.9103791696904304</c:v>
                </c:pt>
                <c:pt idx="510">
                  <c:v>-7.9003799146210945</c:v>
                </c:pt>
                <c:pt idx="511">
                  <c:v>-7.8903806595517585</c:v>
                </c:pt>
                <c:pt idx="512">
                  <c:v>-7.8803814044824225</c:v>
                </c:pt>
                <c:pt idx="513">
                  <c:v>-7.8703821494130866</c:v>
                </c:pt>
                <c:pt idx="514">
                  <c:v>-7.8603828943437506</c:v>
                </c:pt>
                <c:pt idx="515">
                  <c:v>-7.8503836392744146</c:v>
                </c:pt>
                <c:pt idx="516">
                  <c:v>-7.8403843842050787</c:v>
                </c:pt>
                <c:pt idx="517">
                  <c:v>-7.8303851291357427</c:v>
                </c:pt>
                <c:pt idx="518">
                  <c:v>-7.8203858740664067</c:v>
                </c:pt>
                <c:pt idx="519">
                  <c:v>-7.8103866189970708</c:v>
                </c:pt>
                <c:pt idx="520">
                  <c:v>-7.8003873639277348</c:v>
                </c:pt>
                <c:pt idx="521">
                  <c:v>-7.7903881088583988</c:v>
                </c:pt>
                <c:pt idx="522">
                  <c:v>-7.7803888537890629</c:v>
                </c:pt>
                <c:pt idx="523">
                  <c:v>-7.7703895987197269</c:v>
                </c:pt>
                <c:pt idx="524">
                  <c:v>-7.7603903436503909</c:v>
                </c:pt>
                <c:pt idx="525">
                  <c:v>-7.750391088581055</c:v>
                </c:pt>
                <c:pt idx="526">
                  <c:v>-7.740391833510742</c:v>
                </c:pt>
                <c:pt idx="527">
                  <c:v>-7.730392578441406</c:v>
                </c:pt>
                <c:pt idx="528">
                  <c:v>-7.7203933233720701</c:v>
                </c:pt>
                <c:pt idx="529">
                  <c:v>-7.7103940683027341</c:v>
                </c:pt>
                <c:pt idx="530">
                  <c:v>-7.7003948132333981</c:v>
                </c:pt>
                <c:pt idx="531">
                  <c:v>-7.6903955581640622</c:v>
                </c:pt>
                <c:pt idx="532">
                  <c:v>-7.6803963030947262</c:v>
                </c:pt>
                <c:pt idx="533">
                  <c:v>-7.6703970480253902</c:v>
                </c:pt>
                <c:pt idx="534">
                  <c:v>-7.6603977929560552</c:v>
                </c:pt>
                <c:pt idx="535">
                  <c:v>-7.6503985378867192</c:v>
                </c:pt>
                <c:pt idx="536">
                  <c:v>-7.6403992828173832</c:v>
                </c:pt>
                <c:pt idx="537">
                  <c:v>-7.6304000277480473</c:v>
                </c:pt>
                <c:pt idx="538">
                  <c:v>-7.6204007726787113</c:v>
                </c:pt>
                <c:pt idx="539">
                  <c:v>-7.6104015176093753</c:v>
                </c:pt>
                <c:pt idx="540">
                  <c:v>-7.6004022625400394</c:v>
                </c:pt>
                <c:pt idx="541">
                  <c:v>-7.5904030074707034</c:v>
                </c:pt>
                <c:pt idx="542">
                  <c:v>-7.5804037524013674</c:v>
                </c:pt>
                <c:pt idx="543">
                  <c:v>-7.5704044973320315</c:v>
                </c:pt>
                <c:pt idx="544">
                  <c:v>-7.5604052422626955</c:v>
                </c:pt>
                <c:pt idx="545">
                  <c:v>-7.5504059871933595</c:v>
                </c:pt>
                <c:pt idx="546">
                  <c:v>-7.5404067321240236</c:v>
                </c:pt>
                <c:pt idx="547">
                  <c:v>-7.5304074770546876</c:v>
                </c:pt>
                <c:pt idx="548">
                  <c:v>-7.5204082219853516</c:v>
                </c:pt>
                <c:pt idx="549">
                  <c:v>-7.5104089669160157</c:v>
                </c:pt>
                <c:pt idx="550">
                  <c:v>-7.5004097118466797</c:v>
                </c:pt>
                <c:pt idx="551">
                  <c:v>-7.4904104567773437</c:v>
                </c:pt>
                <c:pt idx="552">
                  <c:v>-7.4804112017080078</c:v>
                </c:pt>
                <c:pt idx="553">
                  <c:v>-7.4704119466386718</c:v>
                </c:pt>
                <c:pt idx="554">
                  <c:v>-7.4604126915683588</c:v>
                </c:pt>
                <c:pt idx="555">
                  <c:v>-7.4504134364990229</c:v>
                </c:pt>
                <c:pt idx="556">
                  <c:v>-7.4404141814296869</c:v>
                </c:pt>
                <c:pt idx="557">
                  <c:v>-7.4304149263603509</c:v>
                </c:pt>
                <c:pt idx="558">
                  <c:v>-7.420415671291015</c:v>
                </c:pt>
                <c:pt idx="559">
                  <c:v>-7.410416416221679</c:v>
                </c:pt>
                <c:pt idx="560">
                  <c:v>-7.400417161152343</c:v>
                </c:pt>
                <c:pt idx="561">
                  <c:v>-7.3904179060830071</c:v>
                </c:pt>
                <c:pt idx="562">
                  <c:v>-7.3804186510136711</c:v>
                </c:pt>
                <c:pt idx="563">
                  <c:v>-7.3704193959443352</c:v>
                </c:pt>
                <c:pt idx="564">
                  <c:v>-7.3604201408749992</c:v>
                </c:pt>
                <c:pt idx="565">
                  <c:v>-7.3504208858056641</c:v>
                </c:pt>
                <c:pt idx="566">
                  <c:v>-7.3404216307363281</c:v>
                </c:pt>
                <c:pt idx="567">
                  <c:v>-7.3304223756669922</c:v>
                </c:pt>
                <c:pt idx="568">
                  <c:v>-7.3204231205976562</c:v>
                </c:pt>
                <c:pt idx="569">
                  <c:v>-7.3104238655283202</c:v>
                </c:pt>
                <c:pt idx="570">
                  <c:v>-7.3004246104589843</c:v>
                </c:pt>
                <c:pt idx="571">
                  <c:v>-7.2904253553896492</c:v>
                </c:pt>
                <c:pt idx="572">
                  <c:v>-7.2804261003203132</c:v>
                </c:pt>
                <c:pt idx="573">
                  <c:v>-7.2704268452509773</c:v>
                </c:pt>
                <c:pt idx="574">
                  <c:v>-7.2604275901816413</c:v>
                </c:pt>
                <c:pt idx="575">
                  <c:v>-7.2504283351123053</c:v>
                </c:pt>
                <c:pt idx="576">
                  <c:v>-7.2404290800429694</c:v>
                </c:pt>
                <c:pt idx="577">
                  <c:v>-7.2304298249736334</c:v>
                </c:pt>
                <c:pt idx="578">
                  <c:v>-7.2204305699042974</c:v>
                </c:pt>
                <c:pt idx="579">
                  <c:v>-7.2104313148349615</c:v>
                </c:pt>
                <c:pt idx="580">
                  <c:v>-7.2004320597656255</c:v>
                </c:pt>
                <c:pt idx="581">
                  <c:v>-7.1904328046962895</c:v>
                </c:pt>
                <c:pt idx="582">
                  <c:v>-7.1804335496269536</c:v>
                </c:pt>
                <c:pt idx="583">
                  <c:v>-7.1704342945566406</c:v>
                </c:pt>
                <c:pt idx="584">
                  <c:v>-7.1604350394873046</c:v>
                </c:pt>
                <c:pt idx="585">
                  <c:v>-7.1504357844179687</c:v>
                </c:pt>
                <c:pt idx="586">
                  <c:v>-7.1404365293486327</c:v>
                </c:pt>
                <c:pt idx="587">
                  <c:v>-7.1304372742792967</c:v>
                </c:pt>
                <c:pt idx="588">
                  <c:v>-7.1204380192099608</c:v>
                </c:pt>
                <c:pt idx="589">
                  <c:v>-7.1104387641406248</c:v>
                </c:pt>
                <c:pt idx="590">
                  <c:v>-7.1004395090712888</c:v>
                </c:pt>
                <c:pt idx="591">
                  <c:v>-7.0904402540019529</c:v>
                </c:pt>
                <c:pt idx="592">
                  <c:v>-7.0804409989326169</c:v>
                </c:pt>
                <c:pt idx="593">
                  <c:v>-7.0704417438632809</c:v>
                </c:pt>
                <c:pt idx="594">
                  <c:v>-7.060442488793945</c:v>
                </c:pt>
                <c:pt idx="595">
                  <c:v>-7.050443233724609</c:v>
                </c:pt>
                <c:pt idx="596">
                  <c:v>-7.040443978655273</c:v>
                </c:pt>
                <c:pt idx="597">
                  <c:v>-7.030444723585938</c:v>
                </c:pt>
                <c:pt idx="598">
                  <c:v>-7.020445468516602</c:v>
                </c:pt>
                <c:pt idx="599">
                  <c:v>-7.010446213447266</c:v>
                </c:pt>
                <c:pt idx="600">
                  <c:v>-7.0004469583779301</c:v>
                </c:pt>
                <c:pt idx="601">
                  <c:v>-6.9904477033085941</c:v>
                </c:pt>
                <c:pt idx="602">
                  <c:v>-6.9804484482392581</c:v>
                </c:pt>
                <c:pt idx="603">
                  <c:v>-6.9704491931699222</c:v>
                </c:pt>
                <c:pt idx="604">
                  <c:v>-6.9604499381005862</c:v>
                </c:pt>
                <c:pt idx="605">
                  <c:v>-6.9504506830312502</c:v>
                </c:pt>
                <c:pt idx="606">
                  <c:v>-6.9404514279619143</c:v>
                </c:pt>
                <c:pt idx="607">
                  <c:v>-6.9304521728925783</c:v>
                </c:pt>
                <c:pt idx="608">
                  <c:v>-6.9204529178232423</c:v>
                </c:pt>
                <c:pt idx="609">
                  <c:v>-6.9104536627539064</c:v>
                </c:pt>
                <c:pt idx="610">
                  <c:v>-6.9004544076845704</c:v>
                </c:pt>
                <c:pt idx="611">
                  <c:v>-6.8904551526142575</c:v>
                </c:pt>
                <c:pt idx="612">
                  <c:v>-6.8804558975449215</c:v>
                </c:pt>
                <c:pt idx="613">
                  <c:v>-6.8704566424755855</c:v>
                </c:pt>
                <c:pt idx="614">
                  <c:v>-6.8604573874062496</c:v>
                </c:pt>
                <c:pt idx="615">
                  <c:v>-6.8504581323369136</c:v>
                </c:pt>
                <c:pt idx="616">
                  <c:v>-6.8404588772675776</c:v>
                </c:pt>
                <c:pt idx="617">
                  <c:v>-6.8304596221982417</c:v>
                </c:pt>
                <c:pt idx="618">
                  <c:v>-6.8204603671289057</c:v>
                </c:pt>
                <c:pt idx="619">
                  <c:v>-6.8104611120595697</c:v>
                </c:pt>
                <c:pt idx="620">
                  <c:v>-6.8004618569902338</c:v>
                </c:pt>
                <c:pt idx="621">
                  <c:v>-6.7904626019208978</c:v>
                </c:pt>
                <c:pt idx="622">
                  <c:v>-6.7804633468515618</c:v>
                </c:pt>
                <c:pt idx="623">
                  <c:v>-6.7704640917822259</c:v>
                </c:pt>
                <c:pt idx="624">
                  <c:v>-6.7604648367128899</c:v>
                </c:pt>
                <c:pt idx="625">
                  <c:v>-6.7504655816435539</c:v>
                </c:pt>
                <c:pt idx="626">
                  <c:v>-6.740466326574218</c:v>
                </c:pt>
                <c:pt idx="627">
                  <c:v>-6.730467071504882</c:v>
                </c:pt>
                <c:pt idx="628">
                  <c:v>-6.7204678164355469</c:v>
                </c:pt>
                <c:pt idx="629">
                  <c:v>-6.7104685613662109</c:v>
                </c:pt>
                <c:pt idx="630">
                  <c:v>-6.700469306296875</c:v>
                </c:pt>
                <c:pt idx="631">
                  <c:v>-6.690470051227539</c:v>
                </c:pt>
                <c:pt idx="632">
                  <c:v>-6.6804707961582031</c:v>
                </c:pt>
                <c:pt idx="633">
                  <c:v>-6.6704715410888671</c:v>
                </c:pt>
                <c:pt idx="634">
                  <c:v>-6.660472286019532</c:v>
                </c:pt>
                <c:pt idx="635">
                  <c:v>-6.650473030950196</c:v>
                </c:pt>
                <c:pt idx="636">
                  <c:v>-6.6404737758808601</c:v>
                </c:pt>
                <c:pt idx="637">
                  <c:v>-6.6304745208115241</c:v>
                </c:pt>
                <c:pt idx="638">
                  <c:v>-6.6204752657421881</c:v>
                </c:pt>
                <c:pt idx="639">
                  <c:v>-6.6104760106718752</c:v>
                </c:pt>
                <c:pt idx="640">
                  <c:v>-6.6004767556025392</c:v>
                </c:pt>
                <c:pt idx="641">
                  <c:v>-6.5904775005332032</c:v>
                </c:pt>
                <c:pt idx="642">
                  <c:v>-6.5804782454638673</c:v>
                </c:pt>
                <c:pt idx="643">
                  <c:v>-6.5704789903945313</c:v>
                </c:pt>
                <c:pt idx="644">
                  <c:v>-6.5604797353251953</c:v>
                </c:pt>
                <c:pt idx="645">
                  <c:v>-6.5504804802558594</c:v>
                </c:pt>
                <c:pt idx="646">
                  <c:v>-6.5404812251865234</c:v>
                </c:pt>
                <c:pt idx="647">
                  <c:v>-6.5304819701171875</c:v>
                </c:pt>
                <c:pt idx="648">
                  <c:v>-6.5204827150478515</c:v>
                </c:pt>
                <c:pt idx="649">
                  <c:v>-6.5104834599785155</c:v>
                </c:pt>
                <c:pt idx="650">
                  <c:v>-6.5004842049091796</c:v>
                </c:pt>
                <c:pt idx="651">
                  <c:v>-6.4904849498398436</c:v>
                </c:pt>
                <c:pt idx="652">
                  <c:v>-6.4804856947705076</c:v>
                </c:pt>
                <c:pt idx="653">
                  <c:v>-6.4704864397011717</c:v>
                </c:pt>
                <c:pt idx="654">
                  <c:v>-6.4604871846318357</c:v>
                </c:pt>
                <c:pt idx="655">
                  <c:v>-6.4504879295624997</c:v>
                </c:pt>
                <c:pt idx="656">
                  <c:v>-6.4404886744931638</c:v>
                </c:pt>
                <c:pt idx="657">
                  <c:v>-6.4304894194238278</c:v>
                </c:pt>
                <c:pt idx="658">
                  <c:v>-6.4204901643544918</c:v>
                </c:pt>
                <c:pt idx="659">
                  <c:v>-6.4104909092851567</c:v>
                </c:pt>
                <c:pt idx="660">
                  <c:v>-6.4004916542158208</c:v>
                </c:pt>
                <c:pt idx="661">
                  <c:v>-6.3904923991464848</c:v>
                </c:pt>
                <c:pt idx="662">
                  <c:v>-6.3804931440771488</c:v>
                </c:pt>
                <c:pt idx="663">
                  <c:v>-6.3704938890078129</c:v>
                </c:pt>
                <c:pt idx="664">
                  <c:v>-6.3604946339384769</c:v>
                </c:pt>
                <c:pt idx="665">
                  <c:v>-6.3504953788691409</c:v>
                </c:pt>
                <c:pt idx="666">
                  <c:v>-6.340496123799805</c:v>
                </c:pt>
                <c:pt idx="667">
                  <c:v>-6.330496868730469</c:v>
                </c:pt>
                <c:pt idx="668">
                  <c:v>-6.3204976136601561</c:v>
                </c:pt>
                <c:pt idx="669">
                  <c:v>-6.3104983585908201</c:v>
                </c:pt>
                <c:pt idx="670">
                  <c:v>-6.3004991035214841</c:v>
                </c:pt>
                <c:pt idx="671">
                  <c:v>-6.2904998484521482</c:v>
                </c:pt>
                <c:pt idx="672">
                  <c:v>-6.2805005933828122</c:v>
                </c:pt>
                <c:pt idx="673">
                  <c:v>-6.2705013383134762</c:v>
                </c:pt>
                <c:pt idx="674">
                  <c:v>-6.2605020832441403</c:v>
                </c:pt>
                <c:pt idx="675">
                  <c:v>-6.2505028281748043</c:v>
                </c:pt>
                <c:pt idx="676">
                  <c:v>-6.2405035731054683</c:v>
                </c:pt>
                <c:pt idx="677">
                  <c:v>-6.2305043180361324</c:v>
                </c:pt>
                <c:pt idx="678">
                  <c:v>-6.2205050629667964</c:v>
                </c:pt>
                <c:pt idx="679">
                  <c:v>-6.2105058078974604</c:v>
                </c:pt>
                <c:pt idx="680">
                  <c:v>-6.2005065528281245</c:v>
                </c:pt>
                <c:pt idx="681">
                  <c:v>-6.1905072977587885</c:v>
                </c:pt>
                <c:pt idx="682">
                  <c:v>-6.1805080426894525</c:v>
                </c:pt>
                <c:pt idx="683">
                  <c:v>-6.1705087876201166</c:v>
                </c:pt>
                <c:pt idx="684">
                  <c:v>-6.1605095325507806</c:v>
                </c:pt>
                <c:pt idx="685">
                  <c:v>-6.1505102774814446</c:v>
                </c:pt>
                <c:pt idx="686">
                  <c:v>-6.1405110224121087</c:v>
                </c:pt>
                <c:pt idx="687">
                  <c:v>-6.1305117673427727</c:v>
                </c:pt>
                <c:pt idx="688">
                  <c:v>-6.1205125122734367</c:v>
                </c:pt>
                <c:pt idx="689">
                  <c:v>-6.1105132572041008</c:v>
                </c:pt>
                <c:pt idx="690">
                  <c:v>-6.1005140021347648</c:v>
                </c:pt>
                <c:pt idx="691">
                  <c:v>-6.0905147470654297</c:v>
                </c:pt>
                <c:pt idx="692">
                  <c:v>-6.0805154919960938</c:v>
                </c:pt>
                <c:pt idx="693">
                  <c:v>-6.0705162369267578</c:v>
                </c:pt>
                <c:pt idx="694">
                  <c:v>-6.0605169818574218</c:v>
                </c:pt>
                <c:pt idx="695">
                  <c:v>-6.0505177267880859</c:v>
                </c:pt>
                <c:pt idx="696">
                  <c:v>-6.0405184717177738</c:v>
                </c:pt>
                <c:pt idx="697">
                  <c:v>-6.0305192166484378</c:v>
                </c:pt>
                <c:pt idx="698">
                  <c:v>-6.0205199615791019</c:v>
                </c:pt>
                <c:pt idx="699">
                  <c:v>-6.0105207065097659</c:v>
                </c:pt>
                <c:pt idx="700">
                  <c:v>-6.0005214514404299</c:v>
                </c:pt>
                <c:pt idx="701">
                  <c:v>-5.990522196371094</c:v>
                </c:pt>
                <c:pt idx="702">
                  <c:v>-5.980522941301758</c:v>
                </c:pt>
                <c:pt idx="703">
                  <c:v>-5.970523686232422</c:v>
                </c:pt>
                <c:pt idx="704">
                  <c:v>-5.9605244311630861</c:v>
                </c:pt>
                <c:pt idx="705">
                  <c:v>-5.9505251760937501</c:v>
                </c:pt>
                <c:pt idx="706">
                  <c:v>-5.9405259210244141</c:v>
                </c:pt>
                <c:pt idx="707">
                  <c:v>-5.9305266659550782</c:v>
                </c:pt>
                <c:pt idx="708">
                  <c:v>-5.9205274108857422</c:v>
                </c:pt>
                <c:pt idx="709">
                  <c:v>-5.9105281558164062</c:v>
                </c:pt>
                <c:pt idx="710">
                  <c:v>-5.9005289007470703</c:v>
                </c:pt>
                <c:pt idx="711">
                  <c:v>-5.8905296456777343</c:v>
                </c:pt>
                <c:pt idx="712">
                  <c:v>-5.8805303906083983</c:v>
                </c:pt>
                <c:pt idx="713">
                  <c:v>-5.8705311355390624</c:v>
                </c:pt>
                <c:pt idx="714">
                  <c:v>-5.8605318804697264</c:v>
                </c:pt>
                <c:pt idx="715">
                  <c:v>-5.8505326254003904</c:v>
                </c:pt>
                <c:pt idx="716">
                  <c:v>-5.8405333703310545</c:v>
                </c:pt>
                <c:pt idx="717">
                  <c:v>-5.8305341152617185</c:v>
                </c:pt>
                <c:pt idx="718">
                  <c:v>-5.8205348601923825</c:v>
                </c:pt>
                <c:pt idx="719">
                  <c:v>-5.8105356051230466</c:v>
                </c:pt>
                <c:pt idx="720">
                  <c:v>-5.8005363500537106</c:v>
                </c:pt>
                <c:pt idx="721">
                  <c:v>-5.7905370949843746</c:v>
                </c:pt>
                <c:pt idx="722">
                  <c:v>-5.7805378399150396</c:v>
                </c:pt>
                <c:pt idx="723">
                  <c:v>-5.7705385848457036</c:v>
                </c:pt>
                <c:pt idx="724">
                  <c:v>-5.7605393297763676</c:v>
                </c:pt>
                <c:pt idx="725">
                  <c:v>-5.7505400747060547</c:v>
                </c:pt>
                <c:pt idx="726">
                  <c:v>-5.7405408196367187</c:v>
                </c:pt>
                <c:pt idx="727">
                  <c:v>-5.7305415645673827</c:v>
                </c:pt>
                <c:pt idx="728">
                  <c:v>-5.7205423094980468</c:v>
                </c:pt>
                <c:pt idx="729">
                  <c:v>-5.7105430544287108</c:v>
                </c:pt>
                <c:pt idx="730">
                  <c:v>-5.7005437993593748</c:v>
                </c:pt>
                <c:pt idx="731">
                  <c:v>-5.6905445442900389</c:v>
                </c:pt>
                <c:pt idx="732">
                  <c:v>-5.6805452892207029</c:v>
                </c:pt>
                <c:pt idx="733">
                  <c:v>-5.6705460341513669</c:v>
                </c:pt>
                <c:pt idx="734">
                  <c:v>-5.660546779082031</c:v>
                </c:pt>
                <c:pt idx="735">
                  <c:v>-5.650547524012695</c:v>
                </c:pt>
                <c:pt idx="736">
                  <c:v>-5.640548268943359</c:v>
                </c:pt>
                <c:pt idx="737">
                  <c:v>-5.6305490138740231</c:v>
                </c:pt>
                <c:pt idx="738">
                  <c:v>-5.6205497588046871</c:v>
                </c:pt>
                <c:pt idx="739">
                  <c:v>-5.6105505037353511</c:v>
                </c:pt>
                <c:pt idx="740">
                  <c:v>-5.6005512486660152</c:v>
                </c:pt>
                <c:pt idx="741">
                  <c:v>-5.5905519935966792</c:v>
                </c:pt>
                <c:pt idx="742">
                  <c:v>-5.5805527385273432</c:v>
                </c:pt>
                <c:pt idx="743">
                  <c:v>-5.5705534834580073</c:v>
                </c:pt>
                <c:pt idx="744">
                  <c:v>-5.5605542283886713</c:v>
                </c:pt>
                <c:pt idx="745">
                  <c:v>-5.5505549733193353</c:v>
                </c:pt>
                <c:pt idx="746">
                  <c:v>-5.5405557182499994</c:v>
                </c:pt>
                <c:pt idx="747">
                  <c:v>-5.5305564631806634</c:v>
                </c:pt>
                <c:pt idx="748">
                  <c:v>-5.5205572081113274</c:v>
                </c:pt>
                <c:pt idx="749">
                  <c:v>-5.5105579530419915</c:v>
                </c:pt>
                <c:pt idx="750">
                  <c:v>-5.5005586979726555</c:v>
                </c:pt>
                <c:pt idx="751">
                  <c:v>-5.4905594429033195</c:v>
                </c:pt>
                <c:pt idx="752">
                  <c:v>-5.4805601878339836</c:v>
                </c:pt>
                <c:pt idx="753">
                  <c:v>-5.4705609327636724</c:v>
                </c:pt>
                <c:pt idx="754">
                  <c:v>-5.4605616776943364</c:v>
                </c:pt>
                <c:pt idx="755">
                  <c:v>-5.4505624226250005</c:v>
                </c:pt>
                <c:pt idx="756">
                  <c:v>-5.4405631675556645</c:v>
                </c:pt>
                <c:pt idx="757">
                  <c:v>-5.4305639124863285</c:v>
                </c:pt>
                <c:pt idx="758">
                  <c:v>-5.4205646574169926</c:v>
                </c:pt>
                <c:pt idx="759">
                  <c:v>-5.4105654023476566</c:v>
                </c:pt>
                <c:pt idx="760">
                  <c:v>-5.4005661472783206</c:v>
                </c:pt>
                <c:pt idx="761">
                  <c:v>-5.3905668922089847</c:v>
                </c:pt>
                <c:pt idx="762">
                  <c:v>-5.3805676371396487</c:v>
                </c:pt>
                <c:pt idx="763">
                  <c:v>-5.3705683820703127</c:v>
                </c:pt>
                <c:pt idx="764">
                  <c:v>-5.3605691270009768</c:v>
                </c:pt>
                <c:pt idx="765">
                  <c:v>-5.3505698719316408</c:v>
                </c:pt>
                <c:pt idx="766">
                  <c:v>-5.3405706168623048</c:v>
                </c:pt>
                <c:pt idx="767">
                  <c:v>-5.3305713617929689</c:v>
                </c:pt>
                <c:pt idx="768">
                  <c:v>-5.3205721067236329</c:v>
                </c:pt>
                <c:pt idx="769">
                  <c:v>-5.3105728516542969</c:v>
                </c:pt>
                <c:pt idx="770">
                  <c:v>-5.300573596584961</c:v>
                </c:pt>
                <c:pt idx="771">
                  <c:v>-5.290574341515625</c:v>
                </c:pt>
                <c:pt idx="772">
                  <c:v>-5.280575086446289</c:v>
                </c:pt>
                <c:pt idx="773">
                  <c:v>-5.2705758313769531</c:v>
                </c:pt>
                <c:pt idx="774">
                  <c:v>-5.2605765763076171</c:v>
                </c:pt>
                <c:pt idx="775">
                  <c:v>-5.2505773212382811</c:v>
                </c:pt>
                <c:pt idx="776">
                  <c:v>-5.2405780661689452</c:v>
                </c:pt>
                <c:pt idx="777">
                  <c:v>-5.2305788110996092</c:v>
                </c:pt>
                <c:pt idx="778">
                  <c:v>-5.2205795560302732</c:v>
                </c:pt>
                <c:pt idx="779">
                  <c:v>-5.2105803009609373</c:v>
                </c:pt>
                <c:pt idx="780">
                  <c:v>-5.2005810458916013</c:v>
                </c:pt>
                <c:pt idx="781">
                  <c:v>-5.1905817908212892</c:v>
                </c:pt>
                <c:pt idx="782">
                  <c:v>-5.1805825357519533</c:v>
                </c:pt>
                <c:pt idx="783">
                  <c:v>-5.1705832806826173</c:v>
                </c:pt>
                <c:pt idx="784">
                  <c:v>-5.1605840256132813</c:v>
                </c:pt>
                <c:pt idx="785">
                  <c:v>-5.1505847705439454</c:v>
                </c:pt>
                <c:pt idx="786">
                  <c:v>-5.1405855154746094</c:v>
                </c:pt>
                <c:pt idx="787">
                  <c:v>-5.1305862604052734</c:v>
                </c:pt>
                <c:pt idx="788">
                  <c:v>-5.1205870053359375</c:v>
                </c:pt>
                <c:pt idx="789">
                  <c:v>-5.1105877502666015</c:v>
                </c:pt>
                <c:pt idx="790">
                  <c:v>-5.1005884951972655</c:v>
                </c:pt>
                <c:pt idx="791">
                  <c:v>-5.0905892401279296</c:v>
                </c:pt>
                <c:pt idx="792">
                  <c:v>-5.0805899850585936</c:v>
                </c:pt>
                <c:pt idx="793">
                  <c:v>-5.0705907299892576</c:v>
                </c:pt>
                <c:pt idx="794">
                  <c:v>-5.0605914749199217</c:v>
                </c:pt>
                <c:pt idx="795">
                  <c:v>-5.0505922198505857</c:v>
                </c:pt>
                <c:pt idx="796">
                  <c:v>-5.0405929647812497</c:v>
                </c:pt>
                <c:pt idx="797">
                  <c:v>-5.0305937097119138</c:v>
                </c:pt>
                <c:pt idx="798">
                  <c:v>-5.0205944546425778</c:v>
                </c:pt>
                <c:pt idx="799">
                  <c:v>-5.0105951995732418</c:v>
                </c:pt>
                <c:pt idx="800">
                  <c:v>-5.0005959445039059</c:v>
                </c:pt>
                <c:pt idx="801">
                  <c:v>-4.9905966894345699</c:v>
                </c:pt>
                <c:pt idx="802">
                  <c:v>-4.9805974343652348</c:v>
                </c:pt>
                <c:pt idx="803">
                  <c:v>-4.970598179295898</c:v>
                </c:pt>
                <c:pt idx="804">
                  <c:v>-4.9605989242265629</c:v>
                </c:pt>
                <c:pt idx="805">
                  <c:v>-4.950599669157226</c:v>
                </c:pt>
                <c:pt idx="806">
                  <c:v>-4.940600414087891</c:v>
                </c:pt>
                <c:pt idx="807">
                  <c:v>-4.9306011590185541</c:v>
                </c:pt>
                <c:pt idx="808">
                  <c:v>-4.920601903949219</c:v>
                </c:pt>
                <c:pt idx="809">
                  <c:v>-4.9106026488798822</c:v>
                </c:pt>
                <c:pt idx="810">
                  <c:v>-4.9006033938095701</c:v>
                </c:pt>
                <c:pt idx="811">
                  <c:v>-4.890604138740235</c:v>
                </c:pt>
                <c:pt idx="812">
                  <c:v>-4.8806048836708982</c:v>
                </c:pt>
                <c:pt idx="813">
                  <c:v>-4.8706056286015631</c:v>
                </c:pt>
                <c:pt idx="814">
                  <c:v>-4.8606063735322262</c:v>
                </c:pt>
                <c:pt idx="815">
                  <c:v>-4.8506071184628912</c:v>
                </c:pt>
                <c:pt idx="816">
                  <c:v>-4.8406078633935543</c:v>
                </c:pt>
                <c:pt idx="817">
                  <c:v>-4.8306086083242192</c:v>
                </c:pt>
                <c:pt idx="818">
                  <c:v>-4.8206093532548824</c:v>
                </c:pt>
                <c:pt idx="819">
                  <c:v>-4.8106100981855473</c:v>
                </c:pt>
                <c:pt idx="820">
                  <c:v>-4.8006108431162104</c:v>
                </c:pt>
                <c:pt idx="821">
                  <c:v>-4.7906115880468754</c:v>
                </c:pt>
                <c:pt idx="822">
                  <c:v>-4.7806123329775385</c:v>
                </c:pt>
                <c:pt idx="823">
                  <c:v>-4.7706130779082034</c:v>
                </c:pt>
                <c:pt idx="824">
                  <c:v>-4.7606138228388666</c:v>
                </c:pt>
                <c:pt idx="825">
                  <c:v>-4.7506145677695315</c:v>
                </c:pt>
                <c:pt idx="826">
                  <c:v>-4.7406153127001947</c:v>
                </c:pt>
                <c:pt idx="827">
                  <c:v>-4.7306160576308596</c:v>
                </c:pt>
                <c:pt idx="828">
                  <c:v>-4.7206168025615245</c:v>
                </c:pt>
                <c:pt idx="829">
                  <c:v>-4.7106175474921876</c:v>
                </c:pt>
                <c:pt idx="830">
                  <c:v>-4.7006182924228526</c:v>
                </c:pt>
                <c:pt idx="831">
                  <c:v>-4.6906190373535157</c:v>
                </c:pt>
                <c:pt idx="832">
                  <c:v>-4.6806197822841806</c:v>
                </c:pt>
                <c:pt idx="833">
                  <c:v>-4.6706205272148438</c:v>
                </c:pt>
                <c:pt idx="834">
                  <c:v>-4.6606212721455087</c:v>
                </c:pt>
                <c:pt idx="835">
                  <c:v>-4.6506220170761718</c:v>
                </c:pt>
                <c:pt idx="836">
                  <c:v>-4.6406227620068368</c:v>
                </c:pt>
                <c:pt idx="837">
                  <c:v>-4.6306235069374999</c:v>
                </c:pt>
                <c:pt idx="838">
                  <c:v>-4.6206242518671878</c:v>
                </c:pt>
                <c:pt idx="839">
                  <c:v>-4.610624996797851</c:v>
                </c:pt>
                <c:pt idx="840">
                  <c:v>-4.6006257417285159</c:v>
                </c:pt>
                <c:pt idx="841">
                  <c:v>-4.5906264866591791</c:v>
                </c:pt>
                <c:pt idx="842">
                  <c:v>-4.580627231589844</c:v>
                </c:pt>
                <c:pt idx="843">
                  <c:v>-4.5706279765205071</c:v>
                </c:pt>
                <c:pt idx="844">
                  <c:v>-4.560628721451172</c:v>
                </c:pt>
                <c:pt idx="845">
                  <c:v>-4.5506294663818352</c:v>
                </c:pt>
                <c:pt idx="846">
                  <c:v>-4.5406302113125001</c:v>
                </c:pt>
                <c:pt idx="847">
                  <c:v>-4.5306309562431633</c:v>
                </c:pt>
                <c:pt idx="848">
                  <c:v>-4.5206317011738282</c:v>
                </c:pt>
                <c:pt idx="849">
                  <c:v>-4.5106324461044913</c:v>
                </c:pt>
                <c:pt idx="850">
                  <c:v>-4.5006331910351562</c:v>
                </c:pt>
                <c:pt idx="851">
                  <c:v>-4.4906339359658194</c:v>
                </c:pt>
                <c:pt idx="852">
                  <c:v>-4.4806346808964843</c:v>
                </c:pt>
                <c:pt idx="853">
                  <c:v>-4.4706354258271475</c:v>
                </c:pt>
                <c:pt idx="854">
                  <c:v>-4.4606361707578124</c:v>
                </c:pt>
                <c:pt idx="855">
                  <c:v>-4.4506369156884755</c:v>
                </c:pt>
                <c:pt idx="856">
                  <c:v>-4.4406376606191404</c:v>
                </c:pt>
                <c:pt idx="857">
                  <c:v>-4.4306384055498036</c:v>
                </c:pt>
                <c:pt idx="858">
                  <c:v>-4.4206391504804685</c:v>
                </c:pt>
                <c:pt idx="859">
                  <c:v>-4.4106398954111334</c:v>
                </c:pt>
                <c:pt idx="860">
                  <c:v>-4.4006406403417966</c:v>
                </c:pt>
                <c:pt idx="861">
                  <c:v>-4.3906413852724615</c:v>
                </c:pt>
                <c:pt idx="862">
                  <c:v>-4.3806421302031247</c:v>
                </c:pt>
                <c:pt idx="863">
                  <c:v>-4.3706428751337896</c:v>
                </c:pt>
                <c:pt idx="864">
                  <c:v>-4.3606436200644527</c:v>
                </c:pt>
                <c:pt idx="865">
                  <c:v>-4.3506443649951176</c:v>
                </c:pt>
                <c:pt idx="866">
                  <c:v>-4.3406451099257808</c:v>
                </c:pt>
                <c:pt idx="867">
                  <c:v>-4.3306458548554687</c:v>
                </c:pt>
                <c:pt idx="868">
                  <c:v>-4.3206465997861319</c:v>
                </c:pt>
                <c:pt idx="869">
                  <c:v>-4.3106473447167968</c:v>
                </c:pt>
                <c:pt idx="870">
                  <c:v>-4.3006480896474599</c:v>
                </c:pt>
                <c:pt idx="871">
                  <c:v>-4.2906488345781248</c:v>
                </c:pt>
                <c:pt idx="872">
                  <c:v>-4.280649579508788</c:v>
                </c:pt>
                <c:pt idx="873">
                  <c:v>-4.2706503244394529</c:v>
                </c:pt>
                <c:pt idx="874">
                  <c:v>-4.2606510693701161</c:v>
                </c:pt>
                <c:pt idx="875">
                  <c:v>-4.250651814300781</c:v>
                </c:pt>
                <c:pt idx="876">
                  <c:v>-4.2406525592314441</c:v>
                </c:pt>
                <c:pt idx="877">
                  <c:v>-4.2306533041621091</c:v>
                </c:pt>
                <c:pt idx="878">
                  <c:v>-4.2206540490927722</c:v>
                </c:pt>
                <c:pt idx="879">
                  <c:v>-4.2106547940234371</c:v>
                </c:pt>
                <c:pt idx="880">
                  <c:v>-4.2006555389541003</c:v>
                </c:pt>
                <c:pt idx="881">
                  <c:v>-4.1906562838847652</c:v>
                </c:pt>
                <c:pt idx="882">
                  <c:v>-4.1806570288154283</c:v>
                </c:pt>
                <c:pt idx="883">
                  <c:v>-4.1706577737460933</c:v>
                </c:pt>
                <c:pt idx="884">
                  <c:v>-4.1606585186767564</c:v>
                </c:pt>
                <c:pt idx="885">
                  <c:v>-4.1506592636074213</c:v>
                </c:pt>
                <c:pt idx="886">
                  <c:v>-4.1406600085380845</c:v>
                </c:pt>
                <c:pt idx="887">
                  <c:v>-4.1306607534687494</c:v>
                </c:pt>
                <c:pt idx="888">
                  <c:v>-4.1206614983994125</c:v>
                </c:pt>
                <c:pt idx="889">
                  <c:v>-4.1106622433300775</c:v>
                </c:pt>
                <c:pt idx="890">
                  <c:v>-4.1006629882607424</c:v>
                </c:pt>
                <c:pt idx="891">
                  <c:v>-4.0906637331914055</c:v>
                </c:pt>
                <c:pt idx="892">
                  <c:v>-4.0806644781220704</c:v>
                </c:pt>
                <c:pt idx="893">
                  <c:v>-4.0706652230527336</c:v>
                </c:pt>
                <c:pt idx="894">
                  <c:v>-4.0606659679833985</c:v>
                </c:pt>
                <c:pt idx="895">
                  <c:v>-4.0506667129130864</c:v>
                </c:pt>
                <c:pt idx="896">
                  <c:v>-4.0406674578437514</c:v>
                </c:pt>
                <c:pt idx="897">
                  <c:v>-4.0306682027744145</c:v>
                </c:pt>
                <c:pt idx="898">
                  <c:v>-4.0206689477050794</c:v>
                </c:pt>
                <c:pt idx="899">
                  <c:v>-4.0106696926357426</c:v>
                </c:pt>
                <c:pt idx="900">
                  <c:v>-4.0006704375664075</c:v>
                </c:pt>
                <c:pt idx="901">
                  <c:v>-3.9906711824970706</c:v>
                </c:pt>
                <c:pt idx="902">
                  <c:v>-3.9806719274277356</c:v>
                </c:pt>
                <c:pt idx="903">
                  <c:v>-3.9706726723583987</c:v>
                </c:pt>
                <c:pt idx="904">
                  <c:v>-3.9606734172890636</c:v>
                </c:pt>
                <c:pt idx="905">
                  <c:v>-3.9506741622197268</c:v>
                </c:pt>
                <c:pt idx="906">
                  <c:v>-3.9406749071503917</c:v>
                </c:pt>
                <c:pt idx="907">
                  <c:v>-3.9306756520810548</c:v>
                </c:pt>
                <c:pt idx="908">
                  <c:v>-3.9206763970117198</c:v>
                </c:pt>
                <c:pt idx="909">
                  <c:v>-3.9106771419423829</c:v>
                </c:pt>
                <c:pt idx="910">
                  <c:v>-3.9006778868730478</c:v>
                </c:pt>
                <c:pt idx="911">
                  <c:v>-3.890678631803711</c:v>
                </c:pt>
                <c:pt idx="912">
                  <c:v>-3.8806793767343759</c:v>
                </c:pt>
                <c:pt idx="913">
                  <c:v>-3.8706801216650391</c:v>
                </c:pt>
                <c:pt idx="914">
                  <c:v>-3.860680866595704</c:v>
                </c:pt>
                <c:pt idx="915">
                  <c:v>-3.8506816115263671</c:v>
                </c:pt>
                <c:pt idx="916">
                  <c:v>-3.840682356457032</c:v>
                </c:pt>
                <c:pt idx="917">
                  <c:v>-3.8306831013876952</c:v>
                </c:pt>
                <c:pt idx="918">
                  <c:v>-3.8206838463183601</c:v>
                </c:pt>
                <c:pt idx="919">
                  <c:v>-3.8106845912490233</c:v>
                </c:pt>
                <c:pt idx="920">
                  <c:v>-3.8006853361796882</c:v>
                </c:pt>
                <c:pt idx="921">
                  <c:v>-3.7906860811103531</c:v>
                </c:pt>
                <c:pt idx="922">
                  <c:v>-3.7806868260410162</c:v>
                </c:pt>
                <c:pt idx="923">
                  <c:v>-3.7706875709707042</c:v>
                </c:pt>
                <c:pt idx="924">
                  <c:v>-3.7606883159013673</c:v>
                </c:pt>
                <c:pt idx="925">
                  <c:v>-3.7506890608320322</c:v>
                </c:pt>
                <c:pt idx="926">
                  <c:v>-3.7406898057626954</c:v>
                </c:pt>
                <c:pt idx="927">
                  <c:v>-3.7306905506933603</c:v>
                </c:pt>
                <c:pt idx="928">
                  <c:v>-3.7206912956240235</c:v>
                </c:pt>
                <c:pt idx="929">
                  <c:v>-3.7106920405546884</c:v>
                </c:pt>
                <c:pt idx="930">
                  <c:v>-3.7006927854853515</c:v>
                </c:pt>
                <c:pt idx="931">
                  <c:v>-3.6906935304160164</c:v>
                </c:pt>
                <c:pt idx="932">
                  <c:v>-3.6806942753466796</c:v>
                </c:pt>
                <c:pt idx="933">
                  <c:v>-3.6706950202773445</c:v>
                </c:pt>
                <c:pt idx="934">
                  <c:v>-3.6606957652080077</c:v>
                </c:pt>
                <c:pt idx="935">
                  <c:v>-3.6506965101386726</c:v>
                </c:pt>
                <c:pt idx="936">
                  <c:v>-3.6406972550693357</c:v>
                </c:pt>
                <c:pt idx="937">
                  <c:v>-3.6306980000000006</c:v>
                </c:pt>
                <c:pt idx="938">
                  <c:v>-3.6206987449306638</c:v>
                </c:pt>
                <c:pt idx="939">
                  <c:v>-3.6106994898613287</c:v>
                </c:pt>
                <c:pt idx="940">
                  <c:v>-3.6007002347919919</c:v>
                </c:pt>
                <c:pt idx="941">
                  <c:v>-3.5907009797226568</c:v>
                </c:pt>
                <c:pt idx="942">
                  <c:v>-3.5807017246533199</c:v>
                </c:pt>
                <c:pt idx="943">
                  <c:v>-3.5707024695839849</c:v>
                </c:pt>
                <c:pt idx="944">
                  <c:v>-3.560703214514648</c:v>
                </c:pt>
                <c:pt idx="945">
                  <c:v>-3.5507039594453129</c:v>
                </c:pt>
                <c:pt idx="946">
                  <c:v>-3.5407047043759761</c:v>
                </c:pt>
                <c:pt idx="947">
                  <c:v>-3.530705449306641</c:v>
                </c:pt>
                <c:pt idx="948">
                  <c:v>-3.5207061942373041</c:v>
                </c:pt>
                <c:pt idx="949">
                  <c:v>-3.5107069391679691</c:v>
                </c:pt>
                <c:pt idx="950">
                  <c:v>-3.5007076840986322</c:v>
                </c:pt>
                <c:pt idx="951">
                  <c:v>-3.4907084290292971</c:v>
                </c:pt>
                <c:pt idx="952">
                  <c:v>-3.480709173958985</c:v>
                </c:pt>
                <c:pt idx="953">
                  <c:v>-3.4707099188896482</c:v>
                </c:pt>
                <c:pt idx="954">
                  <c:v>-3.4607106638203131</c:v>
                </c:pt>
                <c:pt idx="955">
                  <c:v>-3.4507114087509763</c:v>
                </c:pt>
                <c:pt idx="956">
                  <c:v>-3.4407121536816412</c:v>
                </c:pt>
                <c:pt idx="957">
                  <c:v>-3.4307128986123043</c:v>
                </c:pt>
                <c:pt idx="958">
                  <c:v>-3.4207136435429693</c:v>
                </c:pt>
                <c:pt idx="959">
                  <c:v>-3.4107143884736324</c:v>
                </c:pt>
                <c:pt idx="960">
                  <c:v>-3.4007151334042973</c:v>
                </c:pt>
                <c:pt idx="961">
                  <c:v>-3.3907158783349605</c:v>
                </c:pt>
                <c:pt idx="962">
                  <c:v>-3.3807166232656254</c:v>
                </c:pt>
                <c:pt idx="963">
                  <c:v>-3.3707173681962885</c:v>
                </c:pt>
                <c:pt idx="964">
                  <c:v>-3.3607181131269535</c:v>
                </c:pt>
                <c:pt idx="965">
                  <c:v>-3.3507188580576166</c:v>
                </c:pt>
                <c:pt idx="966">
                  <c:v>-3.3407196029882815</c:v>
                </c:pt>
                <c:pt idx="967">
                  <c:v>-3.3307203479189447</c:v>
                </c:pt>
                <c:pt idx="968">
                  <c:v>-3.3207210928496096</c:v>
                </c:pt>
                <c:pt idx="969">
                  <c:v>-3.3107218377802727</c:v>
                </c:pt>
                <c:pt idx="970">
                  <c:v>-3.3007225827109377</c:v>
                </c:pt>
                <c:pt idx="971">
                  <c:v>-3.2907233276416008</c:v>
                </c:pt>
                <c:pt idx="972">
                  <c:v>-3.2807240725722657</c:v>
                </c:pt>
                <c:pt idx="973">
                  <c:v>-3.2707248175029289</c:v>
                </c:pt>
                <c:pt idx="974">
                  <c:v>-3.2607255624335938</c:v>
                </c:pt>
                <c:pt idx="975">
                  <c:v>-3.2507263073642569</c:v>
                </c:pt>
                <c:pt idx="976">
                  <c:v>-3.2407270522949219</c:v>
                </c:pt>
                <c:pt idx="977">
                  <c:v>-3.230727797225585</c:v>
                </c:pt>
                <c:pt idx="978">
                  <c:v>-3.2207285421562499</c:v>
                </c:pt>
                <c:pt idx="979">
                  <c:v>-3.2107292870869131</c:v>
                </c:pt>
                <c:pt idx="980">
                  <c:v>-3.200730032016601</c:v>
                </c:pt>
                <c:pt idx="981">
                  <c:v>-3.1907307769472659</c:v>
                </c:pt>
                <c:pt idx="982">
                  <c:v>-3.1807315218779291</c:v>
                </c:pt>
                <c:pt idx="983">
                  <c:v>-3.170732266808594</c:v>
                </c:pt>
                <c:pt idx="984">
                  <c:v>-3.1607330117392571</c:v>
                </c:pt>
                <c:pt idx="985">
                  <c:v>-3.1507337566699221</c:v>
                </c:pt>
                <c:pt idx="986">
                  <c:v>-3.1407345016005852</c:v>
                </c:pt>
                <c:pt idx="987">
                  <c:v>-3.1307352465312501</c:v>
                </c:pt>
                <c:pt idx="988">
                  <c:v>-3.1207359914619133</c:v>
                </c:pt>
                <c:pt idx="989">
                  <c:v>-3.1107367363925782</c:v>
                </c:pt>
                <c:pt idx="990">
                  <c:v>-3.1007374813232413</c:v>
                </c:pt>
                <c:pt idx="991">
                  <c:v>-3.0907382262539063</c:v>
                </c:pt>
                <c:pt idx="992">
                  <c:v>-3.0807389711845694</c:v>
                </c:pt>
                <c:pt idx="993">
                  <c:v>-3.0707397161152343</c:v>
                </c:pt>
                <c:pt idx="994">
                  <c:v>-3.0607404610458975</c:v>
                </c:pt>
                <c:pt idx="995">
                  <c:v>-3.0507412059765624</c:v>
                </c:pt>
                <c:pt idx="996">
                  <c:v>-3.0407419509072255</c:v>
                </c:pt>
                <c:pt idx="997">
                  <c:v>-3.0307426958378905</c:v>
                </c:pt>
                <c:pt idx="998">
                  <c:v>-3.0207434407685536</c:v>
                </c:pt>
                <c:pt idx="999">
                  <c:v>-3.0107441856992185</c:v>
                </c:pt>
                <c:pt idx="1000">
                  <c:v>-3.0007449306298817</c:v>
                </c:pt>
                <c:pt idx="1001">
                  <c:v>-2.9907456755605466</c:v>
                </c:pt>
                <c:pt idx="1002">
                  <c:v>-2.9807464204912097</c:v>
                </c:pt>
                <c:pt idx="1003">
                  <c:v>-2.9707471654218747</c:v>
                </c:pt>
                <c:pt idx="1004">
                  <c:v>-2.9607479103525378</c:v>
                </c:pt>
                <c:pt idx="1005">
                  <c:v>-2.9507486552832027</c:v>
                </c:pt>
                <c:pt idx="1006">
                  <c:v>-2.9407494002138659</c:v>
                </c:pt>
                <c:pt idx="1007">
                  <c:v>-2.9307501451445308</c:v>
                </c:pt>
                <c:pt idx="1008">
                  <c:v>-2.9207508900742187</c:v>
                </c:pt>
                <c:pt idx="1009">
                  <c:v>-2.9107516350048819</c:v>
                </c:pt>
                <c:pt idx="1010">
                  <c:v>-2.9007523799355468</c:v>
                </c:pt>
                <c:pt idx="1011">
                  <c:v>-2.8907531248662099</c:v>
                </c:pt>
                <c:pt idx="1012">
                  <c:v>-2.8807538697968749</c:v>
                </c:pt>
                <c:pt idx="1013">
                  <c:v>-2.870754614727538</c:v>
                </c:pt>
                <c:pt idx="1014">
                  <c:v>-2.8607553596582029</c:v>
                </c:pt>
                <c:pt idx="1015">
                  <c:v>-2.8507561045888661</c:v>
                </c:pt>
                <c:pt idx="1016">
                  <c:v>-2.8407568495195328</c:v>
                </c:pt>
                <c:pt idx="1017">
                  <c:v>-2.8307575944501941</c:v>
                </c:pt>
                <c:pt idx="1018">
                  <c:v>-2.8207583393808608</c:v>
                </c:pt>
                <c:pt idx="1019">
                  <c:v>-2.810759084311524</c:v>
                </c:pt>
                <c:pt idx="1020">
                  <c:v>-2.8007598292421889</c:v>
                </c:pt>
                <c:pt idx="1021">
                  <c:v>-2.7907605741728521</c:v>
                </c:pt>
                <c:pt idx="1022">
                  <c:v>-2.780761319103517</c:v>
                </c:pt>
                <c:pt idx="1023">
                  <c:v>-2.7707620640341801</c:v>
                </c:pt>
                <c:pt idx="1024">
                  <c:v>-2.760762808964845</c:v>
                </c:pt>
                <c:pt idx="1025">
                  <c:v>-2.7507635538955082</c:v>
                </c:pt>
                <c:pt idx="1026">
                  <c:v>-2.7407642988261731</c:v>
                </c:pt>
                <c:pt idx="1027">
                  <c:v>-2.7307650437568363</c:v>
                </c:pt>
                <c:pt idx="1028">
                  <c:v>-2.7207657886875012</c:v>
                </c:pt>
                <c:pt idx="1029">
                  <c:v>-2.7107665336181643</c:v>
                </c:pt>
                <c:pt idx="1030">
                  <c:v>-2.7007672785488293</c:v>
                </c:pt>
                <c:pt idx="1031">
                  <c:v>-2.6907680234794924</c:v>
                </c:pt>
                <c:pt idx="1032">
                  <c:v>-2.6807687684101573</c:v>
                </c:pt>
                <c:pt idx="1033">
                  <c:v>-2.6707695133408205</c:v>
                </c:pt>
                <c:pt idx="1034">
                  <c:v>-2.6607702582714854</c:v>
                </c:pt>
                <c:pt idx="1035">
                  <c:v>-2.6507710032021485</c:v>
                </c:pt>
                <c:pt idx="1036">
                  <c:v>-2.6407717481328135</c:v>
                </c:pt>
                <c:pt idx="1037">
                  <c:v>-2.6307724930625014</c:v>
                </c:pt>
                <c:pt idx="1038">
                  <c:v>-2.6207732379931645</c:v>
                </c:pt>
                <c:pt idx="1039">
                  <c:v>-2.6107739829238295</c:v>
                </c:pt>
                <c:pt idx="1040">
                  <c:v>-2.6007747278544926</c:v>
                </c:pt>
                <c:pt idx="1041">
                  <c:v>-2.5907754727851575</c:v>
                </c:pt>
                <c:pt idx="1042">
                  <c:v>-2.5807762177158207</c:v>
                </c:pt>
                <c:pt idx="1043">
                  <c:v>-2.5707769626464856</c:v>
                </c:pt>
                <c:pt idx="1044">
                  <c:v>-2.5607777075771487</c:v>
                </c:pt>
                <c:pt idx="1045">
                  <c:v>-2.5507784525078137</c:v>
                </c:pt>
                <c:pt idx="1046">
                  <c:v>-2.5407791974384768</c:v>
                </c:pt>
                <c:pt idx="1047">
                  <c:v>-2.5307799423691417</c:v>
                </c:pt>
                <c:pt idx="1048">
                  <c:v>-2.5207806872998049</c:v>
                </c:pt>
                <c:pt idx="1049">
                  <c:v>-2.5107814322304698</c:v>
                </c:pt>
                <c:pt idx="1050">
                  <c:v>-2.5007821771611329</c:v>
                </c:pt>
                <c:pt idx="1051">
                  <c:v>-2.4907829220917979</c:v>
                </c:pt>
                <c:pt idx="1052">
                  <c:v>-2.480783667022461</c:v>
                </c:pt>
                <c:pt idx="1053">
                  <c:v>-2.4707844119531259</c:v>
                </c:pt>
                <c:pt idx="1054">
                  <c:v>-2.4607851568837891</c:v>
                </c:pt>
                <c:pt idx="1055">
                  <c:v>-2.450785901814454</c:v>
                </c:pt>
                <c:pt idx="1056">
                  <c:v>-2.4407866467451171</c:v>
                </c:pt>
                <c:pt idx="1057">
                  <c:v>-2.4307873916757821</c:v>
                </c:pt>
                <c:pt idx="1058">
                  <c:v>-2.4207881366064452</c:v>
                </c:pt>
                <c:pt idx="1059">
                  <c:v>-2.4107888815371101</c:v>
                </c:pt>
                <c:pt idx="1060">
                  <c:v>-2.4007896264677733</c:v>
                </c:pt>
                <c:pt idx="1061">
                  <c:v>-2.3907903713984382</c:v>
                </c:pt>
                <c:pt idx="1062">
                  <c:v>-2.3807911163291013</c:v>
                </c:pt>
                <c:pt idx="1063">
                  <c:v>-2.3707918612597663</c:v>
                </c:pt>
                <c:pt idx="1064">
                  <c:v>-2.3607926061904294</c:v>
                </c:pt>
                <c:pt idx="1065">
                  <c:v>-2.3507933511201173</c:v>
                </c:pt>
                <c:pt idx="1066">
                  <c:v>-2.3407940960507805</c:v>
                </c:pt>
                <c:pt idx="1067">
                  <c:v>-2.3307948409814454</c:v>
                </c:pt>
                <c:pt idx="1068">
                  <c:v>-2.3207955859121103</c:v>
                </c:pt>
                <c:pt idx="1069">
                  <c:v>-2.3107963308427735</c:v>
                </c:pt>
                <c:pt idx="1070">
                  <c:v>-2.3007970757734384</c:v>
                </c:pt>
                <c:pt idx="1071">
                  <c:v>-2.2907978207041015</c:v>
                </c:pt>
                <c:pt idx="1072">
                  <c:v>-2.2807985656347665</c:v>
                </c:pt>
                <c:pt idx="1073">
                  <c:v>-2.2707993105654296</c:v>
                </c:pt>
                <c:pt idx="1074">
                  <c:v>-2.2608000554960945</c:v>
                </c:pt>
                <c:pt idx="1075">
                  <c:v>-2.2508008004267577</c:v>
                </c:pt>
                <c:pt idx="1076">
                  <c:v>-2.2408015453574226</c:v>
                </c:pt>
                <c:pt idx="1077">
                  <c:v>-2.2308022902880857</c:v>
                </c:pt>
                <c:pt idx="1078">
                  <c:v>-2.2208030352187507</c:v>
                </c:pt>
                <c:pt idx="1079">
                  <c:v>-2.2108037801494138</c:v>
                </c:pt>
                <c:pt idx="1080">
                  <c:v>-2.2008045250800787</c:v>
                </c:pt>
                <c:pt idx="1081">
                  <c:v>-2.1908052700107419</c:v>
                </c:pt>
                <c:pt idx="1082">
                  <c:v>-2.1808060149414068</c:v>
                </c:pt>
                <c:pt idx="1083">
                  <c:v>-2.1708067598720699</c:v>
                </c:pt>
                <c:pt idx="1084">
                  <c:v>-2.1608075048027349</c:v>
                </c:pt>
                <c:pt idx="1085">
                  <c:v>-2.150808249733398</c:v>
                </c:pt>
                <c:pt idx="1086">
                  <c:v>-2.1408089946640629</c:v>
                </c:pt>
                <c:pt idx="1087">
                  <c:v>-2.1308097395947261</c:v>
                </c:pt>
                <c:pt idx="1088">
                  <c:v>-2.120810484525391</c:v>
                </c:pt>
                <c:pt idx="1089">
                  <c:v>-2.1108112294560541</c:v>
                </c:pt>
                <c:pt idx="1090">
                  <c:v>-2.1008119743867191</c:v>
                </c:pt>
                <c:pt idx="1091">
                  <c:v>-2.0908127193173822</c:v>
                </c:pt>
                <c:pt idx="1092">
                  <c:v>-2.0808134642480471</c:v>
                </c:pt>
                <c:pt idx="1093">
                  <c:v>-2.0708142091787103</c:v>
                </c:pt>
                <c:pt idx="1094">
                  <c:v>-2.0608149541083982</c:v>
                </c:pt>
                <c:pt idx="1095">
                  <c:v>-2.0508156990390614</c:v>
                </c:pt>
                <c:pt idx="1096">
                  <c:v>-2.0408164439697263</c:v>
                </c:pt>
                <c:pt idx="1097">
                  <c:v>-2.0308171889003894</c:v>
                </c:pt>
                <c:pt idx="1098">
                  <c:v>-2.0208179338310543</c:v>
                </c:pt>
                <c:pt idx="1099">
                  <c:v>-2.0108186787617193</c:v>
                </c:pt>
                <c:pt idx="1100">
                  <c:v>-2.0008194236923824</c:v>
                </c:pt>
                <c:pt idx="1101">
                  <c:v>-1.9908201686230473</c:v>
                </c:pt>
                <c:pt idx="1102">
                  <c:v>-1.9808209135537105</c:v>
                </c:pt>
                <c:pt idx="1103">
                  <c:v>-1.9708216584843754</c:v>
                </c:pt>
                <c:pt idx="1104">
                  <c:v>-1.9608224034150386</c:v>
                </c:pt>
                <c:pt idx="1105">
                  <c:v>-1.9508231483457035</c:v>
                </c:pt>
                <c:pt idx="1106">
                  <c:v>-1.9408238932763666</c:v>
                </c:pt>
                <c:pt idx="1107">
                  <c:v>-1.9308246382070315</c:v>
                </c:pt>
                <c:pt idx="1108">
                  <c:v>-1.9208253831376947</c:v>
                </c:pt>
                <c:pt idx="1109">
                  <c:v>-1.9108261280683596</c:v>
                </c:pt>
                <c:pt idx="1110">
                  <c:v>-1.9008268729990228</c:v>
                </c:pt>
                <c:pt idx="1111">
                  <c:v>-1.8908276179296877</c:v>
                </c:pt>
                <c:pt idx="1112">
                  <c:v>-1.8808283628603508</c:v>
                </c:pt>
                <c:pt idx="1113">
                  <c:v>-1.8708291077910157</c:v>
                </c:pt>
                <c:pt idx="1114">
                  <c:v>-1.8608298527216789</c:v>
                </c:pt>
                <c:pt idx="1115">
                  <c:v>-1.8508305976523438</c:v>
                </c:pt>
                <c:pt idx="1116">
                  <c:v>-1.840831342583007</c:v>
                </c:pt>
                <c:pt idx="1117">
                  <c:v>-1.8308320875136719</c:v>
                </c:pt>
                <c:pt idx="1118">
                  <c:v>-1.820832832444335</c:v>
                </c:pt>
                <c:pt idx="1119">
                  <c:v>-1.8108335773749999</c:v>
                </c:pt>
                <c:pt idx="1120">
                  <c:v>-1.8008343223056631</c:v>
                </c:pt>
                <c:pt idx="1121">
                  <c:v>-1.790835067236328</c:v>
                </c:pt>
                <c:pt idx="1122">
                  <c:v>-1.7808358121660142</c:v>
                </c:pt>
                <c:pt idx="1123">
                  <c:v>-1.7708365570966791</c:v>
                </c:pt>
                <c:pt idx="1124">
                  <c:v>-1.7608373020273422</c:v>
                </c:pt>
                <c:pt idx="1125">
                  <c:v>-1.7508380469580072</c:v>
                </c:pt>
                <c:pt idx="1126">
                  <c:v>-1.7408387918886703</c:v>
                </c:pt>
                <c:pt idx="1127">
                  <c:v>-1.7308395368193352</c:v>
                </c:pt>
                <c:pt idx="1128">
                  <c:v>-1.7208402817499984</c:v>
                </c:pt>
                <c:pt idx="1129">
                  <c:v>-1.7108410266806633</c:v>
                </c:pt>
                <c:pt idx="1130">
                  <c:v>-1.7008417716113282</c:v>
                </c:pt>
                <c:pt idx="1131">
                  <c:v>-1.6908425165419914</c:v>
                </c:pt>
                <c:pt idx="1132">
                  <c:v>-1.6808432614726563</c:v>
                </c:pt>
                <c:pt idx="1133">
                  <c:v>-1.6708440064033194</c:v>
                </c:pt>
                <c:pt idx="1134">
                  <c:v>-1.6608447513339843</c:v>
                </c:pt>
                <c:pt idx="1135">
                  <c:v>-1.6508454962646475</c:v>
                </c:pt>
                <c:pt idx="1136">
                  <c:v>-1.6408462411953124</c:v>
                </c:pt>
                <c:pt idx="1137">
                  <c:v>-1.6308469861259756</c:v>
                </c:pt>
                <c:pt idx="1138">
                  <c:v>-1.6208477310566405</c:v>
                </c:pt>
                <c:pt idx="1139">
                  <c:v>-1.6108484759873036</c:v>
                </c:pt>
                <c:pt idx="1140">
                  <c:v>-1.6008492209179686</c:v>
                </c:pt>
                <c:pt idx="1141">
                  <c:v>-1.5908499658486317</c:v>
                </c:pt>
                <c:pt idx="1142">
                  <c:v>-1.5808507107792984</c:v>
                </c:pt>
                <c:pt idx="1143">
                  <c:v>-1.5708514557099598</c:v>
                </c:pt>
                <c:pt idx="1144">
                  <c:v>-1.5608522006406265</c:v>
                </c:pt>
                <c:pt idx="1145">
                  <c:v>-1.5508529455712896</c:v>
                </c:pt>
                <c:pt idx="1146">
                  <c:v>-1.5408536905019545</c:v>
                </c:pt>
                <c:pt idx="1147">
                  <c:v>-1.5308544354326177</c:v>
                </c:pt>
                <c:pt idx="1148">
                  <c:v>-1.5208551803632826</c:v>
                </c:pt>
                <c:pt idx="1149">
                  <c:v>-1.5108559252939457</c:v>
                </c:pt>
                <c:pt idx="1150">
                  <c:v>-1.5008566702236337</c:v>
                </c:pt>
                <c:pt idx="1151">
                  <c:v>-1.4908574151542968</c:v>
                </c:pt>
                <c:pt idx="1152">
                  <c:v>-1.4808581600849617</c:v>
                </c:pt>
                <c:pt idx="1153">
                  <c:v>-1.4708589050156249</c:v>
                </c:pt>
                <c:pt idx="1154">
                  <c:v>-1.4608596499462898</c:v>
                </c:pt>
                <c:pt idx="1155">
                  <c:v>-1.450860394876953</c:v>
                </c:pt>
                <c:pt idx="1156">
                  <c:v>-1.4408611398076179</c:v>
                </c:pt>
                <c:pt idx="1157">
                  <c:v>-1.430861884738281</c:v>
                </c:pt>
                <c:pt idx="1158">
                  <c:v>-1.4208626296689459</c:v>
                </c:pt>
                <c:pt idx="1159">
                  <c:v>-1.4108633745996091</c:v>
                </c:pt>
                <c:pt idx="1160">
                  <c:v>-1.400864119530274</c:v>
                </c:pt>
                <c:pt idx="1161">
                  <c:v>-1.3908648644609389</c:v>
                </c:pt>
                <c:pt idx="1162">
                  <c:v>-1.3808656093916021</c:v>
                </c:pt>
                <c:pt idx="1163">
                  <c:v>-1.370866354322267</c:v>
                </c:pt>
                <c:pt idx="1164">
                  <c:v>-1.3608670992529301</c:v>
                </c:pt>
                <c:pt idx="1165">
                  <c:v>-1.3508678441835951</c:v>
                </c:pt>
                <c:pt idx="1166">
                  <c:v>-1.3408685891142582</c:v>
                </c:pt>
                <c:pt idx="1167">
                  <c:v>-1.3308693340449231</c:v>
                </c:pt>
                <c:pt idx="1168">
                  <c:v>-1.3208700789755863</c:v>
                </c:pt>
                <c:pt idx="1169">
                  <c:v>-1.3108708239062512</c:v>
                </c:pt>
                <c:pt idx="1170">
                  <c:v>-1.3008715688369143</c:v>
                </c:pt>
                <c:pt idx="1171">
                  <c:v>-1.2908723137675793</c:v>
                </c:pt>
                <c:pt idx="1172">
                  <c:v>-1.2808730586982424</c:v>
                </c:pt>
                <c:pt idx="1173">
                  <c:v>-1.2708738036289073</c:v>
                </c:pt>
                <c:pt idx="1174">
                  <c:v>-1.2608745485595705</c:v>
                </c:pt>
                <c:pt idx="1175">
                  <c:v>-1.2508752934902354</c:v>
                </c:pt>
                <c:pt idx="1176">
                  <c:v>-1.2408760384208986</c:v>
                </c:pt>
                <c:pt idx="1177">
                  <c:v>-1.2308767833515635</c:v>
                </c:pt>
                <c:pt idx="1178">
                  <c:v>-1.2208775282822266</c:v>
                </c:pt>
                <c:pt idx="1179">
                  <c:v>-1.2108782732119145</c:v>
                </c:pt>
                <c:pt idx="1180">
                  <c:v>-1.2008790181425777</c:v>
                </c:pt>
                <c:pt idx="1181">
                  <c:v>-1.1908797630732426</c:v>
                </c:pt>
                <c:pt idx="1182">
                  <c:v>-1.1808805080039058</c:v>
                </c:pt>
                <c:pt idx="1183">
                  <c:v>-1.1708812529345707</c:v>
                </c:pt>
                <c:pt idx="1184">
                  <c:v>-1.1608819978652338</c:v>
                </c:pt>
                <c:pt idx="1185">
                  <c:v>-1.1508827427958987</c:v>
                </c:pt>
                <c:pt idx="1186">
                  <c:v>-1.1408834877265619</c:v>
                </c:pt>
                <c:pt idx="1187">
                  <c:v>-1.1308842326572268</c:v>
                </c:pt>
                <c:pt idx="1188">
                  <c:v>-1.12088497758789</c:v>
                </c:pt>
                <c:pt idx="1189">
                  <c:v>-1.1108857225185549</c:v>
                </c:pt>
                <c:pt idx="1190">
                  <c:v>-1.100886467449218</c:v>
                </c:pt>
                <c:pt idx="1191">
                  <c:v>-1.090887212379883</c:v>
                </c:pt>
                <c:pt idx="1192">
                  <c:v>-1.0808879573105461</c:v>
                </c:pt>
                <c:pt idx="1193">
                  <c:v>-1.070888702241211</c:v>
                </c:pt>
                <c:pt idx="1194">
                  <c:v>-1.0608894471718759</c:v>
                </c:pt>
                <c:pt idx="1195">
                  <c:v>-1.0508901921025391</c:v>
                </c:pt>
                <c:pt idx="1196">
                  <c:v>-1.040890937033204</c:v>
                </c:pt>
                <c:pt idx="1197">
                  <c:v>-1.0308916819638672</c:v>
                </c:pt>
                <c:pt idx="1198">
                  <c:v>-1.0208924268945321</c:v>
                </c:pt>
                <c:pt idx="1199">
                  <c:v>-1.0108931718251952</c:v>
                </c:pt>
                <c:pt idx="1200">
                  <c:v>-1.0008939167558601</c:v>
                </c:pt>
                <c:pt idx="1201">
                  <c:v>-0.99089466168652329</c:v>
                </c:pt>
                <c:pt idx="1202">
                  <c:v>-0.98089540661718821</c:v>
                </c:pt>
                <c:pt idx="1203">
                  <c:v>-0.97089615154785136</c:v>
                </c:pt>
                <c:pt idx="1204">
                  <c:v>-0.96089689647851628</c:v>
                </c:pt>
                <c:pt idx="1205">
                  <c:v>-0.95089764140917943</c:v>
                </c:pt>
                <c:pt idx="1206">
                  <c:v>-0.94089838633984435</c:v>
                </c:pt>
                <c:pt idx="1207">
                  <c:v>-0.9308991312695305</c:v>
                </c:pt>
                <c:pt idx="1208">
                  <c:v>-0.92089987620019542</c:v>
                </c:pt>
                <c:pt idx="1209">
                  <c:v>-0.91090062113085857</c:v>
                </c:pt>
                <c:pt idx="1210">
                  <c:v>-0.90090136606152349</c:v>
                </c:pt>
                <c:pt idx="1211">
                  <c:v>-0.89090211099218664</c:v>
                </c:pt>
                <c:pt idx="1212">
                  <c:v>-0.88090285592285156</c:v>
                </c:pt>
                <c:pt idx="1213">
                  <c:v>-0.8709036008535147</c:v>
                </c:pt>
                <c:pt idx="1214">
                  <c:v>-0.86090434578417963</c:v>
                </c:pt>
                <c:pt idx="1215">
                  <c:v>-0.85090509071484277</c:v>
                </c:pt>
                <c:pt idx="1216">
                  <c:v>-0.84090583564550769</c:v>
                </c:pt>
                <c:pt idx="1217">
                  <c:v>-0.83090658057617084</c:v>
                </c:pt>
                <c:pt idx="1218">
                  <c:v>-0.82090732550683576</c:v>
                </c:pt>
                <c:pt idx="1219">
                  <c:v>-0.81090807043749891</c:v>
                </c:pt>
                <c:pt idx="1220">
                  <c:v>-0.80090881536816383</c:v>
                </c:pt>
                <c:pt idx="1221">
                  <c:v>-0.79090956029882697</c:v>
                </c:pt>
                <c:pt idx="1222">
                  <c:v>-0.7809103052294919</c:v>
                </c:pt>
                <c:pt idx="1223">
                  <c:v>-0.77091105016015504</c:v>
                </c:pt>
                <c:pt idx="1224">
                  <c:v>-0.76091179509081996</c:v>
                </c:pt>
                <c:pt idx="1225">
                  <c:v>-0.75091254002148489</c:v>
                </c:pt>
                <c:pt idx="1226">
                  <c:v>-0.74091328495214803</c:v>
                </c:pt>
                <c:pt idx="1227">
                  <c:v>-0.73091402988281295</c:v>
                </c:pt>
                <c:pt idx="1228">
                  <c:v>-0.7209147748134761</c:v>
                </c:pt>
                <c:pt idx="1229">
                  <c:v>-0.71091551974414102</c:v>
                </c:pt>
                <c:pt idx="1230">
                  <c:v>-0.70091626467480417</c:v>
                </c:pt>
                <c:pt idx="1231">
                  <c:v>-0.69091700960546909</c:v>
                </c:pt>
                <c:pt idx="1232">
                  <c:v>-0.68091775453613224</c:v>
                </c:pt>
                <c:pt idx="1233">
                  <c:v>-0.67091849946679716</c:v>
                </c:pt>
                <c:pt idx="1234">
                  <c:v>-0.6609192443974603</c:v>
                </c:pt>
                <c:pt idx="1235">
                  <c:v>-0.65091998932812523</c:v>
                </c:pt>
                <c:pt idx="1236">
                  <c:v>-0.64092073425781138</c:v>
                </c:pt>
                <c:pt idx="1237">
                  <c:v>-0.6309214791884763</c:v>
                </c:pt>
                <c:pt idx="1238">
                  <c:v>-0.62092222411913944</c:v>
                </c:pt>
                <c:pt idx="1239">
                  <c:v>-0.61092296904980437</c:v>
                </c:pt>
                <c:pt idx="1240">
                  <c:v>-0.60092371398046751</c:v>
                </c:pt>
                <c:pt idx="1241">
                  <c:v>-0.59092445891113243</c:v>
                </c:pt>
                <c:pt idx="1242">
                  <c:v>-0.58092520384179558</c:v>
                </c:pt>
                <c:pt idx="1243">
                  <c:v>-0.5709259487724605</c:v>
                </c:pt>
                <c:pt idx="1244">
                  <c:v>-0.56092669370312365</c:v>
                </c:pt>
                <c:pt idx="1245">
                  <c:v>-0.55092743863378857</c:v>
                </c:pt>
                <c:pt idx="1246">
                  <c:v>-0.54092818356445171</c:v>
                </c:pt>
                <c:pt idx="1247">
                  <c:v>-0.53092892849511664</c:v>
                </c:pt>
                <c:pt idx="1248">
                  <c:v>-0.52092967342577978</c:v>
                </c:pt>
                <c:pt idx="1249">
                  <c:v>-0.5109304183564447</c:v>
                </c:pt>
                <c:pt idx="1250">
                  <c:v>-0.50093116328710785</c:v>
                </c:pt>
                <c:pt idx="1251">
                  <c:v>-0.49093190821777277</c:v>
                </c:pt>
                <c:pt idx="1252">
                  <c:v>-0.48093265314843592</c:v>
                </c:pt>
                <c:pt idx="1253">
                  <c:v>-0.47093339807910084</c:v>
                </c:pt>
                <c:pt idx="1254">
                  <c:v>-0.46093414300976399</c:v>
                </c:pt>
                <c:pt idx="1255">
                  <c:v>-0.45093488794042891</c:v>
                </c:pt>
                <c:pt idx="1256">
                  <c:v>-0.44093563287109383</c:v>
                </c:pt>
                <c:pt idx="1257">
                  <c:v>-0.43093637780175698</c:v>
                </c:pt>
                <c:pt idx="1258">
                  <c:v>-0.4209371227324219</c:v>
                </c:pt>
                <c:pt idx="1259">
                  <c:v>-0.41093786766308504</c:v>
                </c:pt>
                <c:pt idx="1260">
                  <c:v>-0.40093861259374997</c:v>
                </c:pt>
                <c:pt idx="1261">
                  <c:v>-0.39093935752441311</c:v>
                </c:pt>
                <c:pt idx="1262">
                  <c:v>-0.38094010245507803</c:v>
                </c:pt>
                <c:pt idx="1263">
                  <c:v>-0.37094084738574118</c:v>
                </c:pt>
                <c:pt idx="1264">
                  <c:v>-0.36094159231543088</c:v>
                </c:pt>
                <c:pt idx="1265">
                  <c:v>-0.35094233724609403</c:v>
                </c:pt>
                <c:pt idx="1266">
                  <c:v>-0.34094308217675895</c:v>
                </c:pt>
                <c:pt idx="1267">
                  <c:v>-0.33094382710742209</c:v>
                </c:pt>
                <c:pt idx="1268">
                  <c:v>-0.32094457203808702</c:v>
                </c:pt>
                <c:pt idx="1269">
                  <c:v>-0.31094531696875016</c:v>
                </c:pt>
                <c:pt idx="1270">
                  <c:v>-0.30094606189941508</c:v>
                </c:pt>
                <c:pt idx="1271">
                  <c:v>-0.29094680683007823</c:v>
                </c:pt>
                <c:pt idx="1272">
                  <c:v>-0.28094755176074315</c:v>
                </c:pt>
                <c:pt idx="1273">
                  <c:v>-0.2709482966914063</c:v>
                </c:pt>
                <c:pt idx="1274">
                  <c:v>-0.26094904162207122</c:v>
                </c:pt>
                <c:pt idx="1275">
                  <c:v>-0.25094978655273437</c:v>
                </c:pt>
                <c:pt idx="1276">
                  <c:v>-0.24095053148339929</c:v>
                </c:pt>
                <c:pt idx="1277">
                  <c:v>-0.23095127641406243</c:v>
                </c:pt>
                <c:pt idx="1278">
                  <c:v>-0.22095202134472736</c:v>
                </c:pt>
                <c:pt idx="1279">
                  <c:v>-0.2109527662753905</c:v>
                </c:pt>
                <c:pt idx="1280">
                  <c:v>-0.20095351120605542</c:v>
                </c:pt>
                <c:pt idx="1281">
                  <c:v>-0.19095425613671857</c:v>
                </c:pt>
                <c:pt idx="1282">
                  <c:v>-0.18095500106738349</c:v>
                </c:pt>
                <c:pt idx="1283">
                  <c:v>-0.17095574599804664</c:v>
                </c:pt>
                <c:pt idx="1284">
                  <c:v>-0.16095649092871156</c:v>
                </c:pt>
                <c:pt idx="1285">
                  <c:v>-0.15095723585937471</c:v>
                </c:pt>
                <c:pt idx="1286">
                  <c:v>-0.14095798079003963</c:v>
                </c:pt>
                <c:pt idx="1287">
                  <c:v>-0.13095872572070455</c:v>
                </c:pt>
                <c:pt idx="1288">
                  <c:v>-0.1209594706513677</c:v>
                </c:pt>
                <c:pt idx="1289">
                  <c:v>-0.11096021558203262</c:v>
                </c:pt>
                <c:pt idx="1290">
                  <c:v>-0.10096096051269576</c:v>
                </c:pt>
                <c:pt idx="1291">
                  <c:v>-9.0961705443360685E-2</c:v>
                </c:pt>
                <c:pt idx="1292">
                  <c:v>-8.0962450373046835E-2</c:v>
                </c:pt>
                <c:pt idx="1293">
                  <c:v>-7.0963195303711757E-2</c:v>
                </c:pt>
                <c:pt idx="1294">
                  <c:v>-6.0963940234374903E-2</c:v>
                </c:pt>
                <c:pt idx="1295">
                  <c:v>-5.0964685165039825E-2</c:v>
                </c:pt>
                <c:pt idx="1296">
                  <c:v>-4.096543009570297E-2</c:v>
                </c:pt>
                <c:pt idx="1297">
                  <c:v>-3.0966175026367893E-2</c:v>
                </c:pt>
                <c:pt idx="1298">
                  <c:v>-2.0966919957031038E-2</c:v>
                </c:pt>
                <c:pt idx="1299">
                  <c:v>-1.096766488769596E-2</c:v>
                </c:pt>
                <c:pt idx="1300">
                  <c:v>-9.6840981835910611E-4</c:v>
                </c:pt>
                <c:pt idx="1301">
                  <c:v>9.0308452509759718E-3</c:v>
                </c:pt>
                <c:pt idx="1302">
                  <c:v>1.9030100320312826E-2</c:v>
                </c:pt>
                <c:pt idx="1303">
                  <c:v>2.9029355389647904E-2</c:v>
                </c:pt>
                <c:pt idx="1304">
                  <c:v>3.9028610458984758E-2</c:v>
                </c:pt>
                <c:pt idx="1305">
                  <c:v>4.9027865528319836E-2</c:v>
                </c:pt>
                <c:pt idx="1306">
                  <c:v>5.902712059765669E-2</c:v>
                </c:pt>
                <c:pt idx="1307">
                  <c:v>6.9026375666991768E-2</c:v>
                </c:pt>
                <c:pt idx="1308">
                  <c:v>7.9025630736328623E-2</c:v>
                </c:pt>
                <c:pt idx="1309">
                  <c:v>8.90248858056637E-2</c:v>
                </c:pt>
                <c:pt idx="1310">
                  <c:v>9.9024140875000555E-2</c:v>
                </c:pt>
                <c:pt idx="1311">
                  <c:v>0.10902339594433563</c:v>
                </c:pt>
                <c:pt idx="1312">
                  <c:v>0.11902265101367249</c:v>
                </c:pt>
                <c:pt idx="1313">
                  <c:v>0.12902190608300756</c:v>
                </c:pt>
                <c:pt idx="1314">
                  <c:v>0.13902116115234442</c:v>
                </c:pt>
                <c:pt idx="1315">
                  <c:v>0.1490204162216795</c:v>
                </c:pt>
                <c:pt idx="1316">
                  <c:v>0.15901967129101635</c:v>
                </c:pt>
                <c:pt idx="1317">
                  <c:v>0.16901892636035143</c:v>
                </c:pt>
                <c:pt idx="1318">
                  <c:v>0.17901818142968651</c:v>
                </c:pt>
                <c:pt idx="1319">
                  <c:v>0.18901743649902336</c:v>
                </c:pt>
                <c:pt idx="1320">
                  <c:v>0.19901669156835844</c:v>
                </c:pt>
                <c:pt idx="1321">
                  <c:v>0.20901594663867229</c:v>
                </c:pt>
                <c:pt idx="1322">
                  <c:v>0.21901520170800737</c:v>
                </c:pt>
                <c:pt idx="1323">
                  <c:v>0.22901445677734422</c:v>
                </c:pt>
                <c:pt idx="1324">
                  <c:v>0.2390137118466793</c:v>
                </c:pt>
                <c:pt idx="1325">
                  <c:v>0.24901296691601615</c:v>
                </c:pt>
                <c:pt idx="1326">
                  <c:v>0.25901222198535123</c:v>
                </c:pt>
                <c:pt idx="1327">
                  <c:v>0.26901147705468809</c:v>
                </c:pt>
                <c:pt idx="1328">
                  <c:v>0.27901073212402316</c:v>
                </c:pt>
                <c:pt idx="1329">
                  <c:v>0.28900998719336002</c:v>
                </c:pt>
                <c:pt idx="1330">
                  <c:v>0.2990092422626951</c:v>
                </c:pt>
                <c:pt idx="1331">
                  <c:v>0.30900849733203195</c:v>
                </c:pt>
                <c:pt idx="1332">
                  <c:v>0.31900775240136703</c:v>
                </c:pt>
                <c:pt idx="1333">
                  <c:v>0.32900700747070388</c:v>
                </c:pt>
                <c:pt idx="1334">
                  <c:v>0.33900626254003896</c:v>
                </c:pt>
                <c:pt idx="1335">
                  <c:v>0.34900551760937581</c:v>
                </c:pt>
                <c:pt idx="1336">
                  <c:v>0.35900477267871089</c:v>
                </c:pt>
                <c:pt idx="1337">
                  <c:v>0.36900402774804775</c:v>
                </c:pt>
                <c:pt idx="1338">
                  <c:v>0.37900328281738282</c:v>
                </c:pt>
                <c:pt idx="1339">
                  <c:v>0.38900253788671968</c:v>
                </c:pt>
                <c:pt idx="1340">
                  <c:v>0.39900179295605476</c:v>
                </c:pt>
                <c:pt idx="1341">
                  <c:v>0.40900104802539161</c:v>
                </c:pt>
                <c:pt idx="1342">
                  <c:v>0.41900030309472669</c:v>
                </c:pt>
                <c:pt idx="1343">
                  <c:v>0.42899955816406354</c:v>
                </c:pt>
                <c:pt idx="1344">
                  <c:v>0.43899881323339862</c:v>
                </c:pt>
                <c:pt idx="1345">
                  <c:v>0.44899806830273548</c:v>
                </c:pt>
                <c:pt idx="1346">
                  <c:v>0.45899732337207055</c:v>
                </c:pt>
                <c:pt idx="1347">
                  <c:v>0.46899657844140741</c:v>
                </c:pt>
                <c:pt idx="1348">
                  <c:v>0.47899583351074249</c:v>
                </c:pt>
                <c:pt idx="1349">
                  <c:v>0.48899508858105456</c:v>
                </c:pt>
                <c:pt idx="1350">
                  <c:v>0.49899434365039141</c:v>
                </c:pt>
                <c:pt idx="1351">
                  <c:v>0.50899359871972649</c:v>
                </c:pt>
                <c:pt idx="1352">
                  <c:v>0.51899285378906335</c:v>
                </c:pt>
                <c:pt idx="1353">
                  <c:v>0.52899210885839842</c:v>
                </c:pt>
                <c:pt idx="1354">
                  <c:v>0.53899136392773528</c:v>
                </c:pt>
                <c:pt idx="1355">
                  <c:v>0.54899061899707036</c:v>
                </c:pt>
                <c:pt idx="1356">
                  <c:v>0.55898987406640721</c:v>
                </c:pt>
                <c:pt idx="1357">
                  <c:v>0.56898912913574229</c:v>
                </c:pt>
                <c:pt idx="1358">
                  <c:v>0.57898838420507914</c:v>
                </c:pt>
                <c:pt idx="1359">
                  <c:v>0.58898763927441422</c:v>
                </c:pt>
                <c:pt idx="1360">
                  <c:v>0.59898689434375108</c:v>
                </c:pt>
                <c:pt idx="1361">
                  <c:v>0.60898614941308615</c:v>
                </c:pt>
                <c:pt idx="1362">
                  <c:v>0.61898540448242301</c:v>
                </c:pt>
                <c:pt idx="1363">
                  <c:v>0.62898465955175809</c:v>
                </c:pt>
                <c:pt idx="1364">
                  <c:v>0.63898391462109494</c:v>
                </c:pt>
                <c:pt idx="1365">
                  <c:v>0.64898316969043002</c:v>
                </c:pt>
                <c:pt idx="1366">
                  <c:v>0.65898242475976687</c:v>
                </c:pt>
                <c:pt idx="1367">
                  <c:v>0.66898167982910195</c:v>
                </c:pt>
                <c:pt idx="1368">
                  <c:v>0.6789809348984388</c:v>
                </c:pt>
                <c:pt idx="1369">
                  <c:v>0.68898018996777388</c:v>
                </c:pt>
                <c:pt idx="1370">
                  <c:v>0.69897944503711074</c:v>
                </c:pt>
                <c:pt idx="1371">
                  <c:v>0.70897870010644581</c:v>
                </c:pt>
                <c:pt idx="1372">
                  <c:v>0.71897795517578267</c:v>
                </c:pt>
                <c:pt idx="1373">
                  <c:v>0.72897721024511775</c:v>
                </c:pt>
                <c:pt idx="1374">
                  <c:v>0.7389764653144546</c:v>
                </c:pt>
                <c:pt idx="1375">
                  <c:v>0.74897572038378968</c:v>
                </c:pt>
                <c:pt idx="1376">
                  <c:v>0.75897497545312653</c:v>
                </c:pt>
                <c:pt idx="1377">
                  <c:v>0.76897423052246161</c:v>
                </c:pt>
                <c:pt idx="1378">
                  <c:v>0.77897348559277191</c:v>
                </c:pt>
                <c:pt idx="1379">
                  <c:v>0.78897274066210876</c:v>
                </c:pt>
                <c:pt idx="1380">
                  <c:v>0.79897199573144384</c:v>
                </c:pt>
                <c:pt idx="1381">
                  <c:v>0.80897125080078069</c:v>
                </c:pt>
                <c:pt idx="1382">
                  <c:v>0.81897050587011577</c:v>
                </c:pt>
                <c:pt idx="1383">
                  <c:v>0.82896976093945263</c:v>
                </c:pt>
                <c:pt idx="1384">
                  <c:v>0.8389690160087877</c:v>
                </c:pt>
                <c:pt idx="1385">
                  <c:v>0.84896827107812456</c:v>
                </c:pt>
                <c:pt idx="1386">
                  <c:v>0.85896752614745964</c:v>
                </c:pt>
                <c:pt idx="1387">
                  <c:v>0.86896678121679649</c:v>
                </c:pt>
                <c:pt idx="1388">
                  <c:v>0.87896603628613157</c:v>
                </c:pt>
                <c:pt idx="1389">
                  <c:v>0.88896529135546842</c:v>
                </c:pt>
                <c:pt idx="1390">
                  <c:v>0.8989645464248035</c:v>
                </c:pt>
                <c:pt idx="1391">
                  <c:v>0.90896380149414036</c:v>
                </c:pt>
                <c:pt idx="1392">
                  <c:v>0.91896305656347543</c:v>
                </c:pt>
                <c:pt idx="1393">
                  <c:v>0.92896231163281229</c:v>
                </c:pt>
                <c:pt idx="1394">
                  <c:v>0.93896156670214737</c:v>
                </c:pt>
                <c:pt idx="1395">
                  <c:v>0.94896082177148422</c:v>
                </c:pt>
                <c:pt idx="1396">
                  <c:v>0.9589600768408193</c:v>
                </c:pt>
                <c:pt idx="1397">
                  <c:v>0.96895933191015615</c:v>
                </c:pt>
                <c:pt idx="1398">
                  <c:v>0.97895858697949123</c:v>
                </c:pt>
                <c:pt idx="1399">
                  <c:v>0.98895784204882808</c:v>
                </c:pt>
                <c:pt idx="1400">
                  <c:v>0.99895709711816316</c:v>
                </c:pt>
                <c:pt idx="1401">
                  <c:v>1.0089563521875</c:v>
                </c:pt>
                <c:pt idx="1402">
                  <c:v>1.0189556072568351</c:v>
                </c:pt>
                <c:pt idx="1403">
                  <c:v>1.0289548623261719</c:v>
                </c:pt>
                <c:pt idx="1404">
                  <c:v>1.038954117395507</c:v>
                </c:pt>
                <c:pt idx="1405">
                  <c:v>1.0489533724648439</c:v>
                </c:pt>
                <c:pt idx="1406">
                  <c:v>1.058952627535156</c:v>
                </c:pt>
                <c:pt idx="1407">
                  <c:v>1.068951882604491</c:v>
                </c:pt>
                <c:pt idx="1408">
                  <c:v>1.0789511376738279</c:v>
                </c:pt>
                <c:pt idx="1409">
                  <c:v>1.088950392743163</c:v>
                </c:pt>
                <c:pt idx="1410">
                  <c:v>1.0989496478124998</c:v>
                </c:pt>
                <c:pt idx="1411">
                  <c:v>1.1089489028818349</c:v>
                </c:pt>
                <c:pt idx="1412">
                  <c:v>1.1189481579511718</c:v>
                </c:pt>
                <c:pt idx="1413">
                  <c:v>1.1289474130205068</c:v>
                </c:pt>
                <c:pt idx="1414">
                  <c:v>1.1389466680898437</c:v>
                </c:pt>
                <c:pt idx="1415">
                  <c:v>1.1489459231591788</c:v>
                </c:pt>
                <c:pt idx="1416">
                  <c:v>1.1589451782285156</c:v>
                </c:pt>
                <c:pt idx="1417">
                  <c:v>1.1689444332978507</c:v>
                </c:pt>
                <c:pt idx="1418">
                  <c:v>1.1789436883671875</c:v>
                </c:pt>
                <c:pt idx="1419">
                  <c:v>1.1889429434365226</c:v>
                </c:pt>
                <c:pt idx="1420">
                  <c:v>1.1989421985058595</c:v>
                </c:pt>
                <c:pt idx="1421">
                  <c:v>1.2089414535751946</c:v>
                </c:pt>
                <c:pt idx="1422">
                  <c:v>1.2189407086445314</c:v>
                </c:pt>
                <c:pt idx="1423">
                  <c:v>1.2289399637138665</c:v>
                </c:pt>
                <c:pt idx="1424">
                  <c:v>1.2389392187832033</c:v>
                </c:pt>
                <c:pt idx="1425">
                  <c:v>1.2489384738525384</c:v>
                </c:pt>
                <c:pt idx="1426">
                  <c:v>1.2589377289218753</c:v>
                </c:pt>
                <c:pt idx="1427">
                  <c:v>1.2689369839912104</c:v>
                </c:pt>
                <c:pt idx="1428">
                  <c:v>1.2789362390605472</c:v>
                </c:pt>
                <c:pt idx="1429">
                  <c:v>1.2889354941298823</c:v>
                </c:pt>
                <c:pt idx="1430">
                  <c:v>1.2989347491992191</c:v>
                </c:pt>
                <c:pt idx="1431">
                  <c:v>1.3089340042685542</c:v>
                </c:pt>
                <c:pt idx="1432">
                  <c:v>1.3189332593378911</c:v>
                </c:pt>
                <c:pt idx="1433">
                  <c:v>1.3289325144072262</c:v>
                </c:pt>
                <c:pt idx="1434">
                  <c:v>1.3389317694775382</c:v>
                </c:pt>
                <c:pt idx="1435">
                  <c:v>1.3489310245468751</c:v>
                </c:pt>
                <c:pt idx="1436">
                  <c:v>1.3589302796162102</c:v>
                </c:pt>
                <c:pt idx="1437">
                  <c:v>1.368929534685547</c:v>
                </c:pt>
                <c:pt idx="1438">
                  <c:v>1.3789287897548821</c:v>
                </c:pt>
                <c:pt idx="1439">
                  <c:v>1.3889280448242189</c:v>
                </c:pt>
                <c:pt idx="1440">
                  <c:v>1.398927299893554</c:v>
                </c:pt>
                <c:pt idx="1441">
                  <c:v>1.4089265549628909</c:v>
                </c:pt>
                <c:pt idx="1442">
                  <c:v>1.418925810032226</c:v>
                </c:pt>
                <c:pt idx="1443">
                  <c:v>1.4289250651015628</c:v>
                </c:pt>
                <c:pt idx="1444">
                  <c:v>1.4389243201708979</c:v>
                </c:pt>
                <c:pt idx="1445">
                  <c:v>1.4489235752402347</c:v>
                </c:pt>
                <c:pt idx="1446">
                  <c:v>1.4589228303095698</c:v>
                </c:pt>
                <c:pt idx="1447">
                  <c:v>1.4689220853789067</c:v>
                </c:pt>
                <c:pt idx="1448">
                  <c:v>1.4789213404482418</c:v>
                </c:pt>
                <c:pt idx="1449">
                  <c:v>1.4889205955175786</c:v>
                </c:pt>
                <c:pt idx="1450">
                  <c:v>1.4989198505869137</c:v>
                </c:pt>
                <c:pt idx="1451">
                  <c:v>1.5089191056562505</c:v>
                </c:pt>
                <c:pt idx="1452">
                  <c:v>1.5189183607255856</c:v>
                </c:pt>
                <c:pt idx="1453">
                  <c:v>1.5289176157949225</c:v>
                </c:pt>
                <c:pt idx="1454">
                  <c:v>1.5389168708642575</c:v>
                </c:pt>
                <c:pt idx="1455">
                  <c:v>1.5489161259335944</c:v>
                </c:pt>
                <c:pt idx="1456">
                  <c:v>1.5589153810029295</c:v>
                </c:pt>
                <c:pt idx="1457">
                  <c:v>1.5689146360722663</c:v>
                </c:pt>
                <c:pt idx="1458">
                  <c:v>1.5789138911416014</c:v>
                </c:pt>
                <c:pt idx="1459">
                  <c:v>1.5889131462109383</c:v>
                </c:pt>
                <c:pt idx="1460">
                  <c:v>1.5989124012802733</c:v>
                </c:pt>
                <c:pt idx="1461">
                  <c:v>1.6089116563496102</c:v>
                </c:pt>
                <c:pt idx="1462">
                  <c:v>1.6189109114189453</c:v>
                </c:pt>
                <c:pt idx="1463">
                  <c:v>1.6289101664892591</c:v>
                </c:pt>
                <c:pt idx="1464">
                  <c:v>1.6389094215585942</c:v>
                </c:pt>
                <c:pt idx="1465">
                  <c:v>1.6489086766279293</c:v>
                </c:pt>
                <c:pt idx="1466">
                  <c:v>1.6589079316972661</c:v>
                </c:pt>
                <c:pt idx="1467">
                  <c:v>1.6689071867666012</c:v>
                </c:pt>
                <c:pt idx="1468">
                  <c:v>1.6789064418359381</c:v>
                </c:pt>
                <c:pt idx="1469">
                  <c:v>1.6889056969052731</c:v>
                </c:pt>
                <c:pt idx="1470">
                  <c:v>1.69890495197461</c:v>
                </c:pt>
                <c:pt idx="1471">
                  <c:v>1.7089042070439451</c:v>
                </c:pt>
                <c:pt idx="1472">
                  <c:v>1.7189034621132819</c:v>
                </c:pt>
                <c:pt idx="1473">
                  <c:v>1.728902717182617</c:v>
                </c:pt>
                <c:pt idx="1474">
                  <c:v>1.7389019722519539</c:v>
                </c:pt>
                <c:pt idx="1475">
                  <c:v>1.7489012273212889</c:v>
                </c:pt>
                <c:pt idx="1476">
                  <c:v>1.7589004823906258</c:v>
                </c:pt>
                <c:pt idx="1477">
                  <c:v>1.7688997374599609</c:v>
                </c:pt>
                <c:pt idx="1478">
                  <c:v>1.7788989925292977</c:v>
                </c:pt>
                <c:pt idx="1479">
                  <c:v>1.7888982475986328</c:v>
                </c:pt>
                <c:pt idx="1480">
                  <c:v>1.7988975026679697</c:v>
                </c:pt>
                <c:pt idx="1481">
                  <c:v>1.8088967577373047</c:v>
                </c:pt>
                <c:pt idx="1482">
                  <c:v>1.8188960128066416</c:v>
                </c:pt>
                <c:pt idx="1483">
                  <c:v>1.8288952678759767</c:v>
                </c:pt>
                <c:pt idx="1484">
                  <c:v>1.8388945229453135</c:v>
                </c:pt>
                <c:pt idx="1485">
                  <c:v>1.8488937780146486</c:v>
                </c:pt>
                <c:pt idx="1486">
                  <c:v>1.8588930330839855</c:v>
                </c:pt>
                <c:pt idx="1487">
                  <c:v>1.8688922881533205</c:v>
                </c:pt>
                <c:pt idx="1488">
                  <c:v>1.8788915432226574</c:v>
                </c:pt>
                <c:pt idx="1489">
                  <c:v>1.8888907982919925</c:v>
                </c:pt>
                <c:pt idx="1490">
                  <c:v>1.8988900533613293</c:v>
                </c:pt>
                <c:pt idx="1491">
                  <c:v>1.9088893084316414</c:v>
                </c:pt>
                <c:pt idx="1492">
                  <c:v>1.9188885635009783</c:v>
                </c:pt>
                <c:pt idx="1493">
                  <c:v>1.9288878185703133</c:v>
                </c:pt>
                <c:pt idx="1494">
                  <c:v>1.9388870736396502</c:v>
                </c:pt>
                <c:pt idx="1495">
                  <c:v>1.9488863287089835</c:v>
                </c:pt>
                <c:pt idx="1496">
                  <c:v>1.9588855837783186</c:v>
                </c:pt>
                <c:pt idx="1497">
                  <c:v>1.9688848388476554</c:v>
                </c:pt>
                <c:pt idx="1498">
                  <c:v>1.9788840939169905</c:v>
                </c:pt>
                <c:pt idx="1499">
                  <c:v>1.9888833489863273</c:v>
                </c:pt>
                <c:pt idx="1500">
                  <c:v>1.9988826040556624</c:v>
                </c:pt>
                <c:pt idx="1501">
                  <c:v>2.0088818591249993</c:v>
                </c:pt>
                <c:pt idx="1502">
                  <c:v>2.0188811141943344</c:v>
                </c:pt>
                <c:pt idx="1503">
                  <c:v>2.0288803692636712</c:v>
                </c:pt>
                <c:pt idx="1504">
                  <c:v>2.0388796243330063</c:v>
                </c:pt>
                <c:pt idx="1505">
                  <c:v>2.0488788794023431</c:v>
                </c:pt>
                <c:pt idx="1506">
                  <c:v>2.0588781344716782</c:v>
                </c:pt>
                <c:pt idx="1507">
                  <c:v>2.0688773895410151</c:v>
                </c:pt>
                <c:pt idx="1508">
                  <c:v>2.0788766446103502</c:v>
                </c:pt>
                <c:pt idx="1509">
                  <c:v>2.088875899679687</c:v>
                </c:pt>
                <c:pt idx="1510">
                  <c:v>2.0988751547490221</c:v>
                </c:pt>
                <c:pt idx="1511">
                  <c:v>2.1088744098183589</c:v>
                </c:pt>
                <c:pt idx="1512">
                  <c:v>2.118873664887694</c:v>
                </c:pt>
                <c:pt idx="1513">
                  <c:v>2.1288729199570309</c:v>
                </c:pt>
                <c:pt idx="1514">
                  <c:v>2.138872175026366</c:v>
                </c:pt>
                <c:pt idx="1515">
                  <c:v>2.1488714300957028</c:v>
                </c:pt>
                <c:pt idx="1516">
                  <c:v>2.1588706851650379</c:v>
                </c:pt>
                <c:pt idx="1517">
                  <c:v>2.1688699402343747</c:v>
                </c:pt>
                <c:pt idx="1518">
                  <c:v>2.1788691953037098</c:v>
                </c:pt>
                <c:pt idx="1519">
                  <c:v>2.1888684503730467</c:v>
                </c:pt>
                <c:pt idx="1520">
                  <c:v>2.1988677054433587</c:v>
                </c:pt>
                <c:pt idx="1521">
                  <c:v>2.2088669605126956</c:v>
                </c:pt>
                <c:pt idx="1522">
                  <c:v>2.2188662155820307</c:v>
                </c:pt>
                <c:pt idx="1523">
                  <c:v>2.2288654706513675</c:v>
                </c:pt>
                <c:pt idx="1524">
                  <c:v>2.2388647257207026</c:v>
                </c:pt>
                <c:pt idx="1525">
                  <c:v>2.2488639807900395</c:v>
                </c:pt>
                <c:pt idx="1526">
                  <c:v>2.2588632358593745</c:v>
                </c:pt>
                <c:pt idx="1527">
                  <c:v>2.2688624909287096</c:v>
                </c:pt>
                <c:pt idx="1528">
                  <c:v>2.2788617459980465</c:v>
                </c:pt>
                <c:pt idx="1529">
                  <c:v>2.2888610010673816</c:v>
                </c:pt>
                <c:pt idx="1530">
                  <c:v>2.2988602561367184</c:v>
                </c:pt>
                <c:pt idx="1531">
                  <c:v>2.3088595112060535</c:v>
                </c:pt>
                <c:pt idx="1532">
                  <c:v>2.3188587662753903</c:v>
                </c:pt>
                <c:pt idx="1533">
                  <c:v>2.3288580213447254</c:v>
                </c:pt>
                <c:pt idx="1534">
                  <c:v>2.3388572764140623</c:v>
                </c:pt>
                <c:pt idx="1535">
                  <c:v>2.3488565314833973</c:v>
                </c:pt>
                <c:pt idx="1536">
                  <c:v>2.3588557865527342</c:v>
                </c:pt>
                <c:pt idx="1537">
                  <c:v>2.3688550416220693</c:v>
                </c:pt>
                <c:pt idx="1538">
                  <c:v>2.3788542966914061</c:v>
                </c:pt>
                <c:pt idx="1539">
                  <c:v>2.3888535517607412</c:v>
                </c:pt>
                <c:pt idx="1540">
                  <c:v>2.3988528068300781</c:v>
                </c:pt>
                <c:pt idx="1541">
                  <c:v>2.4088520618994131</c:v>
                </c:pt>
                <c:pt idx="1542">
                  <c:v>2.41885131696875</c:v>
                </c:pt>
                <c:pt idx="1543">
                  <c:v>2.4288505720380851</c:v>
                </c:pt>
                <c:pt idx="1544">
                  <c:v>2.4388498271074219</c:v>
                </c:pt>
                <c:pt idx="1545">
                  <c:v>2.448849082176757</c:v>
                </c:pt>
                <c:pt idx="1546">
                  <c:v>2.4588483372460939</c:v>
                </c:pt>
                <c:pt idx="1547">
                  <c:v>2.4688475923154289</c:v>
                </c:pt>
                <c:pt idx="1548">
                  <c:v>2.4788468473857428</c:v>
                </c:pt>
                <c:pt idx="1549">
                  <c:v>2.4888461024550779</c:v>
                </c:pt>
                <c:pt idx="1550">
                  <c:v>2.4988453575244147</c:v>
                </c:pt>
                <c:pt idx="1551">
                  <c:v>2.5088446125937498</c:v>
                </c:pt>
                <c:pt idx="1552">
                  <c:v>2.5188438676630867</c:v>
                </c:pt>
                <c:pt idx="1553">
                  <c:v>2.5288431227324217</c:v>
                </c:pt>
                <c:pt idx="1554">
                  <c:v>2.5388423778017586</c:v>
                </c:pt>
                <c:pt idx="1555">
                  <c:v>2.5488416328710937</c:v>
                </c:pt>
                <c:pt idx="1556">
                  <c:v>2.5588408879404305</c:v>
                </c:pt>
                <c:pt idx="1557">
                  <c:v>2.5688401430097656</c:v>
                </c:pt>
                <c:pt idx="1558">
                  <c:v>2.5788393980791025</c:v>
                </c:pt>
                <c:pt idx="1559">
                  <c:v>2.5888386531484375</c:v>
                </c:pt>
                <c:pt idx="1560">
                  <c:v>2.5988379082177726</c:v>
                </c:pt>
                <c:pt idx="1561">
                  <c:v>2.6088371632871095</c:v>
                </c:pt>
                <c:pt idx="1562">
                  <c:v>2.6188364183564445</c:v>
                </c:pt>
                <c:pt idx="1563">
                  <c:v>2.6288356734257814</c:v>
                </c:pt>
                <c:pt idx="1564">
                  <c:v>2.6388349284951165</c:v>
                </c:pt>
                <c:pt idx="1565">
                  <c:v>2.6488341835644533</c:v>
                </c:pt>
                <c:pt idx="1566">
                  <c:v>2.6588334386337884</c:v>
                </c:pt>
                <c:pt idx="1567">
                  <c:v>2.6688326937031253</c:v>
                </c:pt>
                <c:pt idx="1568">
                  <c:v>2.6788319487724603</c:v>
                </c:pt>
                <c:pt idx="1569">
                  <c:v>2.6888312038417972</c:v>
                </c:pt>
                <c:pt idx="1570">
                  <c:v>2.6988304589111323</c:v>
                </c:pt>
                <c:pt idx="1571">
                  <c:v>2.7088297139804691</c:v>
                </c:pt>
                <c:pt idx="1572">
                  <c:v>2.7188289690498042</c:v>
                </c:pt>
                <c:pt idx="1573">
                  <c:v>2.7288282241191411</c:v>
                </c:pt>
                <c:pt idx="1574">
                  <c:v>2.7388274791884761</c:v>
                </c:pt>
                <c:pt idx="1575">
                  <c:v>2.748826734257813</c:v>
                </c:pt>
                <c:pt idx="1576">
                  <c:v>2.7588259893281251</c:v>
                </c:pt>
                <c:pt idx="1577">
                  <c:v>2.7688252443974619</c:v>
                </c:pt>
                <c:pt idx="1578">
                  <c:v>2.778824499466797</c:v>
                </c:pt>
                <c:pt idx="1579">
                  <c:v>2.7888237545361338</c:v>
                </c:pt>
                <c:pt idx="1580">
                  <c:v>2.7988230096054689</c:v>
                </c:pt>
                <c:pt idx="1581">
                  <c:v>2.8088222646748058</c:v>
                </c:pt>
                <c:pt idx="1582">
                  <c:v>2.8188215197441409</c:v>
                </c:pt>
                <c:pt idx="1583">
                  <c:v>2.8288207748134777</c:v>
                </c:pt>
                <c:pt idx="1584">
                  <c:v>2.8388200298828128</c:v>
                </c:pt>
                <c:pt idx="1585">
                  <c:v>2.8488192849521496</c:v>
                </c:pt>
                <c:pt idx="1586">
                  <c:v>2.8588185400214847</c:v>
                </c:pt>
                <c:pt idx="1587">
                  <c:v>2.8688177950908216</c:v>
                </c:pt>
                <c:pt idx="1588">
                  <c:v>2.8788170501601567</c:v>
                </c:pt>
                <c:pt idx="1589">
                  <c:v>2.8888163052294935</c:v>
                </c:pt>
                <c:pt idx="1590">
                  <c:v>2.8988155602988286</c:v>
                </c:pt>
                <c:pt idx="1591">
                  <c:v>2.9088148153681637</c:v>
                </c:pt>
                <c:pt idx="1592">
                  <c:v>2.9188140704375005</c:v>
                </c:pt>
                <c:pt idx="1593">
                  <c:v>2.9288133255068356</c:v>
                </c:pt>
                <c:pt idx="1594">
                  <c:v>2.9388125805761725</c:v>
                </c:pt>
                <c:pt idx="1595">
                  <c:v>2.9488118356455075</c:v>
                </c:pt>
                <c:pt idx="1596">
                  <c:v>2.9588110907148444</c:v>
                </c:pt>
                <c:pt idx="1597">
                  <c:v>2.9688103457841795</c:v>
                </c:pt>
                <c:pt idx="1598">
                  <c:v>2.9788096008535163</c:v>
                </c:pt>
                <c:pt idx="1599">
                  <c:v>2.9888088559228514</c:v>
                </c:pt>
                <c:pt idx="1600">
                  <c:v>2.9988081109921882</c:v>
                </c:pt>
                <c:pt idx="1601">
                  <c:v>3.0088073660615215</c:v>
                </c:pt>
                <c:pt idx="1602">
                  <c:v>3.0188066211308602</c:v>
                </c:pt>
                <c:pt idx="1603">
                  <c:v>3.0288058762001953</c:v>
                </c:pt>
                <c:pt idx="1604">
                  <c:v>3.0388051312695303</c:v>
                </c:pt>
                <c:pt idx="1605">
                  <c:v>3.0488043863398424</c:v>
                </c:pt>
                <c:pt idx="1606">
                  <c:v>3.058803641409181</c:v>
                </c:pt>
                <c:pt idx="1607">
                  <c:v>3.0688028964785161</c:v>
                </c:pt>
                <c:pt idx="1608">
                  <c:v>3.0788021515478512</c:v>
                </c:pt>
                <c:pt idx="1609">
                  <c:v>3.0888014066171863</c:v>
                </c:pt>
                <c:pt idx="1610">
                  <c:v>3.0988006616865249</c:v>
                </c:pt>
                <c:pt idx="1611">
                  <c:v>3.10879991675586</c:v>
                </c:pt>
                <c:pt idx="1612">
                  <c:v>3.1187991718251951</c:v>
                </c:pt>
                <c:pt idx="1613">
                  <c:v>3.1287984268945301</c:v>
                </c:pt>
                <c:pt idx="1614">
                  <c:v>3.1387976819638688</c:v>
                </c:pt>
                <c:pt idx="1615">
                  <c:v>3.1487969370332038</c:v>
                </c:pt>
                <c:pt idx="1616">
                  <c:v>3.1587961921025389</c:v>
                </c:pt>
                <c:pt idx="1617">
                  <c:v>3.168795447171874</c:v>
                </c:pt>
                <c:pt idx="1618">
                  <c:v>3.1787947022412126</c:v>
                </c:pt>
                <c:pt idx="1619">
                  <c:v>3.1887939573105477</c:v>
                </c:pt>
                <c:pt idx="1620">
                  <c:v>3.1987932123798828</c:v>
                </c:pt>
                <c:pt idx="1621">
                  <c:v>3.2087924674492179</c:v>
                </c:pt>
                <c:pt idx="1622">
                  <c:v>3.2187917225185529</c:v>
                </c:pt>
                <c:pt idx="1623">
                  <c:v>3.2287909775878916</c:v>
                </c:pt>
                <c:pt idx="1624">
                  <c:v>3.2387902326572267</c:v>
                </c:pt>
                <c:pt idx="1625">
                  <c:v>3.2487894877265617</c:v>
                </c:pt>
                <c:pt idx="1626">
                  <c:v>3.2587887427958968</c:v>
                </c:pt>
                <c:pt idx="1627">
                  <c:v>3.2687879978652354</c:v>
                </c:pt>
                <c:pt idx="1628">
                  <c:v>3.2787872529345705</c:v>
                </c:pt>
                <c:pt idx="1629">
                  <c:v>3.2887865080039056</c:v>
                </c:pt>
                <c:pt idx="1630">
                  <c:v>3.2987857630732407</c:v>
                </c:pt>
                <c:pt idx="1631">
                  <c:v>3.3087850181425793</c:v>
                </c:pt>
                <c:pt idx="1632">
                  <c:v>3.3187842732119144</c:v>
                </c:pt>
                <c:pt idx="1633">
                  <c:v>3.3287835282822265</c:v>
                </c:pt>
                <c:pt idx="1634">
                  <c:v>3.3387827833515615</c:v>
                </c:pt>
                <c:pt idx="1635">
                  <c:v>3.3487820384209002</c:v>
                </c:pt>
                <c:pt idx="1636">
                  <c:v>3.3587812934902352</c:v>
                </c:pt>
                <c:pt idx="1637">
                  <c:v>3.3687805485595703</c:v>
                </c:pt>
                <c:pt idx="1638">
                  <c:v>3.3787798036289054</c:v>
                </c:pt>
                <c:pt idx="1639">
                  <c:v>3.3887790586982405</c:v>
                </c:pt>
                <c:pt idx="1640">
                  <c:v>3.3987783137675791</c:v>
                </c:pt>
                <c:pt idx="1641">
                  <c:v>3.4087775688369142</c:v>
                </c:pt>
                <c:pt idx="1642">
                  <c:v>3.4187768239062493</c:v>
                </c:pt>
                <c:pt idx="1643">
                  <c:v>3.4287760789755843</c:v>
                </c:pt>
                <c:pt idx="1644">
                  <c:v>3.438775334044923</c:v>
                </c:pt>
                <c:pt idx="1645">
                  <c:v>3.448774589114258</c:v>
                </c:pt>
                <c:pt idx="1646">
                  <c:v>3.4587738441835931</c:v>
                </c:pt>
                <c:pt idx="1647">
                  <c:v>3.4687730992529282</c:v>
                </c:pt>
                <c:pt idx="1648">
                  <c:v>3.4787723543222668</c:v>
                </c:pt>
                <c:pt idx="1649">
                  <c:v>3.4887716093916019</c:v>
                </c:pt>
                <c:pt idx="1650">
                  <c:v>3.498770864460937</c:v>
                </c:pt>
                <c:pt idx="1651">
                  <c:v>3.5087701195302721</c:v>
                </c:pt>
                <c:pt idx="1652">
                  <c:v>3.5187693745996107</c:v>
                </c:pt>
                <c:pt idx="1653">
                  <c:v>3.5287686296689458</c:v>
                </c:pt>
                <c:pt idx="1654">
                  <c:v>3.5387678847382809</c:v>
                </c:pt>
                <c:pt idx="1655">
                  <c:v>3.5487671398076159</c:v>
                </c:pt>
                <c:pt idx="1656">
                  <c:v>3.558766394876951</c:v>
                </c:pt>
                <c:pt idx="1657">
                  <c:v>3.5687656499462896</c:v>
                </c:pt>
                <c:pt idx="1658">
                  <c:v>3.5787649050156247</c:v>
                </c:pt>
                <c:pt idx="1659">
                  <c:v>3.5887641600849598</c:v>
                </c:pt>
                <c:pt idx="1660">
                  <c:v>3.5987634151542949</c:v>
                </c:pt>
                <c:pt idx="1661">
                  <c:v>3.6087626702246105</c:v>
                </c:pt>
                <c:pt idx="1662">
                  <c:v>3.6187619252939456</c:v>
                </c:pt>
                <c:pt idx="1663">
                  <c:v>3.6287611803632842</c:v>
                </c:pt>
                <c:pt idx="1664">
                  <c:v>3.6387604354326193</c:v>
                </c:pt>
                <c:pt idx="1665">
                  <c:v>3.6487596905019544</c:v>
                </c:pt>
                <c:pt idx="1666">
                  <c:v>3.6587589455712894</c:v>
                </c:pt>
                <c:pt idx="1667">
                  <c:v>3.6687582006406281</c:v>
                </c:pt>
                <c:pt idx="1668">
                  <c:v>3.6787574557099632</c:v>
                </c:pt>
                <c:pt idx="1669">
                  <c:v>3.6887567107792982</c:v>
                </c:pt>
                <c:pt idx="1670">
                  <c:v>3.6987559658486333</c:v>
                </c:pt>
                <c:pt idx="1671">
                  <c:v>3.7087552209179719</c:v>
                </c:pt>
                <c:pt idx="1672">
                  <c:v>3.718754475987307</c:v>
                </c:pt>
                <c:pt idx="1673">
                  <c:v>3.7287537310566421</c:v>
                </c:pt>
                <c:pt idx="1674">
                  <c:v>3.7387529861259772</c:v>
                </c:pt>
                <c:pt idx="1675">
                  <c:v>3.7487522411953158</c:v>
                </c:pt>
                <c:pt idx="1676">
                  <c:v>3.7587514962646509</c:v>
                </c:pt>
                <c:pt idx="1677">
                  <c:v>3.768750751333986</c:v>
                </c:pt>
                <c:pt idx="1678">
                  <c:v>3.778750006403321</c:v>
                </c:pt>
                <c:pt idx="1679">
                  <c:v>3.7887492614726597</c:v>
                </c:pt>
                <c:pt idx="1680">
                  <c:v>3.7987485165419947</c:v>
                </c:pt>
                <c:pt idx="1681">
                  <c:v>3.8087477716113298</c:v>
                </c:pt>
                <c:pt idx="1682">
                  <c:v>3.8187470266806613</c:v>
                </c:pt>
                <c:pt idx="1683">
                  <c:v>3.8287462817500035</c:v>
                </c:pt>
                <c:pt idx="1684">
                  <c:v>3.8387455368193386</c:v>
                </c:pt>
                <c:pt idx="1685">
                  <c:v>3.8487447918886701</c:v>
                </c:pt>
                <c:pt idx="1686">
                  <c:v>3.8587440469580052</c:v>
                </c:pt>
                <c:pt idx="1687">
                  <c:v>3.8687433020273403</c:v>
                </c:pt>
                <c:pt idx="1688">
                  <c:v>3.8787425570966789</c:v>
                </c:pt>
                <c:pt idx="1689">
                  <c:v>3.888741812166014</c:v>
                </c:pt>
                <c:pt idx="1690">
                  <c:v>3.8987410672363296</c:v>
                </c:pt>
                <c:pt idx="1691">
                  <c:v>3.9087403223056647</c:v>
                </c:pt>
                <c:pt idx="1692">
                  <c:v>3.9187395773749998</c:v>
                </c:pt>
                <c:pt idx="1693">
                  <c:v>3.9287388324443349</c:v>
                </c:pt>
                <c:pt idx="1694">
                  <c:v>3.9387380875136735</c:v>
                </c:pt>
                <c:pt idx="1695">
                  <c:v>3.9487373425830086</c:v>
                </c:pt>
                <c:pt idx="1696">
                  <c:v>3.9587365976523436</c:v>
                </c:pt>
                <c:pt idx="1697">
                  <c:v>3.9687358527216787</c:v>
                </c:pt>
                <c:pt idx="1698">
                  <c:v>3.9787351077910174</c:v>
                </c:pt>
                <c:pt idx="1699">
                  <c:v>3.9887343628603524</c:v>
                </c:pt>
                <c:pt idx="1700">
                  <c:v>3.9987336179296875</c:v>
                </c:pt>
                <c:pt idx="1701">
                  <c:v>4.0087328729990226</c:v>
                </c:pt>
                <c:pt idx="1702">
                  <c:v>4.0187321280683612</c:v>
                </c:pt>
                <c:pt idx="1703">
                  <c:v>4.0287313831376963</c:v>
                </c:pt>
                <c:pt idx="1704">
                  <c:v>4.0387306382070314</c:v>
                </c:pt>
                <c:pt idx="1705">
                  <c:v>4.0487298932763665</c:v>
                </c:pt>
                <c:pt idx="1706">
                  <c:v>4.0587291483457051</c:v>
                </c:pt>
                <c:pt idx="1707">
                  <c:v>4.0687284034150402</c:v>
                </c:pt>
                <c:pt idx="1708">
                  <c:v>4.0787276584843752</c:v>
                </c:pt>
                <c:pt idx="1709">
                  <c:v>4.0887269135537103</c:v>
                </c:pt>
                <c:pt idx="1710">
                  <c:v>4.0987261686230489</c:v>
                </c:pt>
                <c:pt idx="1711">
                  <c:v>4.108725423692384</c:v>
                </c:pt>
                <c:pt idx="1712">
                  <c:v>4.1187246787617191</c:v>
                </c:pt>
                <c:pt idx="1713">
                  <c:v>4.1287239338310542</c:v>
                </c:pt>
                <c:pt idx="1714">
                  <c:v>4.1387231889003928</c:v>
                </c:pt>
                <c:pt idx="1715">
                  <c:v>4.1487224439697279</c:v>
                </c:pt>
                <c:pt idx="1716">
                  <c:v>4.158721699039063</c:v>
                </c:pt>
                <c:pt idx="1717">
                  <c:v>4.168720954108398</c:v>
                </c:pt>
                <c:pt idx="1718">
                  <c:v>4.1787202091787101</c:v>
                </c:pt>
                <c:pt idx="1719">
                  <c:v>4.1887194642480452</c:v>
                </c:pt>
                <c:pt idx="1720">
                  <c:v>4.1987187193173803</c:v>
                </c:pt>
                <c:pt idx="1721">
                  <c:v>4.2087179743867189</c:v>
                </c:pt>
                <c:pt idx="1722">
                  <c:v>4.218717229456054</c:v>
                </c:pt>
                <c:pt idx="1723">
                  <c:v>4.2287164845253891</c:v>
                </c:pt>
                <c:pt idx="1724">
                  <c:v>4.2387157395947241</c:v>
                </c:pt>
                <c:pt idx="1725">
                  <c:v>4.2487149946640628</c:v>
                </c:pt>
                <c:pt idx="1726">
                  <c:v>4.2587142497333978</c:v>
                </c:pt>
                <c:pt idx="1727">
                  <c:v>4.2687135048027329</c:v>
                </c:pt>
                <c:pt idx="1728">
                  <c:v>4.278712759872068</c:v>
                </c:pt>
                <c:pt idx="1729">
                  <c:v>4.2887120149414066</c:v>
                </c:pt>
                <c:pt idx="1730">
                  <c:v>4.2987112700107417</c:v>
                </c:pt>
                <c:pt idx="1731">
                  <c:v>4.3087105250800768</c:v>
                </c:pt>
                <c:pt idx="1732">
                  <c:v>4.3187097801494119</c:v>
                </c:pt>
                <c:pt idx="1733">
                  <c:v>4.3287090352187505</c:v>
                </c:pt>
                <c:pt idx="1734">
                  <c:v>4.3387082902880856</c:v>
                </c:pt>
                <c:pt idx="1735">
                  <c:v>4.3487075453574207</c:v>
                </c:pt>
                <c:pt idx="1736">
                  <c:v>4.3587068004267557</c:v>
                </c:pt>
                <c:pt idx="1737">
                  <c:v>4.3687060554960944</c:v>
                </c:pt>
                <c:pt idx="1738">
                  <c:v>4.3787053105654294</c:v>
                </c:pt>
                <c:pt idx="1739">
                  <c:v>4.3887045656347645</c:v>
                </c:pt>
                <c:pt idx="1740">
                  <c:v>4.3987038207040996</c:v>
                </c:pt>
                <c:pt idx="1741">
                  <c:v>4.4087030757734382</c:v>
                </c:pt>
                <c:pt idx="1742">
                  <c:v>4.4187023308427733</c:v>
                </c:pt>
                <c:pt idx="1743">
                  <c:v>4.4287015859121084</c:v>
                </c:pt>
                <c:pt idx="1744">
                  <c:v>4.4387008409814435</c:v>
                </c:pt>
                <c:pt idx="1745">
                  <c:v>4.4487000960507821</c:v>
                </c:pt>
                <c:pt idx="1746">
                  <c:v>4.4586993511201172</c:v>
                </c:pt>
                <c:pt idx="1747">
                  <c:v>4.4686986061904292</c:v>
                </c:pt>
                <c:pt idx="1748">
                  <c:v>4.4786978612597679</c:v>
                </c:pt>
                <c:pt idx="1749">
                  <c:v>4.488697116329103</c:v>
                </c:pt>
                <c:pt idx="1750">
                  <c:v>4.498696371398438</c:v>
                </c:pt>
                <c:pt idx="1751">
                  <c:v>4.5086956264677731</c:v>
                </c:pt>
                <c:pt idx="1752">
                  <c:v>4.5186948815371117</c:v>
                </c:pt>
                <c:pt idx="1753">
                  <c:v>4.5286941366064468</c:v>
                </c:pt>
                <c:pt idx="1754">
                  <c:v>4.5386933916757819</c:v>
                </c:pt>
                <c:pt idx="1755">
                  <c:v>4.548692646745117</c:v>
                </c:pt>
                <c:pt idx="1756">
                  <c:v>4.5586919018144556</c:v>
                </c:pt>
                <c:pt idx="1757">
                  <c:v>4.5686911568837907</c:v>
                </c:pt>
                <c:pt idx="1758">
                  <c:v>4.5786904119531258</c:v>
                </c:pt>
                <c:pt idx="1759">
                  <c:v>4.5886896670224608</c:v>
                </c:pt>
                <c:pt idx="1760">
                  <c:v>4.5986889220917995</c:v>
                </c:pt>
                <c:pt idx="1761">
                  <c:v>4.6086881771611345</c:v>
                </c:pt>
                <c:pt idx="1762">
                  <c:v>4.6186874322304696</c:v>
                </c:pt>
                <c:pt idx="1763">
                  <c:v>4.6286866872998047</c:v>
                </c:pt>
                <c:pt idx="1764">
                  <c:v>4.6386859423691433</c:v>
                </c:pt>
                <c:pt idx="1765">
                  <c:v>4.6486851974384784</c:v>
                </c:pt>
                <c:pt idx="1766">
                  <c:v>4.6586844525078135</c:v>
                </c:pt>
                <c:pt idx="1767">
                  <c:v>4.6686837075771486</c:v>
                </c:pt>
                <c:pt idx="1768">
                  <c:v>4.6786829626464872</c:v>
                </c:pt>
                <c:pt idx="1769">
                  <c:v>4.6886822177158223</c:v>
                </c:pt>
                <c:pt idx="1770">
                  <c:v>4.6986814727851574</c:v>
                </c:pt>
                <c:pt idx="1771">
                  <c:v>4.7086807278544924</c:v>
                </c:pt>
                <c:pt idx="1772">
                  <c:v>4.7186799829238311</c:v>
                </c:pt>
                <c:pt idx="1773">
                  <c:v>4.7286792379931661</c:v>
                </c:pt>
                <c:pt idx="1774">
                  <c:v>4.7386784930625012</c:v>
                </c:pt>
                <c:pt idx="1775">
                  <c:v>4.7486777481328133</c:v>
                </c:pt>
                <c:pt idx="1776">
                  <c:v>4.7586770032021484</c:v>
                </c:pt>
                <c:pt idx="1777">
                  <c:v>4.7686762582714834</c:v>
                </c:pt>
                <c:pt idx="1778">
                  <c:v>4.7786755133408185</c:v>
                </c:pt>
                <c:pt idx="1779">
                  <c:v>4.7886747684101572</c:v>
                </c:pt>
                <c:pt idx="1780">
                  <c:v>4.7986740234794922</c:v>
                </c:pt>
                <c:pt idx="1781">
                  <c:v>4.8086732785488273</c:v>
                </c:pt>
                <c:pt idx="1782">
                  <c:v>4.8186725336181624</c:v>
                </c:pt>
                <c:pt idx="1783">
                  <c:v>4.828671788687501</c:v>
                </c:pt>
                <c:pt idx="1784">
                  <c:v>4.8386710437568361</c:v>
                </c:pt>
                <c:pt idx="1785">
                  <c:v>4.8486702988261712</c:v>
                </c:pt>
                <c:pt idx="1786">
                  <c:v>4.8586695538955063</c:v>
                </c:pt>
                <c:pt idx="1787">
                  <c:v>4.8686688089648449</c:v>
                </c:pt>
                <c:pt idx="1788">
                  <c:v>4.87866806403418</c:v>
                </c:pt>
                <c:pt idx="1789">
                  <c:v>4.888667319103515</c:v>
                </c:pt>
                <c:pt idx="1790">
                  <c:v>4.8986665741728501</c:v>
                </c:pt>
                <c:pt idx="1791">
                  <c:v>4.9086658292421887</c:v>
                </c:pt>
                <c:pt idx="1792">
                  <c:v>4.9186650843115238</c:v>
                </c:pt>
                <c:pt idx="1793">
                  <c:v>4.9286643393808589</c:v>
                </c:pt>
                <c:pt idx="1794">
                  <c:v>4.938663594450194</c:v>
                </c:pt>
                <c:pt idx="1795">
                  <c:v>4.9486628495195326</c:v>
                </c:pt>
                <c:pt idx="1796">
                  <c:v>4.9586621045888677</c:v>
                </c:pt>
                <c:pt idx="1797">
                  <c:v>4.9686613596582028</c:v>
                </c:pt>
                <c:pt idx="1798">
                  <c:v>4.9786606147275378</c:v>
                </c:pt>
                <c:pt idx="1799">
                  <c:v>4.9886598697968765</c:v>
                </c:pt>
                <c:pt idx="1800">
                  <c:v>4.9986591248662116</c:v>
                </c:pt>
                <c:pt idx="1801">
                  <c:v>5.0086583799355466</c:v>
                </c:pt>
                <c:pt idx="1802">
                  <c:v>5.0186576350048817</c:v>
                </c:pt>
                <c:pt idx="1803">
                  <c:v>5.0286568900742203</c:v>
                </c:pt>
                <c:pt idx="1804">
                  <c:v>5.0386561451445289</c:v>
                </c:pt>
                <c:pt idx="1805">
                  <c:v>5.0486554002138639</c:v>
                </c:pt>
                <c:pt idx="1806">
                  <c:v>5.0586546552832026</c:v>
                </c:pt>
                <c:pt idx="1807">
                  <c:v>5.0686539103525377</c:v>
                </c:pt>
                <c:pt idx="1808">
                  <c:v>5.0786531654218727</c:v>
                </c:pt>
                <c:pt idx="1809">
                  <c:v>5.0886524204912078</c:v>
                </c:pt>
                <c:pt idx="1810">
                  <c:v>5.0986516755605464</c:v>
                </c:pt>
                <c:pt idx="1811">
                  <c:v>5.1086509306298815</c:v>
                </c:pt>
                <c:pt idx="1812">
                  <c:v>5.1186501856992166</c:v>
                </c:pt>
                <c:pt idx="1813">
                  <c:v>5.1286494407685517</c:v>
                </c:pt>
                <c:pt idx="1814">
                  <c:v>5.1386486958378903</c:v>
                </c:pt>
                <c:pt idx="1815">
                  <c:v>5.1486479509072254</c:v>
                </c:pt>
                <c:pt idx="1816">
                  <c:v>5.1586472059765605</c:v>
                </c:pt>
                <c:pt idx="1817">
                  <c:v>5.1686464610458955</c:v>
                </c:pt>
                <c:pt idx="1818">
                  <c:v>5.1786457161152342</c:v>
                </c:pt>
                <c:pt idx="1819">
                  <c:v>5.1886449711845692</c:v>
                </c:pt>
                <c:pt idx="1820">
                  <c:v>5.1986442262539043</c:v>
                </c:pt>
                <c:pt idx="1821">
                  <c:v>5.2086434813232394</c:v>
                </c:pt>
                <c:pt idx="1822">
                  <c:v>5.218642736392578</c:v>
                </c:pt>
                <c:pt idx="1823">
                  <c:v>5.2286419914619131</c:v>
                </c:pt>
                <c:pt idx="1824">
                  <c:v>5.2386412465312482</c:v>
                </c:pt>
                <c:pt idx="1825">
                  <c:v>5.2486405016005833</c:v>
                </c:pt>
                <c:pt idx="1826">
                  <c:v>5.2586397566699219</c:v>
                </c:pt>
                <c:pt idx="1827">
                  <c:v>5.268639011739257</c:v>
                </c:pt>
                <c:pt idx="1828">
                  <c:v>5.278638266808592</c:v>
                </c:pt>
                <c:pt idx="1829">
                  <c:v>5.2886375218779271</c:v>
                </c:pt>
                <c:pt idx="1830">
                  <c:v>5.2986367769472658</c:v>
                </c:pt>
                <c:pt idx="1831">
                  <c:v>5.3086360320166008</c:v>
                </c:pt>
                <c:pt idx="1832">
                  <c:v>5.3186352870869129</c:v>
                </c:pt>
                <c:pt idx="1833">
                  <c:v>5.3286345421562515</c:v>
                </c:pt>
                <c:pt idx="1834">
                  <c:v>5.3386337972255866</c:v>
                </c:pt>
                <c:pt idx="1835">
                  <c:v>5.3486330522949217</c:v>
                </c:pt>
                <c:pt idx="1836">
                  <c:v>5.3586323073642568</c:v>
                </c:pt>
                <c:pt idx="1837">
                  <c:v>5.3686315624335954</c:v>
                </c:pt>
                <c:pt idx="1838">
                  <c:v>5.3786308175029305</c:v>
                </c:pt>
                <c:pt idx="1839">
                  <c:v>5.3886300725722656</c:v>
                </c:pt>
                <c:pt idx="1840">
                  <c:v>5.3986293276416006</c:v>
                </c:pt>
                <c:pt idx="1841">
                  <c:v>5.4086285827109393</c:v>
                </c:pt>
                <c:pt idx="1842">
                  <c:v>5.4186278377802743</c:v>
                </c:pt>
                <c:pt idx="1843">
                  <c:v>5.4286270928496094</c:v>
                </c:pt>
                <c:pt idx="1844">
                  <c:v>5.4386263479189445</c:v>
                </c:pt>
                <c:pt idx="1845">
                  <c:v>5.4486256029882831</c:v>
                </c:pt>
                <c:pt idx="1846">
                  <c:v>5.4586248580576182</c:v>
                </c:pt>
                <c:pt idx="1847">
                  <c:v>5.4686241131269533</c:v>
                </c:pt>
                <c:pt idx="1848">
                  <c:v>5.4786233681962884</c:v>
                </c:pt>
                <c:pt idx="1849">
                  <c:v>5.488622623265627</c:v>
                </c:pt>
                <c:pt idx="1850">
                  <c:v>5.4986218783349621</c:v>
                </c:pt>
                <c:pt idx="1851">
                  <c:v>5.5086211334042972</c:v>
                </c:pt>
                <c:pt idx="1852">
                  <c:v>5.5186203884736322</c:v>
                </c:pt>
                <c:pt idx="1853">
                  <c:v>5.5286196435429709</c:v>
                </c:pt>
                <c:pt idx="1854">
                  <c:v>5.5386188986123059</c:v>
                </c:pt>
                <c:pt idx="1855">
                  <c:v>5.548618153681641</c:v>
                </c:pt>
                <c:pt idx="1856">
                  <c:v>5.5586174087509761</c:v>
                </c:pt>
                <c:pt idx="1857">
                  <c:v>5.5686166638203147</c:v>
                </c:pt>
                <c:pt idx="1858">
                  <c:v>5.5786159188896498</c:v>
                </c:pt>
                <c:pt idx="1859">
                  <c:v>5.5886151739589849</c:v>
                </c:pt>
                <c:pt idx="1860">
                  <c:v>5.598614429029297</c:v>
                </c:pt>
                <c:pt idx="1861">
                  <c:v>5.608613684098632</c:v>
                </c:pt>
                <c:pt idx="1862">
                  <c:v>5.6186129391679671</c:v>
                </c:pt>
                <c:pt idx="1863">
                  <c:v>5.6286121942373022</c:v>
                </c:pt>
                <c:pt idx="1864">
                  <c:v>5.6386114493066408</c:v>
                </c:pt>
                <c:pt idx="1865">
                  <c:v>5.6486107043759759</c:v>
                </c:pt>
                <c:pt idx="1866">
                  <c:v>5.658609959445311</c:v>
                </c:pt>
                <c:pt idx="1867">
                  <c:v>5.6686092145146461</c:v>
                </c:pt>
                <c:pt idx="1868">
                  <c:v>5.6786084695839847</c:v>
                </c:pt>
                <c:pt idx="1869">
                  <c:v>5.6886077246533198</c:v>
                </c:pt>
                <c:pt idx="1870">
                  <c:v>5.6986069797226548</c:v>
                </c:pt>
                <c:pt idx="1871">
                  <c:v>5.7086062347919899</c:v>
                </c:pt>
                <c:pt idx="1872">
                  <c:v>5.7186054898613286</c:v>
                </c:pt>
                <c:pt idx="1873">
                  <c:v>5.7286047449306636</c:v>
                </c:pt>
                <c:pt idx="1874">
                  <c:v>5.7386039999999987</c:v>
                </c:pt>
                <c:pt idx="1875">
                  <c:v>5.7486032550693338</c:v>
                </c:pt>
                <c:pt idx="1876">
                  <c:v>5.7586025101386724</c:v>
                </c:pt>
                <c:pt idx="1877">
                  <c:v>5.7686017652080075</c:v>
                </c:pt>
                <c:pt idx="1878">
                  <c:v>5.7786010202773426</c:v>
                </c:pt>
                <c:pt idx="1879">
                  <c:v>5.7886002753466776</c:v>
                </c:pt>
                <c:pt idx="1880">
                  <c:v>5.7985995304160163</c:v>
                </c:pt>
                <c:pt idx="1881">
                  <c:v>5.8085987854853514</c:v>
                </c:pt>
                <c:pt idx="1882">
                  <c:v>5.8185980405546864</c:v>
                </c:pt>
                <c:pt idx="1883">
                  <c:v>5.8285972956240215</c:v>
                </c:pt>
                <c:pt idx="1884">
                  <c:v>5.8385965506933601</c:v>
                </c:pt>
                <c:pt idx="1885">
                  <c:v>5.8485958057626952</c:v>
                </c:pt>
                <c:pt idx="1886">
                  <c:v>5.8585950608320303</c:v>
                </c:pt>
                <c:pt idx="1887">
                  <c:v>5.8685943159013654</c:v>
                </c:pt>
                <c:pt idx="1888">
                  <c:v>5.878593570970704</c:v>
                </c:pt>
                <c:pt idx="1889">
                  <c:v>5.8885928260410161</c:v>
                </c:pt>
                <c:pt idx="1890">
                  <c:v>5.8985920811103547</c:v>
                </c:pt>
                <c:pt idx="1891">
                  <c:v>5.9085913361796898</c:v>
                </c:pt>
                <c:pt idx="1892">
                  <c:v>5.9185905912490249</c:v>
                </c:pt>
                <c:pt idx="1893">
                  <c:v>5.9285898463183599</c:v>
                </c:pt>
                <c:pt idx="1894">
                  <c:v>5.938589101387695</c:v>
                </c:pt>
                <c:pt idx="1895">
                  <c:v>5.9485883564570337</c:v>
                </c:pt>
                <c:pt idx="1896">
                  <c:v>5.9585876115263687</c:v>
                </c:pt>
                <c:pt idx="1897">
                  <c:v>5.9685868665957038</c:v>
                </c:pt>
                <c:pt idx="1898">
                  <c:v>5.9785861216650389</c:v>
                </c:pt>
                <c:pt idx="1899">
                  <c:v>5.9885853767343775</c:v>
                </c:pt>
                <c:pt idx="1900">
                  <c:v>5.9985846318037126</c:v>
                </c:pt>
                <c:pt idx="1901">
                  <c:v>6.0085838868730477</c:v>
                </c:pt>
                <c:pt idx="1902">
                  <c:v>6.0185831419423828</c:v>
                </c:pt>
                <c:pt idx="1903">
                  <c:v>6.0285823970117214</c:v>
                </c:pt>
                <c:pt idx="1904">
                  <c:v>6.0385816520810565</c:v>
                </c:pt>
                <c:pt idx="1905">
                  <c:v>6.0485809071503915</c:v>
                </c:pt>
                <c:pt idx="1906">
                  <c:v>6.0585801622197266</c:v>
                </c:pt>
                <c:pt idx="1907">
                  <c:v>6.0685794172890652</c:v>
                </c:pt>
                <c:pt idx="1908">
                  <c:v>6.0785786723584003</c:v>
                </c:pt>
                <c:pt idx="1909">
                  <c:v>6.0885779274277354</c:v>
                </c:pt>
                <c:pt idx="1910">
                  <c:v>6.0985771824970705</c:v>
                </c:pt>
                <c:pt idx="1911">
                  <c:v>6.1085764375664091</c:v>
                </c:pt>
                <c:pt idx="1912">
                  <c:v>6.1185756926357442</c:v>
                </c:pt>
                <c:pt idx="1913">
                  <c:v>6.1285749477050793</c:v>
                </c:pt>
                <c:pt idx="1914">
                  <c:v>6.1385742027744143</c:v>
                </c:pt>
                <c:pt idx="1915">
                  <c:v>6.148573457843753</c:v>
                </c:pt>
                <c:pt idx="1916">
                  <c:v>6.1585727129130881</c:v>
                </c:pt>
                <c:pt idx="1917">
                  <c:v>6.1685719679834001</c:v>
                </c:pt>
                <c:pt idx="1918">
                  <c:v>6.1785712230527352</c:v>
                </c:pt>
                <c:pt idx="1919">
                  <c:v>6.1885704781220703</c:v>
                </c:pt>
                <c:pt idx="1920">
                  <c:v>6.1985697331914054</c:v>
                </c:pt>
                <c:pt idx="1921">
                  <c:v>6.208568988260744</c:v>
                </c:pt>
                <c:pt idx="1922">
                  <c:v>6.2185682433300791</c:v>
                </c:pt>
                <c:pt idx="1923">
                  <c:v>6.2285674983994141</c:v>
                </c:pt>
                <c:pt idx="1924">
                  <c:v>6.2385667534687492</c:v>
                </c:pt>
                <c:pt idx="1925">
                  <c:v>6.2485660085380843</c:v>
                </c:pt>
                <c:pt idx="1926">
                  <c:v>6.2585652636074229</c:v>
                </c:pt>
                <c:pt idx="1927">
                  <c:v>6.268564518676758</c:v>
                </c:pt>
                <c:pt idx="1928">
                  <c:v>6.2785637737460931</c:v>
                </c:pt>
                <c:pt idx="1929">
                  <c:v>6.2885630288154282</c:v>
                </c:pt>
                <c:pt idx="1930">
                  <c:v>6.2985622838847668</c:v>
                </c:pt>
                <c:pt idx="1931">
                  <c:v>6.3085615389541019</c:v>
                </c:pt>
                <c:pt idx="1932">
                  <c:v>6.318560794023437</c:v>
                </c:pt>
                <c:pt idx="1933">
                  <c:v>6.328560049092772</c:v>
                </c:pt>
                <c:pt idx="1934">
                  <c:v>6.3385593041621107</c:v>
                </c:pt>
                <c:pt idx="1935">
                  <c:v>6.3485585592314457</c:v>
                </c:pt>
                <c:pt idx="1936">
                  <c:v>6.3585578143007808</c:v>
                </c:pt>
                <c:pt idx="1937">
                  <c:v>6.3685570693701159</c:v>
                </c:pt>
                <c:pt idx="1938">
                  <c:v>6.3785563244394545</c:v>
                </c:pt>
                <c:pt idx="1939">
                  <c:v>6.3885555795087896</c:v>
                </c:pt>
                <c:pt idx="1940">
                  <c:v>6.3985548345781247</c:v>
                </c:pt>
                <c:pt idx="1941">
                  <c:v>6.4085540896474598</c:v>
                </c:pt>
                <c:pt idx="1942">
                  <c:v>6.4185533447167984</c:v>
                </c:pt>
                <c:pt idx="1943">
                  <c:v>6.4285525997861335</c:v>
                </c:pt>
                <c:pt idx="1944">
                  <c:v>6.4385518548554685</c:v>
                </c:pt>
                <c:pt idx="1945">
                  <c:v>6.4485511099257806</c:v>
                </c:pt>
                <c:pt idx="1946">
                  <c:v>6.4585503649951157</c:v>
                </c:pt>
                <c:pt idx="1947">
                  <c:v>6.4685496200644508</c:v>
                </c:pt>
                <c:pt idx="1948">
                  <c:v>6.4785488751337894</c:v>
                </c:pt>
                <c:pt idx="1949">
                  <c:v>6.4885481302031245</c:v>
                </c:pt>
                <c:pt idx="1950">
                  <c:v>6.4985473852724596</c:v>
                </c:pt>
                <c:pt idx="1951">
                  <c:v>6.5085466403417946</c:v>
                </c:pt>
                <c:pt idx="1952">
                  <c:v>6.5185458954111333</c:v>
                </c:pt>
                <c:pt idx="1953">
                  <c:v>6.5285451504804684</c:v>
                </c:pt>
                <c:pt idx="1954">
                  <c:v>6.5385444055498034</c:v>
                </c:pt>
                <c:pt idx="1955">
                  <c:v>6.5485436606191385</c:v>
                </c:pt>
                <c:pt idx="1956">
                  <c:v>6.5585429156884736</c:v>
                </c:pt>
                <c:pt idx="1957">
                  <c:v>6.5685421707578122</c:v>
                </c:pt>
                <c:pt idx="1958">
                  <c:v>6.5785414258271473</c:v>
                </c:pt>
                <c:pt idx="1959">
                  <c:v>6.5885406808964824</c:v>
                </c:pt>
                <c:pt idx="1960">
                  <c:v>6.5985399359658174</c:v>
                </c:pt>
                <c:pt idx="1961">
                  <c:v>6.6085391910351561</c:v>
                </c:pt>
                <c:pt idx="1962">
                  <c:v>6.6185384461044912</c:v>
                </c:pt>
                <c:pt idx="1963">
                  <c:v>6.6285377011738262</c:v>
                </c:pt>
                <c:pt idx="1964">
                  <c:v>6.6385369562431613</c:v>
                </c:pt>
                <c:pt idx="1965">
                  <c:v>6.6485362113124999</c:v>
                </c:pt>
                <c:pt idx="1966">
                  <c:v>6.658535466381835</c:v>
                </c:pt>
                <c:pt idx="1967">
                  <c:v>6.6685347214511701</c:v>
                </c:pt>
                <c:pt idx="1968">
                  <c:v>6.6785339765205052</c:v>
                </c:pt>
                <c:pt idx="1969">
                  <c:v>6.6885332315898438</c:v>
                </c:pt>
                <c:pt idx="1970">
                  <c:v>6.6985324866591789</c:v>
                </c:pt>
                <c:pt idx="1971">
                  <c:v>6.708531741728514</c:v>
                </c:pt>
                <c:pt idx="1972">
                  <c:v>6.718530996797849</c:v>
                </c:pt>
                <c:pt idx="1973">
                  <c:v>6.7285302518671877</c:v>
                </c:pt>
                <c:pt idx="1974">
                  <c:v>6.7385295069374997</c:v>
                </c:pt>
                <c:pt idx="1975">
                  <c:v>6.7485287620068384</c:v>
                </c:pt>
                <c:pt idx="1976">
                  <c:v>6.7585280170761735</c:v>
                </c:pt>
                <c:pt idx="1977">
                  <c:v>6.7685272721455085</c:v>
                </c:pt>
                <c:pt idx="1978">
                  <c:v>6.7785265272148436</c:v>
                </c:pt>
                <c:pt idx="1979">
                  <c:v>6.7885257822841822</c:v>
                </c:pt>
                <c:pt idx="1980">
                  <c:v>6.7985250373535173</c:v>
                </c:pt>
                <c:pt idx="1981">
                  <c:v>6.8085242924228524</c:v>
                </c:pt>
                <c:pt idx="1982">
                  <c:v>6.8185235474921875</c:v>
                </c:pt>
                <c:pt idx="1983">
                  <c:v>6.8285228025615261</c:v>
                </c:pt>
                <c:pt idx="1984">
                  <c:v>6.8385220576308612</c:v>
                </c:pt>
                <c:pt idx="1985">
                  <c:v>6.8485213127001963</c:v>
                </c:pt>
                <c:pt idx="1986">
                  <c:v>6.8585205677695313</c:v>
                </c:pt>
                <c:pt idx="1987">
                  <c:v>6.86851982283887</c:v>
                </c:pt>
                <c:pt idx="1988">
                  <c:v>6.878519077908205</c:v>
                </c:pt>
                <c:pt idx="1989">
                  <c:v>6.8885183329775401</c:v>
                </c:pt>
                <c:pt idx="1990">
                  <c:v>6.8985175880468752</c:v>
                </c:pt>
                <c:pt idx="1991">
                  <c:v>6.9085168431162103</c:v>
                </c:pt>
                <c:pt idx="1992">
                  <c:v>6.9185160981855489</c:v>
                </c:pt>
                <c:pt idx="1993">
                  <c:v>6.928515353254884</c:v>
                </c:pt>
                <c:pt idx="1994">
                  <c:v>6.9385146083242191</c:v>
                </c:pt>
                <c:pt idx="1995">
                  <c:v>6.9485138633935541</c:v>
                </c:pt>
                <c:pt idx="1996">
                  <c:v>6.9585131184628928</c:v>
                </c:pt>
                <c:pt idx="1997">
                  <c:v>6.9685123735322279</c:v>
                </c:pt>
                <c:pt idx="1998">
                  <c:v>6.9785116286015629</c:v>
                </c:pt>
                <c:pt idx="1999">
                  <c:v>6.988510883670898</c:v>
                </c:pt>
                <c:pt idx="2000">
                  <c:v>6.9985101387402366</c:v>
                </c:pt>
                <c:pt idx="2001">
                  <c:v>7.0085093938095717</c:v>
                </c:pt>
                <c:pt idx="2002">
                  <c:v>7.0185086488798838</c:v>
                </c:pt>
                <c:pt idx="2003">
                  <c:v>7.0285079039492189</c:v>
                </c:pt>
                <c:pt idx="2004">
                  <c:v>7.0385071590185539</c:v>
                </c:pt>
                <c:pt idx="2005">
                  <c:v>7.048506414087889</c:v>
                </c:pt>
                <c:pt idx="2006">
                  <c:v>7.0585056691572277</c:v>
                </c:pt>
                <c:pt idx="2007">
                  <c:v>7.0685049242265627</c:v>
                </c:pt>
                <c:pt idx="2008">
                  <c:v>7.0785041792958978</c:v>
                </c:pt>
                <c:pt idx="2009">
                  <c:v>7.0885034343652329</c:v>
                </c:pt>
                <c:pt idx="2010">
                  <c:v>7.0985026894345715</c:v>
                </c:pt>
                <c:pt idx="2011">
                  <c:v>7.1085019445039066</c:v>
                </c:pt>
                <c:pt idx="2012">
                  <c:v>7.1185011995732417</c:v>
                </c:pt>
                <c:pt idx="2013">
                  <c:v>7.1285004546425768</c:v>
                </c:pt>
                <c:pt idx="2014">
                  <c:v>7.1384997097119154</c:v>
                </c:pt>
                <c:pt idx="2015">
                  <c:v>7.1484989647812505</c:v>
                </c:pt>
                <c:pt idx="2016">
                  <c:v>7.1584982198505855</c:v>
                </c:pt>
                <c:pt idx="2017">
                  <c:v>7.1684974749199206</c:v>
                </c:pt>
                <c:pt idx="2018">
                  <c:v>7.1784967299892593</c:v>
                </c:pt>
                <c:pt idx="2019">
                  <c:v>7.1884959850585943</c:v>
                </c:pt>
                <c:pt idx="2020">
                  <c:v>7.1984952401279294</c:v>
                </c:pt>
                <c:pt idx="2021">
                  <c:v>7.2084944951972645</c:v>
                </c:pt>
                <c:pt idx="2022">
                  <c:v>7.2184937502665996</c:v>
                </c:pt>
                <c:pt idx="2023">
                  <c:v>7.2284930053359382</c:v>
                </c:pt>
                <c:pt idx="2024">
                  <c:v>7.2384922604052733</c:v>
                </c:pt>
                <c:pt idx="2025">
                  <c:v>7.2484915154746083</c:v>
                </c:pt>
                <c:pt idx="2026">
                  <c:v>7.2584907705439434</c:v>
                </c:pt>
                <c:pt idx="2027">
                  <c:v>7.2684900256132821</c:v>
                </c:pt>
                <c:pt idx="2028">
                  <c:v>7.2784892806826171</c:v>
                </c:pt>
                <c:pt idx="2029">
                  <c:v>7.2884885357519522</c:v>
                </c:pt>
                <c:pt idx="2030">
                  <c:v>7.2984877908212873</c:v>
                </c:pt>
                <c:pt idx="2031">
                  <c:v>7.3084870458916029</c:v>
                </c:pt>
                <c:pt idx="2032">
                  <c:v>7.3184863009609344</c:v>
                </c:pt>
                <c:pt idx="2033">
                  <c:v>7.3284855560302766</c:v>
                </c:pt>
                <c:pt idx="2034">
                  <c:v>7.3384848110996117</c:v>
                </c:pt>
                <c:pt idx="2035">
                  <c:v>7.3484840661689432</c:v>
                </c:pt>
                <c:pt idx="2036">
                  <c:v>7.3584833212382783</c:v>
                </c:pt>
                <c:pt idx="2037">
                  <c:v>7.3684825763076205</c:v>
                </c:pt>
                <c:pt idx="2038">
                  <c:v>7.378481831376952</c:v>
                </c:pt>
                <c:pt idx="2039">
                  <c:v>7.3884810864462871</c:v>
                </c:pt>
                <c:pt idx="2040">
                  <c:v>7.3984803415156222</c:v>
                </c:pt>
                <c:pt idx="2041">
                  <c:v>7.4084795965849608</c:v>
                </c:pt>
                <c:pt idx="2042">
                  <c:v>7.4184788516542959</c:v>
                </c:pt>
                <c:pt idx="2043">
                  <c:v>7.428478106723631</c:v>
                </c:pt>
                <c:pt idx="2044">
                  <c:v>7.438477361792966</c:v>
                </c:pt>
                <c:pt idx="2045">
                  <c:v>7.4484766168623047</c:v>
                </c:pt>
                <c:pt idx="2046">
                  <c:v>7.4584758719316397</c:v>
                </c:pt>
                <c:pt idx="2047">
                  <c:v>7.4684751270009748</c:v>
                </c:pt>
                <c:pt idx="2048">
                  <c:v>7.4784743820703099</c:v>
                </c:pt>
                <c:pt idx="2049">
                  <c:v>7.4884736371396485</c:v>
                </c:pt>
                <c:pt idx="2050">
                  <c:v>7.4984728922089836</c:v>
                </c:pt>
                <c:pt idx="2051">
                  <c:v>7.5084721472783187</c:v>
                </c:pt>
                <c:pt idx="2052">
                  <c:v>7.5184714023476538</c:v>
                </c:pt>
                <c:pt idx="2053">
                  <c:v>7.5284706574169888</c:v>
                </c:pt>
                <c:pt idx="2054">
                  <c:v>7.5384699124863275</c:v>
                </c:pt>
                <c:pt idx="2055">
                  <c:v>7.5484691675556626</c:v>
                </c:pt>
                <c:pt idx="2056">
                  <c:v>7.5584684226249976</c:v>
                </c:pt>
                <c:pt idx="2057">
                  <c:v>7.5684676776943327</c:v>
                </c:pt>
                <c:pt idx="2058">
                  <c:v>7.5784669327636713</c:v>
                </c:pt>
                <c:pt idx="2059">
                  <c:v>7.5884661878339834</c:v>
                </c:pt>
                <c:pt idx="2060">
                  <c:v>7.598465442903322</c:v>
                </c:pt>
                <c:pt idx="2061">
                  <c:v>7.6084646979726571</c:v>
                </c:pt>
                <c:pt idx="2062">
                  <c:v>7.6184639530419922</c:v>
                </c:pt>
                <c:pt idx="2063">
                  <c:v>7.6284632081113273</c:v>
                </c:pt>
                <c:pt idx="2064">
                  <c:v>7.6384624631806659</c:v>
                </c:pt>
                <c:pt idx="2065">
                  <c:v>7.648461718250001</c:v>
                </c:pt>
                <c:pt idx="2066">
                  <c:v>7.6584609733193361</c:v>
                </c:pt>
                <c:pt idx="2067">
                  <c:v>7.6684602283886711</c:v>
                </c:pt>
                <c:pt idx="2068">
                  <c:v>7.6784594834580098</c:v>
                </c:pt>
                <c:pt idx="2069">
                  <c:v>7.6884587385273448</c:v>
                </c:pt>
                <c:pt idx="2070">
                  <c:v>7.6984579935966799</c:v>
                </c:pt>
                <c:pt idx="2071">
                  <c:v>7.708457248666015</c:v>
                </c:pt>
                <c:pt idx="2072">
                  <c:v>7.7184565037353536</c:v>
                </c:pt>
                <c:pt idx="2073">
                  <c:v>7.7284557588046887</c:v>
                </c:pt>
                <c:pt idx="2074">
                  <c:v>7.7384550138740238</c:v>
                </c:pt>
                <c:pt idx="2075">
                  <c:v>7.7484542689433589</c:v>
                </c:pt>
                <c:pt idx="2076">
                  <c:v>7.7584535240126975</c:v>
                </c:pt>
                <c:pt idx="2077">
                  <c:v>7.7684527790820326</c:v>
                </c:pt>
                <c:pt idx="2078">
                  <c:v>7.7784520341513677</c:v>
                </c:pt>
                <c:pt idx="2079">
                  <c:v>7.7884512892207027</c:v>
                </c:pt>
                <c:pt idx="2080">
                  <c:v>7.7984505442900414</c:v>
                </c:pt>
                <c:pt idx="2081">
                  <c:v>7.8084497993593764</c:v>
                </c:pt>
                <c:pt idx="2082">
                  <c:v>7.8184490544287115</c:v>
                </c:pt>
                <c:pt idx="2083">
                  <c:v>7.8284483094980466</c:v>
                </c:pt>
                <c:pt idx="2084">
                  <c:v>7.8384475645673817</c:v>
                </c:pt>
                <c:pt idx="2085">
                  <c:v>7.8484468196367203</c:v>
                </c:pt>
                <c:pt idx="2086">
                  <c:v>7.8584460747060554</c:v>
                </c:pt>
                <c:pt idx="2087">
                  <c:v>7.8684453297763675</c:v>
                </c:pt>
                <c:pt idx="2088">
                  <c:v>7.8784445848457025</c:v>
                </c:pt>
                <c:pt idx="2089">
                  <c:v>7.8884438399150376</c:v>
                </c:pt>
                <c:pt idx="2090">
                  <c:v>7.8984430949843727</c:v>
                </c:pt>
                <c:pt idx="2091">
                  <c:v>7.9084423500537113</c:v>
                </c:pt>
                <c:pt idx="2092">
                  <c:v>7.9184416051230464</c:v>
                </c:pt>
                <c:pt idx="2093">
                  <c:v>7.9284408601923815</c:v>
                </c:pt>
                <c:pt idx="2094">
                  <c:v>7.9384401152617166</c:v>
                </c:pt>
                <c:pt idx="2095">
                  <c:v>7.9484393703310552</c:v>
                </c:pt>
                <c:pt idx="2096">
                  <c:v>7.9584386254003903</c:v>
                </c:pt>
                <c:pt idx="2097">
                  <c:v>7.9684378804697253</c:v>
                </c:pt>
                <c:pt idx="2098">
                  <c:v>7.9784371355390604</c:v>
                </c:pt>
                <c:pt idx="2099">
                  <c:v>7.9884363906083991</c:v>
                </c:pt>
                <c:pt idx="2100">
                  <c:v>7.9984356456777341</c:v>
                </c:pt>
                <c:pt idx="2101">
                  <c:v>8.0084349007470692</c:v>
                </c:pt>
                <c:pt idx="2102">
                  <c:v>8.0184341558164043</c:v>
                </c:pt>
                <c:pt idx="2103">
                  <c:v>8.0284334108857429</c:v>
                </c:pt>
                <c:pt idx="2104">
                  <c:v>8.038432665955078</c:v>
                </c:pt>
                <c:pt idx="2105">
                  <c:v>8.0484319210244131</c:v>
                </c:pt>
                <c:pt idx="2106">
                  <c:v>8.0584311760937481</c:v>
                </c:pt>
                <c:pt idx="2107">
                  <c:v>8.0684304311630868</c:v>
                </c:pt>
                <c:pt idx="2108">
                  <c:v>8.0784296862324219</c:v>
                </c:pt>
                <c:pt idx="2109">
                  <c:v>8.0884289413017569</c:v>
                </c:pt>
                <c:pt idx="2110">
                  <c:v>8.098428196371092</c:v>
                </c:pt>
                <c:pt idx="2111">
                  <c:v>8.1084274514404306</c:v>
                </c:pt>
                <c:pt idx="2112">
                  <c:v>8.1184267065097657</c:v>
                </c:pt>
                <c:pt idx="2113">
                  <c:v>8.1284259615791008</c:v>
                </c:pt>
                <c:pt idx="2114">
                  <c:v>8.1384252166484359</c:v>
                </c:pt>
                <c:pt idx="2115">
                  <c:v>8.148424471717771</c:v>
                </c:pt>
                <c:pt idx="2116">
                  <c:v>8.1584237267880866</c:v>
                </c:pt>
                <c:pt idx="2117">
                  <c:v>8.1684229818574217</c:v>
                </c:pt>
                <c:pt idx="2118">
                  <c:v>8.1784222369267603</c:v>
                </c:pt>
                <c:pt idx="2119">
                  <c:v>8.1884214919960954</c:v>
                </c:pt>
                <c:pt idx="2120">
                  <c:v>8.1984207470654304</c:v>
                </c:pt>
                <c:pt idx="2121">
                  <c:v>8.2084200021347655</c:v>
                </c:pt>
                <c:pt idx="2122">
                  <c:v>8.2184192572041042</c:v>
                </c:pt>
                <c:pt idx="2123">
                  <c:v>8.2284185122734392</c:v>
                </c:pt>
                <c:pt idx="2124">
                  <c:v>8.2384177673427743</c:v>
                </c:pt>
                <c:pt idx="2125">
                  <c:v>8.2484170224121094</c:v>
                </c:pt>
                <c:pt idx="2126">
                  <c:v>8.258416277481448</c:v>
                </c:pt>
                <c:pt idx="2127">
                  <c:v>8.2684155325507831</c:v>
                </c:pt>
                <c:pt idx="2128">
                  <c:v>8.2784147876201182</c:v>
                </c:pt>
                <c:pt idx="2129">
                  <c:v>8.2884140426894533</c:v>
                </c:pt>
                <c:pt idx="2130">
                  <c:v>8.2984132977587919</c:v>
                </c:pt>
                <c:pt idx="2131">
                  <c:v>8.308412552828127</c:v>
                </c:pt>
                <c:pt idx="2132">
                  <c:v>8.318411807897462</c:v>
                </c:pt>
                <c:pt idx="2133">
                  <c:v>8.3284110629667971</c:v>
                </c:pt>
                <c:pt idx="2134">
                  <c:v>8.3384103180361357</c:v>
                </c:pt>
                <c:pt idx="2135">
                  <c:v>8.3484095731054708</c:v>
                </c:pt>
                <c:pt idx="2136">
                  <c:v>8.3584088281748059</c:v>
                </c:pt>
                <c:pt idx="2137">
                  <c:v>8.368408083244141</c:v>
                </c:pt>
                <c:pt idx="2138">
                  <c:v>8.3784073383134796</c:v>
                </c:pt>
                <c:pt idx="2139">
                  <c:v>8.3884065933828147</c:v>
                </c:pt>
                <c:pt idx="2140">
                  <c:v>8.3984058484521498</c:v>
                </c:pt>
                <c:pt idx="2141">
                  <c:v>8.4084051035214848</c:v>
                </c:pt>
                <c:pt idx="2142">
                  <c:v>8.4184043585908235</c:v>
                </c:pt>
                <c:pt idx="2143">
                  <c:v>8.4284036136601586</c:v>
                </c:pt>
                <c:pt idx="2144">
                  <c:v>8.4384028687304671</c:v>
                </c:pt>
                <c:pt idx="2145">
                  <c:v>8.4484021237998057</c:v>
                </c:pt>
                <c:pt idx="2146">
                  <c:v>8.4584013788691408</c:v>
                </c:pt>
                <c:pt idx="2147">
                  <c:v>8.4684006339384759</c:v>
                </c:pt>
                <c:pt idx="2148">
                  <c:v>8.4783998890078109</c:v>
                </c:pt>
                <c:pt idx="2149">
                  <c:v>8.4883991440771496</c:v>
                </c:pt>
                <c:pt idx="2150">
                  <c:v>8.4983983991464846</c:v>
                </c:pt>
                <c:pt idx="2151">
                  <c:v>8.5083976542158197</c:v>
                </c:pt>
                <c:pt idx="2152">
                  <c:v>8.5183969092851548</c:v>
                </c:pt>
                <c:pt idx="2153">
                  <c:v>8.5283961643544934</c:v>
                </c:pt>
                <c:pt idx="2154">
                  <c:v>8.5383954194238285</c:v>
                </c:pt>
                <c:pt idx="2155">
                  <c:v>8.5483946744931636</c:v>
                </c:pt>
                <c:pt idx="2156">
                  <c:v>8.5583939295624987</c:v>
                </c:pt>
                <c:pt idx="2157">
                  <c:v>8.5683931846318373</c:v>
                </c:pt>
                <c:pt idx="2158">
                  <c:v>8.5783924397011724</c:v>
                </c:pt>
                <c:pt idx="2159">
                  <c:v>8.5883916947705075</c:v>
                </c:pt>
                <c:pt idx="2160">
                  <c:v>8.5983909498398425</c:v>
                </c:pt>
                <c:pt idx="2161">
                  <c:v>8.6083902049091812</c:v>
                </c:pt>
                <c:pt idx="2162">
                  <c:v>8.6183894599785162</c:v>
                </c:pt>
                <c:pt idx="2163">
                  <c:v>8.6283887150478513</c:v>
                </c:pt>
                <c:pt idx="2164">
                  <c:v>8.6383879701171864</c:v>
                </c:pt>
                <c:pt idx="2165">
                  <c:v>8.648387225186525</c:v>
                </c:pt>
                <c:pt idx="2166">
                  <c:v>8.6583864802558601</c:v>
                </c:pt>
                <c:pt idx="2167">
                  <c:v>8.6683857353251952</c:v>
                </c:pt>
                <c:pt idx="2168">
                  <c:v>8.6783849903945303</c:v>
                </c:pt>
                <c:pt idx="2169">
                  <c:v>8.6883842454638689</c:v>
                </c:pt>
                <c:pt idx="2170">
                  <c:v>8.698383500533204</c:v>
                </c:pt>
                <c:pt idx="2171">
                  <c:v>8.708382755602539</c:v>
                </c:pt>
                <c:pt idx="2172">
                  <c:v>8.7183820106718741</c:v>
                </c:pt>
                <c:pt idx="2173">
                  <c:v>8.7283812657421862</c:v>
                </c:pt>
                <c:pt idx="2174">
                  <c:v>8.7383805208115213</c:v>
                </c:pt>
                <c:pt idx="2175">
                  <c:v>8.7483797758808564</c:v>
                </c:pt>
                <c:pt idx="2176">
                  <c:v>8.758379030950195</c:v>
                </c:pt>
                <c:pt idx="2177">
                  <c:v>8.7683782860195301</c:v>
                </c:pt>
                <c:pt idx="2178">
                  <c:v>8.7783775410888651</c:v>
                </c:pt>
                <c:pt idx="2179">
                  <c:v>8.7883767961582002</c:v>
                </c:pt>
                <c:pt idx="2180">
                  <c:v>8.7983760512275389</c:v>
                </c:pt>
                <c:pt idx="2181">
                  <c:v>8.8083753062968739</c:v>
                </c:pt>
                <c:pt idx="2182">
                  <c:v>8.818374561366209</c:v>
                </c:pt>
                <c:pt idx="2183">
                  <c:v>8.8283738164355441</c:v>
                </c:pt>
                <c:pt idx="2184">
                  <c:v>8.8383730715048827</c:v>
                </c:pt>
                <c:pt idx="2185">
                  <c:v>8.8483723265742178</c:v>
                </c:pt>
                <c:pt idx="2186">
                  <c:v>8.8583715816435529</c:v>
                </c:pt>
                <c:pt idx="2187">
                  <c:v>8.868370836712888</c:v>
                </c:pt>
                <c:pt idx="2188">
                  <c:v>8.8783700917822266</c:v>
                </c:pt>
                <c:pt idx="2189">
                  <c:v>8.8883693468515617</c:v>
                </c:pt>
                <c:pt idx="2190">
                  <c:v>8.8983686019208967</c:v>
                </c:pt>
                <c:pt idx="2191">
                  <c:v>8.9083678569902318</c:v>
                </c:pt>
                <c:pt idx="2192">
                  <c:v>8.9183671120595704</c:v>
                </c:pt>
                <c:pt idx="2193">
                  <c:v>8.9283663671289055</c:v>
                </c:pt>
                <c:pt idx="2194">
                  <c:v>8.9383656221982406</c:v>
                </c:pt>
                <c:pt idx="2195">
                  <c:v>8.9483648772675757</c:v>
                </c:pt>
                <c:pt idx="2196">
                  <c:v>8.9583641323369143</c:v>
                </c:pt>
                <c:pt idx="2197">
                  <c:v>8.9683633874062494</c:v>
                </c:pt>
                <c:pt idx="2198">
                  <c:v>8.9783626424755845</c:v>
                </c:pt>
                <c:pt idx="2199">
                  <c:v>8.9883618975449195</c:v>
                </c:pt>
                <c:pt idx="2200">
                  <c:v>8.9983611526142582</c:v>
                </c:pt>
                <c:pt idx="2201">
                  <c:v>9.0083604076845702</c:v>
                </c:pt>
                <c:pt idx="2202">
                  <c:v>9.0183596627539053</c:v>
                </c:pt>
                <c:pt idx="2203">
                  <c:v>9.028358917823244</c:v>
                </c:pt>
                <c:pt idx="2204">
                  <c:v>9.038358172892579</c:v>
                </c:pt>
                <c:pt idx="2205">
                  <c:v>9.0483574279619141</c:v>
                </c:pt>
                <c:pt idx="2206">
                  <c:v>9.0583566830312492</c:v>
                </c:pt>
                <c:pt idx="2207">
                  <c:v>9.0683559381005878</c:v>
                </c:pt>
                <c:pt idx="2208">
                  <c:v>9.0783551931699229</c:v>
                </c:pt>
                <c:pt idx="2209">
                  <c:v>9.088354448239258</c:v>
                </c:pt>
                <c:pt idx="2210">
                  <c:v>9.0983537033085931</c:v>
                </c:pt>
                <c:pt idx="2211">
                  <c:v>9.1083529583779317</c:v>
                </c:pt>
                <c:pt idx="2212">
                  <c:v>9.1183522134472668</c:v>
                </c:pt>
                <c:pt idx="2213">
                  <c:v>9.1283514685166018</c:v>
                </c:pt>
                <c:pt idx="2214">
                  <c:v>9.1383507235859369</c:v>
                </c:pt>
                <c:pt idx="2215">
                  <c:v>9.1483499786552755</c:v>
                </c:pt>
                <c:pt idx="2216">
                  <c:v>9.1583492337246106</c:v>
                </c:pt>
                <c:pt idx="2217">
                  <c:v>9.1683484887939457</c:v>
                </c:pt>
                <c:pt idx="2218">
                  <c:v>9.1783477438632808</c:v>
                </c:pt>
                <c:pt idx="2219">
                  <c:v>9.1883469989326194</c:v>
                </c:pt>
                <c:pt idx="2220">
                  <c:v>9.1983462540019545</c:v>
                </c:pt>
                <c:pt idx="2221">
                  <c:v>9.2083455090712896</c:v>
                </c:pt>
                <c:pt idx="2222">
                  <c:v>9.2183447641406246</c:v>
                </c:pt>
                <c:pt idx="2223">
                  <c:v>9.2283440192099633</c:v>
                </c:pt>
                <c:pt idx="2224">
                  <c:v>9.2383432742792984</c:v>
                </c:pt>
                <c:pt idx="2225">
                  <c:v>9.2483425293486334</c:v>
                </c:pt>
                <c:pt idx="2226">
                  <c:v>9.2583417844179685</c:v>
                </c:pt>
                <c:pt idx="2227">
                  <c:v>9.2683410394873071</c:v>
                </c:pt>
                <c:pt idx="2228">
                  <c:v>9.2783402945566422</c:v>
                </c:pt>
                <c:pt idx="2229">
                  <c:v>9.2883395496269507</c:v>
                </c:pt>
                <c:pt idx="2230">
                  <c:v>9.2983388046962894</c:v>
                </c:pt>
                <c:pt idx="2231">
                  <c:v>9.3083380597656245</c:v>
                </c:pt>
                <c:pt idx="2232">
                  <c:v>9.3183373148349595</c:v>
                </c:pt>
                <c:pt idx="2233">
                  <c:v>9.3283365699042946</c:v>
                </c:pt>
                <c:pt idx="2234">
                  <c:v>9.3383358249736332</c:v>
                </c:pt>
                <c:pt idx="2235">
                  <c:v>9.3483350800429683</c:v>
                </c:pt>
                <c:pt idx="2236">
                  <c:v>9.3583343351123034</c:v>
                </c:pt>
                <c:pt idx="2237">
                  <c:v>9.3683335901816385</c:v>
                </c:pt>
                <c:pt idx="2238">
                  <c:v>9.3783328452509771</c:v>
                </c:pt>
                <c:pt idx="2239">
                  <c:v>9.3883321003203122</c:v>
                </c:pt>
                <c:pt idx="2240">
                  <c:v>9.3983313553896473</c:v>
                </c:pt>
                <c:pt idx="2241">
                  <c:v>9.4083306104589823</c:v>
                </c:pt>
                <c:pt idx="2242">
                  <c:v>9.418329865528321</c:v>
                </c:pt>
                <c:pt idx="2243">
                  <c:v>9.428329120597656</c:v>
                </c:pt>
                <c:pt idx="2244">
                  <c:v>9.4383283756669911</c:v>
                </c:pt>
                <c:pt idx="2245">
                  <c:v>9.4483276307363262</c:v>
                </c:pt>
                <c:pt idx="2246">
                  <c:v>9.4583268858056648</c:v>
                </c:pt>
                <c:pt idx="2247">
                  <c:v>9.4683261408749999</c:v>
                </c:pt>
                <c:pt idx="2248">
                  <c:v>9.478325395944335</c:v>
                </c:pt>
                <c:pt idx="2249">
                  <c:v>9.4883246510136701</c:v>
                </c:pt>
                <c:pt idx="2250">
                  <c:v>9.4983239060830087</c:v>
                </c:pt>
                <c:pt idx="2251">
                  <c:v>9.5083231611523438</c:v>
                </c:pt>
                <c:pt idx="2252">
                  <c:v>9.5183224162216788</c:v>
                </c:pt>
                <c:pt idx="2253">
                  <c:v>9.5283216712910139</c:v>
                </c:pt>
                <c:pt idx="2254">
                  <c:v>9.5383209263603526</c:v>
                </c:pt>
                <c:pt idx="2255">
                  <c:v>9.5483201814296876</c:v>
                </c:pt>
                <c:pt idx="2256">
                  <c:v>9.5583194364990227</c:v>
                </c:pt>
                <c:pt idx="2257">
                  <c:v>9.5683186915683578</c:v>
                </c:pt>
                <c:pt idx="2258">
                  <c:v>9.5783179466386734</c:v>
                </c:pt>
                <c:pt idx="2259">
                  <c:v>9.5883172017080085</c:v>
                </c:pt>
                <c:pt idx="2260">
                  <c:v>9.5983164567773436</c:v>
                </c:pt>
                <c:pt idx="2261">
                  <c:v>9.6083157118466822</c:v>
                </c:pt>
                <c:pt idx="2262">
                  <c:v>9.6183149669160173</c:v>
                </c:pt>
                <c:pt idx="2263">
                  <c:v>9.6283142219853524</c:v>
                </c:pt>
                <c:pt idx="2264">
                  <c:v>9.6383134770546874</c:v>
                </c:pt>
                <c:pt idx="2265">
                  <c:v>9.6483127321240261</c:v>
                </c:pt>
                <c:pt idx="2266">
                  <c:v>9.6583119871933611</c:v>
                </c:pt>
                <c:pt idx="2267">
                  <c:v>9.6683112422626962</c:v>
                </c:pt>
                <c:pt idx="2268">
                  <c:v>9.6783104973320313</c:v>
                </c:pt>
                <c:pt idx="2269">
                  <c:v>9.6883097524013699</c:v>
                </c:pt>
                <c:pt idx="2270">
                  <c:v>9.698309007470705</c:v>
                </c:pt>
                <c:pt idx="2271">
                  <c:v>9.7083082625400401</c:v>
                </c:pt>
                <c:pt idx="2272">
                  <c:v>9.7183075176093752</c:v>
                </c:pt>
                <c:pt idx="2273">
                  <c:v>9.7283067726787138</c:v>
                </c:pt>
                <c:pt idx="2274">
                  <c:v>9.7383060277480489</c:v>
                </c:pt>
                <c:pt idx="2275">
                  <c:v>9.748305282817384</c:v>
                </c:pt>
                <c:pt idx="2276">
                  <c:v>9.758304537886719</c:v>
                </c:pt>
                <c:pt idx="2277">
                  <c:v>9.7683037929560577</c:v>
                </c:pt>
                <c:pt idx="2278">
                  <c:v>9.7783030480253927</c:v>
                </c:pt>
                <c:pt idx="2279">
                  <c:v>9.7883023030947278</c:v>
                </c:pt>
                <c:pt idx="2280">
                  <c:v>9.7983015581640629</c:v>
                </c:pt>
                <c:pt idx="2281">
                  <c:v>9.8083008132334015</c:v>
                </c:pt>
                <c:pt idx="2282">
                  <c:v>9.8183000683027366</c:v>
                </c:pt>
                <c:pt idx="2283">
                  <c:v>9.8282993233720717</c:v>
                </c:pt>
                <c:pt idx="2284">
                  <c:v>9.8382985784414032</c:v>
                </c:pt>
                <c:pt idx="2285">
                  <c:v>9.8482978335107454</c:v>
                </c:pt>
                <c:pt idx="2286">
                  <c:v>9.8582970885810539</c:v>
                </c:pt>
                <c:pt idx="2287">
                  <c:v>9.8682963436503925</c:v>
                </c:pt>
                <c:pt idx="2288">
                  <c:v>9.8782955987197276</c:v>
                </c:pt>
                <c:pt idx="2289">
                  <c:v>9.8882948537890627</c:v>
                </c:pt>
                <c:pt idx="2290">
                  <c:v>9.8982941088583978</c:v>
                </c:pt>
                <c:pt idx="2291">
                  <c:v>9.9082933639277329</c:v>
                </c:pt>
                <c:pt idx="2292">
                  <c:v>9.9182926189970715</c:v>
                </c:pt>
                <c:pt idx="2293">
                  <c:v>9.9282918740664066</c:v>
                </c:pt>
                <c:pt idx="2294">
                  <c:v>9.9382911291357416</c:v>
                </c:pt>
                <c:pt idx="2295">
                  <c:v>9.9482903842050767</c:v>
                </c:pt>
                <c:pt idx="2296">
                  <c:v>9.9582896392744154</c:v>
                </c:pt>
                <c:pt idx="2297">
                  <c:v>9.9682888943437504</c:v>
                </c:pt>
                <c:pt idx="2298">
                  <c:v>9.9782881494130855</c:v>
                </c:pt>
                <c:pt idx="2299">
                  <c:v>9.9882874044824206</c:v>
                </c:pt>
                <c:pt idx="2300">
                  <c:v>9.9982866595517592</c:v>
                </c:pt>
                <c:pt idx="2301">
                  <c:v>10.008285914621094</c:v>
                </c:pt>
                <c:pt idx="2302">
                  <c:v>10.018285169690429</c:v>
                </c:pt>
                <c:pt idx="2303">
                  <c:v>10.028284424759764</c:v>
                </c:pt>
                <c:pt idx="2304">
                  <c:v>10.038283679829103</c:v>
                </c:pt>
                <c:pt idx="2305">
                  <c:v>10.048282934898438</c:v>
                </c:pt>
                <c:pt idx="2306">
                  <c:v>10.058282189967773</c:v>
                </c:pt>
                <c:pt idx="2307">
                  <c:v>10.068281445037108</c:v>
                </c:pt>
                <c:pt idx="2308">
                  <c:v>10.078280700106447</c:v>
                </c:pt>
                <c:pt idx="2309">
                  <c:v>10.088279955175782</c:v>
                </c:pt>
                <c:pt idx="2310">
                  <c:v>10.098279210245117</c:v>
                </c:pt>
                <c:pt idx="2311">
                  <c:v>10.108278465314452</c:v>
                </c:pt>
                <c:pt idx="2312">
                  <c:v>10.118277720383791</c:v>
                </c:pt>
                <c:pt idx="2313">
                  <c:v>10.128276975453126</c:v>
                </c:pt>
                <c:pt idx="2314">
                  <c:v>10.138276230522461</c:v>
                </c:pt>
                <c:pt idx="2315">
                  <c:v>10.148275485592773</c:v>
                </c:pt>
                <c:pt idx="2316">
                  <c:v>10.158274740662108</c:v>
                </c:pt>
                <c:pt idx="2317">
                  <c:v>10.168273995731443</c:v>
                </c:pt>
                <c:pt idx="2318">
                  <c:v>10.178273250800782</c:v>
                </c:pt>
                <c:pt idx="2319">
                  <c:v>10.188272505870117</c:v>
                </c:pt>
                <c:pt idx="2320">
                  <c:v>10.198271760939452</c:v>
                </c:pt>
                <c:pt idx="2321">
                  <c:v>10.208271016008787</c:v>
                </c:pt>
                <c:pt idx="2322">
                  <c:v>10.218270271078122</c:v>
                </c:pt>
                <c:pt idx="2323">
                  <c:v>10.228269526147461</c:v>
                </c:pt>
                <c:pt idx="2324">
                  <c:v>10.238268781216796</c:v>
                </c:pt>
                <c:pt idx="2325">
                  <c:v>10.248268036286131</c:v>
                </c:pt>
                <c:pt idx="2326">
                  <c:v>10.258267291355466</c:v>
                </c:pt>
                <c:pt idx="2327">
                  <c:v>10.268266546424805</c:v>
                </c:pt>
                <c:pt idx="2328">
                  <c:v>10.27826580149414</c:v>
                </c:pt>
                <c:pt idx="2329">
                  <c:v>10.288265056563475</c:v>
                </c:pt>
                <c:pt idx="2330">
                  <c:v>10.29826431163281</c:v>
                </c:pt>
                <c:pt idx="2331">
                  <c:v>10.308263566702148</c:v>
                </c:pt>
                <c:pt idx="2332">
                  <c:v>10.318262821771484</c:v>
                </c:pt>
                <c:pt idx="2333">
                  <c:v>10.328262076840819</c:v>
                </c:pt>
                <c:pt idx="2334">
                  <c:v>10.338261331910154</c:v>
                </c:pt>
                <c:pt idx="2335">
                  <c:v>10.348260586979492</c:v>
                </c:pt>
                <c:pt idx="2336">
                  <c:v>10.358259842048827</c:v>
                </c:pt>
                <c:pt idx="2337">
                  <c:v>10.368259097118163</c:v>
                </c:pt>
                <c:pt idx="2338">
                  <c:v>10.378258352187498</c:v>
                </c:pt>
                <c:pt idx="2339">
                  <c:v>10.388257607256836</c:v>
                </c:pt>
                <c:pt idx="2340">
                  <c:v>10.398256862326171</c:v>
                </c:pt>
                <c:pt idx="2341">
                  <c:v>10.408256117395506</c:v>
                </c:pt>
                <c:pt idx="2342">
                  <c:v>10.418255372464841</c:v>
                </c:pt>
                <c:pt idx="2343">
                  <c:v>10.428254627535157</c:v>
                </c:pt>
                <c:pt idx="2344">
                  <c:v>10.438253882604492</c:v>
                </c:pt>
                <c:pt idx="2345">
                  <c:v>10.448253137673831</c:v>
                </c:pt>
                <c:pt idx="2346">
                  <c:v>10.458252392743166</c:v>
                </c:pt>
                <c:pt idx="2347">
                  <c:v>10.468251647812501</c:v>
                </c:pt>
                <c:pt idx="2348">
                  <c:v>10.478250902881836</c:v>
                </c:pt>
                <c:pt idx="2349">
                  <c:v>10.488250157951175</c:v>
                </c:pt>
                <c:pt idx="2350">
                  <c:v>10.49824941302051</c:v>
                </c:pt>
                <c:pt idx="2351">
                  <c:v>10.508248668089845</c:v>
                </c:pt>
                <c:pt idx="2352">
                  <c:v>10.51824792315918</c:v>
                </c:pt>
                <c:pt idx="2353">
                  <c:v>10.528247178228519</c:v>
                </c:pt>
                <c:pt idx="2354">
                  <c:v>10.538246433297854</c:v>
                </c:pt>
                <c:pt idx="2355">
                  <c:v>10.548245688367189</c:v>
                </c:pt>
                <c:pt idx="2356">
                  <c:v>10.558244943436524</c:v>
                </c:pt>
                <c:pt idx="2357">
                  <c:v>10.568244198505859</c:v>
                </c:pt>
                <c:pt idx="2358">
                  <c:v>10.578243453575197</c:v>
                </c:pt>
                <c:pt idx="2359">
                  <c:v>10.588242708644533</c:v>
                </c:pt>
                <c:pt idx="2360">
                  <c:v>10.598241963713868</c:v>
                </c:pt>
                <c:pt idx="2361">
                  <c:v>10.608241218783203</c:v>
                </c:pt>
                <c:pt idx="2362">
                  <c:v>10.618240473852541</c:v>
                </c:pt>
                <c:pt idx="2363">
                  <c:v>10.628239728921876</c:v>
                </c:pt>
                <c:pt idx="2364">
                  <c:v>10.638238983991211</c:v>
                </c:pt>
                <c:pt idx="2365">
                  <c:v>10.648238239060547</c:v>
                </c:pt>
                <c:pt idx="2366">
                  <c:v>10.658237494129885</c:v>
                </c:pt>
                <c:pt idx="2367">
                  <c:v>10.66823674919922</c:v>
                </c:pt>
                <c:pt idx="2368">
                  <c:v>10.678236004268555</c:v>
                </c:pt>
                <c:pt idx="2369">
                  <c:v>10.68823525933789</c:v>
                </c:pt>
                <c:pt idx="2370">
                  <c:v>10.698234514407229</c:v>
                </c:pt>
                <c:pt idx="2371">
                  <c:v>10.708233769477538</c:v>
                </c:pt>
                <c:pt idx="2372">
                  <c:v>10.718233024546876</c:v>
                </c:pt>
                <c:pt idx="2373">
                  <c:v>10.728232279616211</c:v>
                </c:pt>
                <c:pt idx="2374">
                  <c:v>10.738231534685546</c:v>
                </c:pt>
                <c:pt idx="2375">
                  <c:v>10.748230789754881</c:v>
                </c:pt>
                <c:pt idx="2376">
                  <c:v>10.75823004482422</c:v>
                </c:pt>
                <c:pt idx="2377">
                  <c:v>10.768229299893555</c:v>
                </c:pt>
                <c:pt idx="2378">
                  <c:v>10.77822855496289</c:v>
                </c:pt>
                <c:pt idx="2379">
                  <c:v>10.788227810032225</c:v>
                </c:pt>
                <c:pt idx="2380">
                  <c:v>10.798227065101564</c:v>
                </c:pt>
                <c:pt idx="2381">
                  <c:v>10.808226320170899</c:v>
                </c:pt>
                <c:pt idx="2382">
                  <c:v>10.818225575240234</c:v>
                </c:pt>
                <c:pt idx="2383">
                  <c:v>10.828224830309569</c:v>
                </c:pt>
                <c:pt idx="2384">
                  <c:v>10.838224085378908</c:v>
                </c:pt>
                <c:pt idx="2385">
                  <c:v>10.848223340448243</c:v>
                </c:pt>
                <c:pt idx="2386">
                  <c:v>10.858222595517578</c:v>
                </c:pt>
                <c:pt idx="2387">
                  <c:v>10.868221850586913</c:v>
                </c:pt>
                <c:pt idx="2388">
                  <c:v>10.878221105656248</c:v>
                </c:pt>
                <c:pt idx="2389">
                  <c:v>10.888220360725587</c:v>
                </c:pt>
                <c:pt idx="2390">
                  <c:v>10.898219615794922</c:v>
                </c:pt>
                <c:pt idx="2391">
                  <c:v>10.908218870864257</c:v>
                </c:pt>
                <c:pt idx="2392">
                  <c:v>10.918218125933592</c:v>
                </c:pt>
                <c:pt idx="2393">
                  <c:v>10.928217381002931</c:v>
                </c:pt>
                <c:pt idx="2394">
                  <c:v>10.938216636072266</c:v>
                </c:pt>
                <c:pt idx="2395">
                  <c:v>10.948215891141601</c:v>
                </c:pt>
                <c:pt idx="2396">
                  <c:v>10.958215146210936</c:v>
                </c:pt>
                <c:pt idx="2397">
                  <c:v>10.968214401280274</c:v>
                </c:pt>
                <c:pt idx="2398">
                  <c:v>10.97821365634961</c:v>
                </c:pt>
                <c:pt idx="2399">
                  <c:v>10.988212911418945</c:v>
                </c:pt>
                <c:pt idx="2400">
                  <c:v>10.998212166489257</c:v>
                </c:pt>
                <c:pt idx="2401">
                  <c:v>11.008211421558592</c:v>
                </c:pt>
                <c:pt idx="2402">
                  <c:v>11.018210676627927</c:v>
                </c:pt>
                <c:pt idx="2403">
                  <c:v>11.028209931697265</c:v>
                </c:pt>
                <c:pt idx="2404">
                  <c:v>11.038209186766601</c:v>
                </c:pt>
                <c:pt idx="2405">
                  <c:v>11.048208441835936</c:v>
                </c:pt>
                <c:pt idx="2406">
                  <c:v>11.058207696905271</c:v>
                </c:pt>
                <c:pt idx="2407">
                  <c:v>11.068206951974609</c:v>
                </c:pt>
                <c:pt idx="2408">
                  <c:v>11.078206207043944</c:v>
                </c:pt>
                <c:pt idx="2409">
                  <c:v>11.08820546211328</c:v>
                </c:pt>
                <c:pt idx="2410">
                  <c:v>11.098204717182615</c:v>
                </c:pt>
                <c:pt idx="2411">
                  <c:v>11.108203972251953</c:v>
                </c:pt>
                <c:pt idx="2412">
                  <c:v>11.118203227321288</c:v>
                </c:pt>
                <c:pt idx="2413">
                  <c:v>11.128202482390623</c:v>
                </c:pt>
                <c:pt idx="2414">
                  <c:v>11.138201737459958</c:v>
                </c:pt>
                <c:pt idx="2415">
                  <c:v>11.148200992529297</c:v>
                </c:pt>
                <c:pt idx="2416">
                  <c:v>11.158200247598632</c:v>
                </c:pt>
                <c:pt idx="2417">
                  <c:v>11.168199502667967</c:v>
                </c:pt>
                <c:pt idx="2418">
                  <c:v>11.178198757737302</c:v>
                </c:pt>
                <c:pt idx="2419">
                  <c:v>11.188198012806637</c:v>
                </c:pt>
                <c:pt idx="2420">
                  <c:v>11.198197267875976</c:v>
                </c:pt>
                <c:pt idx="2421">
                  <c:v>11.208196522945311</c:v>
                </c:pt>
                <c:pt idx="2422">
                  <c:v>11.218195778014646</c:v>
                </c:pt>
                <c:pt idx="2423">
                  <c:v>11.228195033083981</c:v>
                </c:pt>
                <c:pt idx="2424">
                  <c:v>11.23819428815332</c:v>
                </c:pt>
                <c:pt idx="2425">
                  <c:v>11.248193543222655</c:v>
                </c:pt>
                <c:pt idx="2426">
                  <c:v>11.25819279829199</c:v>
                </c:pt>
                <c:pt idx="2427">
                  <c:v>11.268192053361325</c:v>
                </c:pt>
                <c:pt idx="2428">
                  <c:v>11.278191308431641</c:v>
                </c:pt>
                <c:pt idx="2429">
                  <c:v>11.288190563500976</c:v>
                </c:pt>
                <c:pt idx="2430">
                  <c:v>11.298189818570314</c:v>
                </c:pt>
                <c:pt idx="2431">
                  <c:v>11.30818907363965</c:v>
                </c:pt>
                <c:pt idx="2432">
                  <c:v>11.318188328708985</c:v>
                </c:pt>
                <c:pt idx="2433">
                  <c:v>11.32818758377832</c:v>
                </c:pt>
                <c:pt idx="2434">
                  <c:v>11.338186838847658</c:v>
                </c:pt>
                <c:pt idx="2435">
                  <c:v>11.348186093916993</c:v>
                </c:pt>
                <c:pt idx="2436">
                  <c:v>11.358185348986328</c:v>
                </c:pt>
                <c:pt idx="2437">
                  <c:v>11.368184604055664</c:v>
                </c:pt>
                <c:pt idx="2438">
                  <c:v>11.378183859125002</c:v>
                </c:pt>
                <c:pt idx="2439">
                  <c:v>11.388183114194337</c:v>
                </c:pt>
                <c:pt idx="2440">
                  <c:v>11.398182369263672</c:v>
                </c:pt>
                <c:pt idx="2441">
                  <c:v>11.408181624333007</c:v>
                </c:pt>
                <c:pt idx="2442">
                  <c:v>11.418180879402346</c:v>
                </c:pt>
                <c:pt idx="2443">
                  <c:v>11.428180134471681</c:v>
                </c:pt>
                <c:pt idx="2444">
                  <c:v>11.438179389541016</c:v>
                </c:pt>
                <c:pt idx="2445">
                  <c:v>11.448178644610351</c:v>
                </c:pt>
                <c:pt idx="2446">
                  <c:v>11.45817789967969</c:v>
                </c:pt>
                <c:pt idx="2447">
                  <c:v>11.468177154749025</c:v>
                </c:pt>
                <c:pt idx="2448">
                  <c:v>11.47817640981836</c:v>
                </c:pt>
                <c:pt idx="2449">
                  <c:v>11.488175664887695</c:v>
                </c:pt>
                <c:pt idx="2450">
                  <c:v>11.49817491995703</c:v>
                </c:pt>
                <c:pt idx="2451">
                  <c:v>11.508174175026369</c:v>
                </c:pt>
                <c:pt idx="2452">
                  <c:v>11.518173430095704</c:v>
                </c:pt>
                <c:pt idx="2453">
                  <c:v>11.528172685165039</c:v>
                </c:pt>
                <c:pt idx="2454">
                  <c:v>11.538171940234374</c:v>
                </c:pt>
                <c:pt idx="2455">
                  <c:v>11.548171195303713</c:v>
                </c:pt>
                <c:pt idx="2456">
                  <c:v>11.558170450373048</c:v>
                </c:pt>
                <c:pt idx="2457">
                  <c:v>11.56816970544336</c:v>
                </c:pt>
                <c:pt idx="2458">
                  <c:v>11.578168960512695</c:v>
                </c:pt>
                <c:pt idx="2459">
                  <c:v>11.58816821558203</c:v>
                </c:pt>
                <c:pt idx="2460">
                  <c:v>11.598167470651365</c:v>
                </c:pt>
                <c:pt idx="2461">
                  <c:v>11.608166725720704</c:v>
                </c:pt>
                <c:pt idx="2462">
                  <c:v>11.618165980790039</c:v>
                </c:pt>
                <c:pt idx="2463">
                  <c:v>11.628165235859374</c:v>
                </c:pt>
                <c:pt idx="2464">
                  <c:v>11.638164490928709</c:v>
                </c:pt>
                <c:pt idx="2465">
                  <c:v>11.648163745998048</c:v>
                </c:pt>
                <c:pt idx="2466">
                  <c:v>11.658163001067383</c:v>
                </c:pt>
                <c:pt idx="2467">
                  <c:v>11.668162256136718</c:v>
                </c:pt>
                <c:pt idx="2468">
                  <c:v>11.678161511206053</c:v>
                </c:pt>
                <c:pt idx="2469">
                  <c:v>11.688160766275391</c:v>
                </c:pt>
                <c:pt idx="2470">
                  <c:v>11.698160021344727</c:v>
                </c:pt>
                <c:pt idx="2471">
                  <c:v>11.708159276414062</c:v>
                </c:pt>
                <c:pt idx="2472">
                  <c:v>11.718158531483397</c:v>
                </c:pt>
                <c:pt idx="2473">
                  <c:v>11.728157786552735</c:v>
                </c:pt>
                <c:pt idx="2474">
                  <c:v>11.73815704162207</c:v>
                </c:pt>
                <c:pt idx="2475">
                  <c:v>11.748156296691405</c:v>
                </c:pt>
                <c:pt idx="2476">
                  <c:v>11.758155551760741</c:v>
                </c:pt>
                <c:pt idx="2477">
                  <c:v>11.768154806830079</c:v>
                </c:pt>
                <c:pt idx="2478">
                  <c:v>11.778154061899414</c:v>
                </c:pt>
                <c:pt idx="2479">
                  <c:v>11.788153316968749</c:v>
                </c:pt>
                <c:pt idx="2480">
                  <c:v>11.798152572038084</c:v>
                </c:pt>
                <c:pt idx="2481">
                  <c:v>11.80815182710742</c:v>
                </c:pt>
                <c:pt idx="2482">
                  <c:v>11.818151082176758</c:v>
                </c:pt>
                <c:pt idx="2483">
                  <c:v>11.828150337246093</c:v>
                </c:pt>
                <c:pt idx="2484">
                  <c:v>11.838149592315428</c:v>
                </c:pt>
                <c:pt idx="2485">
                  <c:v>11.848148847385744</c:v>
                </c:pt>
                <c:pt idx="2486">
                  <c:v>11.858148102455079</c:v>
                </c:pt>
                <c:pt idx="2487">
                  <c:v>11.868147357524414</c:v>
                </c:pt>
                <c:pt idx="2488">
                  <c:v>11.878146612593753</c:v>
                </c:pt>
                <c:pt idx="2489">
                  <c:v>11.888145867663088</c:v>
                </c:pt>
                <c:pt idx="2490">
                  <c:v>11.898145122732423</c:v>
                </c:pt>
                <c:pt idx="2491">
                  <c:v>11.908144377801758</c:v>
                </c:pt>
                <c:pt idx="2492">
                  <c:v>11.918143632871097</c:v>
                </c:pt>
                <c:pt idx="2493">
                  <c:v>11.928142887940432</c:v>
                </c:pt>
                <c:pt idx="2494">
                  <c:v>11.938142143009767</c:v>
                </c:pt>
                <c:pt idx="2495">
                  <c:v>11.948141398079102</c:v>
                </c:pt>
                <c:pt idx="2496">
                  <c:v>11.95814065314844</c:v>
                </c:pt>
                <c:pt idx="2497">
                  <c:v>11.968139908217776</c:v>
                </c:pt>
                <c:pt idx="2498">
                  <c:v>11.978139163287111</c:v>
                </c:pt>
                <c:pt idx="2499">
                  <c:v>11.988138418356446</c:v>
                </c:pt>
                <c:pt idx="2500">
                  <c:v>11.998137673425784</c:v>
                </c:pt>
                <c:pt idx="2501">
                  <c:v>12.008136928495119</c:v>
                </c:pt>
                <c:pt idx="2502">
                  <c:v>12.018136183564454</c:v>
                </c:pt>
                <c:pt idx="2503">
                  <c:v>12.02813543863379</c:v>
                </c:pt>
                <c:pt idx="2504">
                  <c:v>12.038134693703128</c:v>
                </c:pt>
                <c:pt idx="2505">
                  <c:v>12.048133948772463</c:v>
                </c:pt>
                <c:pt idx="2506">
                  <c:v>12.058133203841798</c:v>
                </c:pt>
                <c:pt idx="2507">
                  <c:v>12.068132458911133</c:v>
                </c:pt>
                <c:pt idx="2508">
                  <c:v>12.078131713980472</c:v>
                </c:pt>
                <c:pt idx="2509">
                  <c:v>12.088130969049807</c:v>
                </c:pt>
                <c:pt idx="2510">
                  <c:v>12.098130224119142</c:v>
                </c:pt>
                <c:pt idx="2511">
                  <c:v>12.108129479188477</c:v>
                </c:pt>
                <c:pt idx="2512">
                  <c:v>12.118128734257812</c:v>
                </c:pt>
                <c:pt idx="2513">
                  <c:v>12.128127989328124</c:v>
                </c:pt>
                <c:pt idx="2514">
                  <c:v>12.138127244397459</c:v>
                </c:pt>
                <c:pt idx="2515">
                  <c:v>12.148126499466798</c:v>
                </c:pt>
                <c:pt idx="2516">
                  <c:v>12.158125754536133</c:v>
                </c:pt>
                <c:pt idx="2517">
                  <c:v>12.168125009605468</c:v>
                </c:pt>
                <c:pt idx="2518">
                  <c:v>12.178124264674803</c:v>
                </c:pt>
                <c:pt idx="2519">
                  <c:v>12.188123519744142</c:v>
                </c:pt>
                <c:pt idx="2520">
                  <c:v>12.198122774813477</c:v>
                </c:pt>
                <c:pt idx="2521">
                  <c:v>12.208122029882812</c:v>
                </c:pt>
                <c:pt idx="2522">
                  <c:v>12.218121284952147</c:v>
                </c:pt>
                <c:pt idx="2523">
                  <c:v>12.228120540021486</c:v>
                </c:pt>
                <c:pt idx="2524">
                  <c:v>12.238119795090821</c:v>
                </c:pt>
                <c:pt idx="2525">
                  <c:v>12.248119050160156</c:v>
                </c:pt>
                <c:pt idx="2526">
                  <c:v>12.258118305229491</c:v>
                </c:pt>
                <c:pt idx="2527">
                  <c:v>12.26811756029883</c:v>
                </c:pt>
                <c:pt idx="2528">
                  <c:v>12.278116815368165</c:v>
                </c:pt>
                <c:pt idx="2529">
                  <c:v>12.2881160704375</c:v>
                </c:pt>
                <c:pt idx="2530">
                  <c:v>12.298115325506835</c:v>
                </c:pt>
                <c:pt idx="2531">
                  <c:v>12.308114580576174</c:v>
                </c:pt>
                <c:pt idx="2532">
                  <c:v>12.318113835645509</c:v>
                </c:pt>
                <c:pt idx="2533">
                  <c:v>12.328113090714844</c:v>
                </c:pt>
                <c:pt idx="2534">
                  <c:v>12.338112345784179</c:v>
                </c:pt>
                <c:pt idx="2535">
                  <c:v>12.348111600853517</c:v>
                </c:pt>
                <c:pt idx="2536">
                  <c:v>12.358110855922853</c:v>
                </c:pt>
                <c:pt idx="2537">
                  <c:v>12.368110110992188</c:v>
                </c:pt>
                <c:pt idx="2538">
                  <c:v>12.378109366061523</c:v>
                </c:pt>
                <c:pt idx="2539">
                  <c:v>12.388108621130861</c:v>
                </c:pt>
                <c:pt idx="2540">
                  <c:v>12.398107876200196</c:v>
                </c:pt>
                <c:pt idx="2541">
                  <c:v>12.408107131269531</c:v>
                </c:pt>
                <c:pt idx="2542">
                  <c:v>12.418106386339844</c:v>
                </c:pt>
                <c:pt idx="2543">
                  <c:v>12.428105641409179</c:v>
                </c:pt>
                <c:pt idx="2544">
                  <c:v>12.438104896478514</c:v>
                </c:pt>
                <c:pt idx="2545">
                  <c:v>12.448104151547849</c:v>
                </c:pt>
                <c:pt idx="2546">
                  <c:v>12.458103406617187</c:v>
                </c:pt>
                <c:pt idx="2547">
                  <c:v>12.468102661686522</c:v>
                </c:pt>
                <c:pt idx="2548">
                  <c:v>12.478101916755858</c:v>
                </c:pt>
                <c:pt idx="2549">
                  <c:v>12.488101171825193</c:v>
                </c:pt>
                <c:pt idx="2550">
                  <c:v>12.498100426894531</c:v>
                </c:pt>
                <c:pt idx="2551">
                  <c:v>12.508099681963866</c:v>
                </c:pt>
                <c:pt idx="2552">
                  <c:v>12.518098937033201</c:v>
                </c:pt>
                <c:pt idx="2553">
                  <c:v>12.528098192102537</c:v>
                </c:pt>
                <c:pt idx="2554">
                  <c:v>12.538097447171875</c:v>
                </c:pt>
                <c:pt idx="2555">
                  <c:v>12.54809670224121</c:v>
                </c:pt>
                <c:pt idx="2556">
                  <c:v>12.558095957310545</c:v>
                </c:pt>
                <c:pt idx="2557">
                  <c:v>12.56809521237988</c:v>
                </c:pt>
                <c:pt idx="2558">
                  <c:v>12.578094467449219</c:v>
                </c:pt>
                <c:pt idx="2559">
                  <c:v>12.588093722518554</c:v>
                </c:pt>
                <c:pt idx="2560">
                  <c:v>12.598092977587889</c:v>
                </c:pt>
                <c:pt idx="2561">
                  <c:v>12.608092232657224</c:v>
                </c:pt>
                <c:pt idx="2562">
                  <c:v>12.618091487726563</c:v>
                </c:pt>
                <c:pt idx="2563">
                  <c:v>12.628090742795898</c:v>
                </c:pt>
                <c:pt idx="2564">
                  <c:v>12.638089997865233</c:v>
                </c:pt>
                <c:pt idx="2565">
                  <c:v>12.648089252934568</c:v>
                </c:pt>
                <c:pt idx="2566">
                  <c:v>12.658088508003907</c:v>
                </c:pt>
                <c:pt idx="2567">
                  <c:v>12.668087763073242</c:v>
                </c:pt>
                <c:pt idx="2568">
                  <c:v>12.678087018142577</c:v>
                </c:pt>
                <c:pt idx="2569">
                  <c:v>12.688086273211912</c:v>
                </c:pt>
                <c:pt idx="2570">
                  <c:v>12.698085528282228</c:v>
                </c:pt>
                <c:pt idx="2571">
                  <c:v>12.708084783351563</c:v>
                </c:pt>
                <c:pt idx="2572">
                  <c:v>12.718084038420898</c:v>
                </c:pt>
                <c:pt idx="2573">
                  <c:v>12.728083293490236</c:v>
                </c:pt>
                <c:pt idx="2574">
                  <c:v>12.738082548559571</c:v>
                </c:pt>
                <c:pt idx="2575">
                  <c:v>12.748081803628907</c:v>
                </c:pt>
                <c:pt idx="2576">
                  <c:v>12.758081058698242</c:v>
                </c:pt>
                <c:pt idx="2577">
                  <c:v>12.76808031376758</c:v>
                </c:pt>
                <c:pt idx="2578">
                  <c:v>12.778079568836915</c:v>
                </c:pt>
                <c:pt idx="2579">
                  <c:v>12.78807882390625</c:v>
                </c:pt>
                <c:pt idx="2580">
                  <c:v>12.798078078975585</c:v>
                </c:pt>
                <c:pt idx="2581">
                  <c:v>12.808077334044924</c:v>
                </c:pt>
                <c:pt idx="2582">
                  <c:v>12.818076589114259</c:v>
                </c:pt>
                <c:pt idx="2583">
                  <c:v>12.828075844183594</c:v>
                </c:pt>
                <c:pt idx="2584">
                  <c:v>12.838075099252929</c:v>
                </c:pt>
                <c:pt idx="2585">
                  <c:v>12.848074354322268</c:v>
                </c:pt>
                <c:pt idx="2586">
                  <c:v>12.858073609391603</c:v>
                </c:pt>
                <c:pt idx="2587">
                  <c:v>12.868072864460938</c:v>
                </c:pt>
                <c:pt idx="2588">
                  <c:v>12.878072119530273</c:v>
                </c:pt>
                <c:pt idx="2589">
                  <c:v>12.888071374599612</c:v>
                </c:pt>
                <c:pt idx="2590">
                  <c:v>12.898070629668947</c:v>
                </c:pt>
                <c:pt idx="2591">
                  <c:v>12.908069884738282</c:v>
                </c:pt>
                <c:pt idx="2592">
                  <c:v>12.918069139807617</c:v>
                </c:pt>
                <c:pt idx="2593">
                  <c:v>12.928068394876956</c:v>
                </c:pt>
                <c:pt idx="2594">
                  <c:v>12.938067649946291</c:v>
                </c:pt>
                <c:pt idx="2595">
                  <c:v>12.948066905015626</c:v>
                </c:pt>
                <c:pt idx="2596">
                  <c:v>12.958066160084961</c:v>
                </c:pt>
                <c:pt idx="2597">
                  <c:v>12.9680654151543</c:v>
                </c:pt>
                <c:pt idx="2598">
                  <c:v>12.978064670224608</c:v>
                </c:pt>
                <c:pt idx="2599">
                  <c:v>12.988063925293943</c:v>
                </c:pt>
                <c:pt idx="2600">
                  <c:v>12.998063180363282</c:v>
                </c:pt>
                <c:pt idx="2601">
                  <c:v>13.008062435432617</c:v>
                </c:pt>
                <c:pt idx="2602">
                  <c:v>13.018061690501952</c:v>
                </c:pt>
                <c:pt idx="2603">
                  <c:v>13.028060945571287</c:v>
                </c:pt>
                <c:pt idx="2604">
                  <c:v>13.038060200640626</c:v>
                </c:pt>
                <c:pt idx="2605">
                  <c:v>13.048059455709961</c:v>
                </c:pt>
                <c:pt idx="2606">
                  <c:v>13.058058710779296</c:v>
                </c:pt>
                <c:pt idx="2607">
                  <c:v>13.068057965848631</c:v>
                </c:pt>
                <c:pt idx="2608">
                  <c:v>13.07805722091797</c:v>
                </c:pt>
                <c:pt idx="2609">
                  <c:v>13.088056475987305</c:v>
                </c:pt>
                <c:pt idx="2610">
                  <c:v>13.09805573105664</c:v>
                </c:pt>
                <c:pt idx="2611">
                  <c:v>13.108054986125975</c:v>
                </c:pt>
                <c:pt idx="2612">
                  <c:v>13.118054241195313</c:v>
                </c:pt>
                <c:pt idx="2613">
                  <c:v>13.128053496264648</c:v>
                </c:pt>
                <c:pt idx="2614">
                  <c:v>13.138052751333984</c:v>
                </c:pt>
                <c:pt idx="2615">
                  <c:v>13.148052006403319</c:v>
                </c:pt>
                <c:pt idx="2616">
                  <c:v>13.158051261472657</c:v>
                </c:pt>
                <c:pt idx="2617">
                  <c:v>13.168050516541992</c:v>
                </c:pt>
                <c:pt idx="2618">
                  <c:v>13.178049771611327</c:v>
                </c:pt>
                <c:pt idx="2619">
                  <c:v>13.188049026680662</c:v>
                </c:pt>
                <c:pt idx="2620">
                  <c:v>13.198048281750001</c:v>
                </c:pt>
                <c:pt idx="2621">
                  <c:v>13.208047536819336</c:v>
                </c:pt>
                <c:pt idx="2622">
                  <c:v>13.218046791888671</c:v>
                </c:pt>
                <c:pt idx="2623">
                  <c:v>13.228046046958006</c:v>
                </c:pt>
                <c:pt idx="2624">
                  <c:v>13.238045302027345</c:v>
                </c:pt>
                <c:pt idx="2625">
                  <c:v>13.24804455709668</c:v>
                </c:pt>
                <c:pt idx="2626">
                  <c:v>13.258043812166015</c:v>
                </c:pt>
                <c:pt idx="2627">
                  <c:v>13.268043067236331</c:v>
                </c:pt>
                <c:pt idx="2628">
                  <c:v>13.278042322305666</c:v>
                </c:pt>
                <c:pt idx="2629">
                  <c:v>13.288041577375001</c:v>
                </c:pt>
                <c:pt idx="2630">
                  <c:v>13.298040832444336</c:v>
                </c:pt>
                <c:pt idx="2631">
                  <c:v>13.308040087513675</c:v>
                </c:pt>
                <c:pt idx="2632">
                  <c:v>13.31803934258301</c:v>
                </c:pt>
                <c:pt idx="2633">
                  <c:v>13.328038597652345</c:v>
                </c:pt>
                <c:pt idx="2634">
                  <c:v>13.338037852721676</c:v>
                </c:pt>
                <c:pt idx="2635">
                  <c:v>13.348037107791018</c:v>
                </c:pt>
                <c:pt idx="2636">
                  <c:v>13.358036362860354</c:v>
                </c:pt>
                <c:pt idx="2637">
                  <c:v>13.368035617929685</c:v>
                </c:pt>
                <c:pt idx="2638">
                  <c:v>13.37803487299902</c:v>
                </c:pt>
                <c:pt idx="2639">
                  <c:v>13.388034128068362</c:v>
                </c:pt>
                <c:pt idx="2640">
                  <c:v>13.398033383137694</c:v>
                </c:pt>
                <c:pt idx="2641">
                  <c:v>13.408032638207029</c:v>
                </c:pt>
                <c:pt idx="2642">
                  <c:v>13.418031893276364</c:v>
                </c:pt>
                <c:pt idx="2643">
                  <c:v>13.428031148345703</c:v>
                </c:pt>
                <c:pt idx="2644">
                  <c:v>13.438030403415038</c:v>
                </c:pt>
                <c:pt idx="2645">
                  <c:v>13.448029658484373</c:v>
                </c:pt>
                <c:pt idx="2646">
                  <c:v>13.458028913553708</c:v>
                </c:pt>
                <c:pt idx="2647">
                  <c:v>13.468028168623047</c:v>
                </c:pt>
                <c:pt idx="2648">
                  <c:v>13.478027423692382</c:v>
                </c:pt>
                <c:pt idx="2649">
                  <c:v>13.488026678761717</c:v>
                </c:pt>
                <c:pt idx="2650">
                  <c:v>13.498025933831052</c:v>
                </c:pt>
                <c:pt idx="2651">
                  <c:v>13.50802518890039</c:v>
                </c:pt>
                <c:pt idx="2652">
                  <c:v>13.518024443969725</c:v>
                </c:pt>
                <c:pt idx="2653">
                  <c:v>13.528023699039061</c:v>
                </c:pt>
                <c:pt idx="2654">
                  <c:v>13.538022954108396</c:v>
                </c:pt>
                <c:pt idx="2655">
                  <c:v>13.548022209178711</c:v>
                </c:pt>
                <c:pt idx="2656">
                  <c:v>13.558021464248046</c:v>
                </c:pt>
                <c:pt idx="2657">
                  <c:v>13.568020719317381</c:v>
                </c:pt>
                <c:pt idx="2658">
                  <c:v>13.57801997438672</c:v>
                </c:pt>
                <c:pt idx="2659">
                  <c:v>13.588019229456055</c:v>
                </c:pt>
                <c:pt idx="2660">
                  <c:v>13.59801848452539</c:v>
                </c:pt>
                <c:pt idx="2661">
                  <c:v>13.608017739594725</c:v>
                </c:pt>
                <c:pt idx="2662">
                  <c:v>13.618016994664064</c:v>
                </c:pt>
                <c:pt idx="2663">
                  <c:v>13.628016249733399</c:v>
                </c:pt>
                <c:pt idx="2664">
                  <c:v>13.638015504802734</c:v>
                </c:pt>
                <c:pt idx="2665">
                  <c:v>13.648014759872069</c:v>
                </c:pt>
                <c:pt idx="2666">
                  <c:v>13.658014014941408</c:v>
                </c:pt>
                <c:pt idx="2667">
                  <c:v>13.668013270010743</c:v>
                </c:pt>
                <c:pt idx="2668">
                  <c:v>13.678012525080078</c:v>
                </c:pt>
                <c:pt idx="2669">
                  <c:v>13.688011780149413</c:v>
                </c:pt>
                <c:pt idx="2670">
                  <c:v>13.698011035218752</c:v>
                </c:pt>
                <c:pt idx="2671">
                  <c:v>13.708010290288087</c:v>
                </c:pt>
                <c:pt idx="2672">
                  <c:v>13.718009545357422</c:v>
                </c:pt>
                <c:pt idx="2673">
                  <c:v>13.728008800426757</c:v>
                </c:pt>
                <c:pt idx="2674">
                  <c:v>13.738008055496095</c:v>
                </c:pt>
                <c:pt idx="2675">
                  <c:v>13.748007310565431</c:v>
                </c:pt>
                <c:pt idx="2676">
                  <c:v>13.758006565634766</c:v>
                </c:pt>
                <c:pt idx="2677">
                  <c:v>13.768005820704101</c:v>
                </c:pt>
                <c:pt idx="2678">
                  <c:v>13.778005075773439</c:v>
                </c:pt>
                <c:pt idx="2679">
                  <c:v>13.788004330842774</c:v>
                </c:pt>
                <c:pt idx="2680">
                  <c:v>13.79800358591211</c:v>
                </c:pt>
                <c:pt idx="2681">
                  <c:v>13.808002840981445</c:v>
                </c:pt>
                <c:pt idx="2682">
                  <c:v>13.818002096050783</c:v>
                </c:pt>
                <c:pt idx="2683">
                  <c:v>13.828001351120118</c:v>
                </c:pt>
                <c:pt idx="2684">
                  <c:v>13.83800060619043</c:v>
                </c:pt>
                <c:pt idx="2685">
                  <c:v>13.847999861259765</c:v>
                </c:pt>
                <c:pt idx="2686">
                  <c:v>13.857999116329101</c:v>
                </c:pt>
                <c:pt idx="2687">
                  <c:v>13.867998371398436</c:v>
                </c:pt>
                <c:pt idx="2688">
                  <c:v>13.877997626467771</c:v>
                </c:pt>
                <c:pt idx="2689">
                  <c:v>13.887996881537109</c:v>
                </c:pt>
                <c:pt idx="2690">
                  <c:v>13.897996136606444</c:v>
                </c:pt>
                <c:pt idx="2691">
                  <c:v>13.907995391675779</c:v>
                </c:pt>
                <c:pt idx="2692">
                  <c:v>13.917994646745115</c:v>
                </c:pt>
                <c:pt idx="2693">
                  <c:v>13.927993901814453</c:v>
                </c:pt>
                <c:pt idx="2694">
                  <c:v>13.937993156883788</c:v>
                </c:pt>
                <c:pt idx="2695">
                  <c:v>13.947992411953123</c:v>
                </c:pt>
                <c:pt idx="2696">
                  <c:v>13.957991667022458</c:v>
                </c:pt>
                <c:pt idx="2697">
                  <c:v>13.967990922091797</c:v>
                </c:pt>
                <c:pt idx="2698">
                  <c:v>13.977990177161132</c:v>
                </c:pt>
                <c:pt idx="2699">
                  <c:v>13.987989432230467</c:v>
                </c:pt>
                <c:pt idx="2700">
                  <c:v>13.997988687299802</c:v>
                </c:pt>
                <c:pt idx="2701">
                  <c:v>14.007987942369141</c:v>
                </c:pt>
                <c:pt idx="2702">
                  <c:v>14.017987197438476</c:v>
                </c:pt>
                <c:pt idx="2703">
                  <c:v>14.027986452507811</c:v>
                </c:pt>
                <c:pt idx="2704">
                  <c:v>14.037985707577146</c:v>
                </c:pt>
                <c:pt idx="2705">
                  <c:v>14.047984962646485</c:v>
                </c:pt>
                <c:pt idx="2706">
                  <c:v>14.05798421771582</c:v>
                </c:pt>
                <c:pt idx="2707">
                  <c:v>14.067983472785155</c:v>
                </c:pt>
                <c:pt idx="2708">
                  <c:v>14.07798272785449</c:v>
                </c:pt>
                <c:pt idx="2709">
                  <c:v>14.087981982923829</c:v>
                </c:pt>
                <c:pt idx="2710">
                  <c:v>14.097981237993164</c:v>
                </c:pt>
                <c:pt idx="2711">
                  <c:v>14.107980493062499</c:v>
                </c:pt>
                <c:pt idx="2712">
                  <c:v>14.117979748132814</c:v>
                </c:pt>
                <c:pt idx="2713">
                  <c:v>14.127979003202149</c:v>
                </c:pt>
                <c:pt idx="2714">
                  <c:v>14.137978258271485</c:v>
                </c:pt>
                <c:pt idx="2715">
                  <c:v>14.147977513340823</c:v>
                </c:pt>
                <c:pt idx="2716">
                  <c:v>14.157976768410158</c:v>
                </c:pt>
                <c:pt idx="2717">
                  <c:v>14.167976023479493</c:v>
                </c:pt>
                <c:pt idx="2718">
                  <c:v>14.177975278548828</c:v>
                </c:pt>
                <c:pt idx="2719">
                  <c:v>14.187974533618167</c:v>
                </c:pt>
                <c:pt idx="2720">
                  <c:v>14.197973788687502</c:v>
                </c:pt>
                <c:pt idx="2721">
                  <c:v>14.207973043756837</c:v>
                </c:pt>
                <c:pt idx="2722">
                  <c:v>14.217972298826172</c:v>
                </c:pt>
                <c:pt idx="2723">
                  <c:v>14.227971553895507</c:v>
                </c:pt>
                <c:pt idx="2724">
                  <c:v>14.237970808964846</c:v>
                </c:pt>
                <c:pt idx="2725">
                  <c:v>14.247970064034181</c:v>
                </c:pt>
                <c:pt idx="2726">
                  <c:v>14.257969319103516</c:v>
                </c:pt>
                <c:pt idx="2727">
                  <c:v>14.267968574172851</c:v>
                </c:pt>
                <c:pt idx="2728">
                  <c:v>14.27796782924219</c:v>
                </c:pt>
                <c:pt idx="2729">
                  <c:v>14.287967084311525</c:v>
                </c:pt>
                <c:pt idx="2730">
                  <c:v>14.29796633938086</c:v>
                </c:pt>
                <c:pt idx="2731">
                  <c:v>14.307965594450195</c:v>
                </c:pt>
                <c:pt idx="2732">
                  <c:v>14.317964849519534</c:v>
                </c:pt>
                <c:pt idx="2733">
                  <c:v>14.327964104588869</c:v>
                </c:pt>
                <c:pt idx="2734">
                  <c:v>14.337963359658204</c:v>
                </c:pt>
                <c:pt idx="2735">
                  <c:v>14.347962614727539</c:v>
                </c:pt>
                <c:pt idx="2736">
                  <c:v>14.357961869796878</c:v>
                </c:pt>
                <c:pt idx="2737">
                  <c:v>14.367961124866213</c:v>
                </c:pt>
                <c:pt idx="2738">
                  <c:v>14.377960379935548</c:v>
                </c:pt>
                <c:pt idx="2739">
                  <c:v>14.387959635004883</c:v>
                </c:pt>
                <c:pt idx="2740">
                  <c:v>14.397958890074221</c:v>
                </c:pt>
                <c:pt idx="2741">
                  <c:v>14.40795814514453</c:v>
                </c:pt>
                <c:pt idx="2742">
                  <c:v>14.417957400213869</c:v>
                </c:pt>
                <c:pt idx="2743">
                  <c:v>14.427956655283204</c:v>
                </c:pt>
                <c:pt idx="2744">
                  <c:v>14.437955910352539</c:v>
                </c:pt>
                <c:pt idx="2745">
                  <c:v>14.447955165421874</c:v>
                </c:pt>
                <c:pt idx="2746">
                  <c:v>14.457954420491212</c:v>
                </c:pt>
                <c:pt idx="2747">
                  <c:v>14.467953675560548</c:v>
                </c:pt>
                <c:pt idx="2748">
                  <c:v>14.477952930629883</c:v>
                </c:pt>
                <c:pt idx="2749">
                  <c:v>14.487952185699218</c:v>
                </c:pt>
                <c:pt idx="2750">
                  <c:v>14.497951440768556</c:v>
                </c:pt>
                <c:pt idx="2751">
                  <c:v>14.507950695837891</c:v>
                </c:pt>
                <c:pt idx="2752">
                  <c:v>14.517949950907227</c:v>
                </c:pt>
                <c:pt idx="2753">
                  <c:v>14.527949205976562</c:v>
                </c:pt>
                <c:pt idx="2754">
                  <c:v>14.537948461045897</c:v>
                </c:pt>
                <c:pt idx="2755">
                  <c:v>14.547947716115235</c:v>
                </c:pt>
                <c:pt idx="2756">
                  <c:v>14.55794697118457</c:v>
                </c:pt>
                <c:pt idx="2757">
                  <c:v>14.567946226253905</c:v>
                </c:pt>
                <c:pt idx="2758">
                  <c:v>14.577945481323241</c:v>
                </c:pt>
                <c:pt idx="2759">
                  <c:v>14.587944736392579</c:v>
                </c:pt>
                <c:pt idx="2760">
                  <c:v>14.597943991461914</c:v>
                </c:pt>
                <c:pt idx="2761">
                  <c:v>14.607943246531249</c:v>
                </c:pt>
                <c:pt idx="2762">
                  <c:v>14.617942501600584</c:v>
                </c:pt>
                <c:pt idx="2763">
                  <c:v>14.627941756669923</c:v>
                </c:pt>
                <c:pt idx="2764">
                  <c:v>14.637941011739258</c:v>
                </c:pt>
                <c:pt idx="2765">
                  <c:v>14.647940266808593</c:v>
                </c:pt>
                <c:pt idx="2766">
                  <c:v>14.657939521877928</c:v>
                </c:pt>
                <c:pt idx="2767">
                  <c:v>14.667938776947267</c:v>
                </c:pt>
                <c:pt idx="2768">
                  <c:v>14.677938032016602</c:v>
                </c:pt>
                <c:pt idx="2769">
                  <c:v>14.687937287086914</c:v>
                </c:pt>
                <c:pt idx="2770">
                  <c:v>14.697936542156249</c:v>
                </c:pt>
                <c:pt idx="2771">
                  <c:v>14.707935797225584</c:v>
                </c:pt>
                <c:pt idx="2772">
                  <c:v>14.717935052294919</c:v>
                </c:pt>
                <c:pt idx="2773">
                  <c:v>14.727934307364258</c:v>
                </c:pt>
                <c:pt idx="2774">
                  <c:v>14.737933562433593</c:v>
                </c:pt>
                <c:pt idx="2775">
                  <c:v>14.747932817502928</c:v>
                </c:pt>
                <c:pt idx="2776">
                  <c:v>14.757932072572263</c:v>
                </c:pt>
                <c:pt idx="2777">
                  <c:v>14.767931327641602</c:v>
                </c:pt>
                <c:pt idx="2778">
                  <c:v>14.777930582710937</c:v>
                </c:pt>
                <c:pt idx="2779">
                  <c:v>14.787929837780272</c:v>
                </c:pt>
                <c:pt idx="2780">
                  <c:v>14.797929092849607</c:v>
                </c:pt>
                <c:pt idx="2781">
                  <c:v>14.807928347918946</c:v>
                </c:pt>
                <c:pt idx="2782">
                  <c:v>14.817927602988281</c:v>
                </c:pt>
                <c:pt idx="2783">
                  <c:v>14.827926858057616</c:v>
                </c:pt>
                <c:pt idx="2784">
                  <c:v>14.837926113126951</c:v>
                </c:pt>
                <c:pt idx="2785">
                  <c:v>14.847925368196286</c:v>
                </c:pt>
                <c:pt idx="2786">
                  <c:v>14.857924623265625</c:v>
                </c:pt>
                <c:pt idx="2787">
                  <c:v>14.86792387833496</c:v>
                </c:pt>
                <c:pt idx="2788">
                  <c:v>14.877923133404295</c:v>
                </c:pt>
                <c:pt idx="2789">
                  <c:v>14.88792238847363</c:v>
                </c:pt>
                <c:pt idx="2790">
                  <c:v>14.897921643542968</c:v>
                </c:pt>
                <c:pt idx="2791">
                  <c:v>14.907920898612304</c:v>
                </c:pt>
                <c:pt idx="2792">
                  <c:v>14.917920153681639</c:v>
                </c:pt>
                <c:pt idx="2793">
                  <c:v>14.927919408750974</c:v>
                </c:pt>
                <c:pt idx="2794">
                  <c:v>14.937918663820312</c:v>
                </c:pt>
                <c:pt idx="2795">
                  <c:v>14.947917918889647</c:v>
                </c:pt>
                <c:pt idx="2796">
                  <c:v>14.957917173958982</c:v>
                </c:pt>
                <c:pt idx="2797">
                  <c:v>14.967916429029298</c:v>
                </c:pt>
                <c:pt idx="2798">
                  <c:v>14.977915684098633</c:v>
                </c:pt>
                <c:pt idx="2799">
                  <c:v>14.987914939167968</c:v>
                </c:pt>
                <c:pt idx="2800">
                  <c:v>14.997914194237307</c:v>
                </c:pt>
                <c:pt idx="2801">
                  <c:v>15.007913449306642</c:v>
                </c:pt>
                <c:pt idx="2802">
                  <c:v>15.017912704375977</c:v>
                </c:pt>
                <c:pt idx="2803">
                  <c:v>15.027911959445312</c:v>
                </c:pt>
                <c:pt idx="2804">
                  <c:v>15.037911214514651</c:v>
                </c:pt>
                <c:pt idx="2805">
                  <c:v>15.047910469583986</c:v>
                </c:pt>
                <c:pt idx="2806">
                  <c:v>15.057909724653321</c:v>
                </c:pt>
                <c:pt idx="2807">
                  <c:v>15.067908979722656</c:v>
                </c:pt>
                <c:pt idx="2808">
                  <c:v>15.077908234791995</c:v>
                </c:pt>
                <c:pt idx="2809">
                  <c:v>15.08790748986133</c:v>
                </c:pt>
                <c:pt idx="2810">
                  <c:v>15.097906744930665</c:v>
                </c:pt>
                <c:pt idx="2811">
                  <c:v>15.107906</c:v>
                </c:pt>
                <c:pt idx="2812">
                  <c:v>15.117905255069338</c:v>
                </c:pt>
                <c:pt idx="2813">
                  <c:v>15.127904510138674</c:v>
                </c:pt>
                <c:pt idx="2814">
                  <c:v>15.137903765208009</c:v>
                </c:pt>
                <c:pt idx="2815">
                  <c:v>15.147903020277344</c:v>
                </c:pt>
                <c:pt idx="2816">
                  <c:v>15.157902275346679</c:v>
                </c:pt>
                <c:pt idx="2817">
                  <c:v>15.167901530416017</c:v>
                </c:pt>
                <c:pt idx="2818">
                  <c:v>15.177900785485352</c:v>
                </c:pt>
                <c:pt idx="2819">
                  <c:v>15.187900040554688</c:v>
                </c:pt>
                <c:pt idx="2820">
                  <c:v>15.197899295624023</c:v>
                </c:pt>
                <c:pt idx="2821">
                  <c:v>15.207898550693361</c:v>
                </c:pt>
                <c:pt idx="2822">
                  <c:v>15.217897805762696</c:v>
                </c:pt>
                <c:pt idx="2823">
                  <c:v>15.227897060832031</c:v>
                </c:pt>
                <c:pt idx="2824">
                  <c:v>15.237896315901367</c:v>
                </c:pt>
                <c:pt idx="2825">
                  <c:v>15.247895570970705</c:v>
                </c:pt>
                <c:pt idx="2826">
                  <c:v>15.257894826041014</c:v>
                </c:pt>
                <c:pt idx="2827">
                  <c:v>15.267894081110352</c:v>
                </c:pt>
                <c:pt idx="2828">
                  <c:v>15.277893336179687</c:v>
                </c:pt>
                <c:pt idx="2829">
                  <c:v>15.287892591249022</c:v>
                </c:pt>
                <c:pt idx="2830">
                  <c:v>15.297891846318358</c:v>
                </c:pt>
                <c:pt idx="2831">
                  <c:v>15.307891101387696</c:v>
                </c:pt>
                <c:pt idx="2832">
                  <c:v>15.317890356457031</c:v>
                </c:pt>
                <c:pt idx="2833">
                  <c:v>15.327889611526366</c:v>
                </c:pt>
                <c:pt idx="2834">
                  <c:v>15.337888866595701</c:v>
                </c:pt>
                <c:pt idx="2835">
                  <c:v>15.34788812166504</c:v>
                </c:pt>
                <c:pt idx="2836">
                  <c:v>15.357887376734375</c:v>
                </c:pt>
                <c:pt idx="2837">
                  <c:v>15.36788663180371</c:v>
                </c:pt>
                <c:pt idx="2838">
                  <c:v>15.377885886873045</c:v>
                </c:pt>
                <c:pt idx="2839">
                  <c:v>15.387885141942384</c:v>
                </c:pt>
                <c:pt idx="2840">
                  <c:v>15.397884397011719</c:v>
                </c:pt>
                <c:pt idx="2841">
                  <c:v>15.407883652081054</c:v>
                </c:pt>
                <c:pt idx="2842">
                  <c:v>15.417882907150389</c:v>
                </c:pt>
                <c:pt idx="2843">
                  <c:v>15.427882162219728</c:v>
                </c:pt>
                <c:pt idx="2844">
                  <c:v>15.437881417289063</c:v>
                </c:pt>
                <c:pt idx="2845">
                  <c:v>15.447880672358398</c:v>
                </c:pt>
                <c:pt idx="2846">
                  <c:v>15.457879927427733</c:v>
                </c:pt>
                <c:pt idx="2847">
                  <c:v>15.467879182497068</c:v>
                </c:pt>
                <c:pt idx="2848">
                  <c:v>15.477878437566407</c:v>
                </c:pt>
                <c:pt idx="2849">
                  <c:v>15.487877692635742</c:v>
                </c:pt>
                <c:pt idx="2850">
                  <c:v>15.497876947705077</c:v>
                </c:pt>
                <c:pt idx="2851">
                  <c:v>15.507876202774412</c:v>
                </c:pt>
                <c:pt idx="2852">
                  <c:v>15.517875457843751</c:v>
                </c:pt>
                <c:pt idx="2853">
                  <c:v>15.527874712913086</c:v>
                </c:pt>
                <c:pt idx="2854">
                  <c:v>15.537873967983401</c:v>
                </c:pt>
                <c:pt idx="2855">
                  <c:v>15.547873223052736</c:v>
                </c:pt>
                <c:pt idx="2856">
                  <c:v>15.557872478122071</c:v>
                </c:pt>
                <c:pt idx="2857">
                  <c:v>15.567871733191406</c:v>
                </c:pt>
                <c:pt idx="2858">
                  <c:v>15.577870988260745</c:v>
                </c:pt>
                <c:pt idx="2859">
                  <c:v>15.58787024333008</c:v>
                </c:pt>
                <c:pt idx="2860">
                  <c:v>15.597869498399415</c:v>
                </c:pt>
                <c:pt idx="2861">
                  <c:v>15.60786875346875</c:v>
                </c:pt>
                <c:pt idx="2862">
                  <c:v>15.617868008538089</c:v>
                </c:pt>
                <c:pt idx="2863">
                  <c:v>15.627867263607424</c:v>
                </c:pt>
                <c:pt idx="2864">
                  <c:v>15.637866518676759</c:v>
                </c:pt>
                <c:pt idx="2865">
                  <c:v>15.647865773746094</c:v>
                </c:pt>
                <c:pt idx="2866">
                  <c:v>15.657865028815433</c:v>
                </c:pt>
                <c:pt idx="2867">
                  <c:v>15.667864283884768</c:v>
                </c:pt>
                <c:pt idx="2868">
                  <c:v>15.677863538954103</c:v>
                </c:pt>
                <c:pt idx="2869">
                  <c:v>15.687862794023438</c:v>
                </c:pt>
                <c:pt idx="2870">
                  <c:v>15.697862049092777</c:v>
                </c:pt>
                <c:pt idx="2871">
                  <c:v>15.707861304162112</c:v>
                </c:pt>
                <c:pt idx="2872">
                  <c:v>15.717860559231447</c:v>
                </c:pt>
                <c:pt idx="2873">
                  <c:v>15.727859814300782</c:v>
                </c:pt>
                <c:pt idx="2874">
                  <c:v>15.737859069370121</c:v>
                </c:pt>
                <c:pt idx="2875">
                  <c:v>15.747858324439456</c:v>
                </c:pt>
                <c:pt idx="2876">
                  <c:v>15.757857579508791</c:v>
                </c:pt>
                <c:pt idx="2877">
                  <c:v>15.767856834578126</c:v>
                </c:pt>
                <c:pt idx="2878">
                  <c:v>15.777856089647461</c:v>
                </c:pt>
                <c:pt idx="2879">
                  <c:v>15.7878553447168</c:v>
                </c:pt>
                <c:pt idx="2880">
                  <c:v>15.797854599786135</c:v>
                </c:pt>
                <c:pt idx="2881">
                  <c:v>15.80785385485547</c:v>
                </c:pt>
                <c:pt idx="2882">
                  <c:v>15.817853109925782</c:v>
                </c:pt>
                <c:pt idx="2883">
                  <c:v>15.827852364995117</c:v>
                </c:pt>
                <c:pt idx="2884">
                  <c:v>15.837851620064452</c:v>
                </c:pt>
                <c:pt idx="2885">
                  <c:v>15.847850875133791</c:v>
                </c:pt>
                <c:pt idx="2886">
                  <c:v>15.857850130203126</c:v>
                </c:pt>
                <c:pt idx="2887">
                  <c:v>15.867849385272461</c:v>
                </c:pt>
                <c:pt idx="2888">
                  <c:v>15.877848640341796</c:v>
                </c:pt>
                <c:pt idx="2889">
                  <c:v>15.887847895411134</c:v>
                </c:pt>
                <c:pt idx="2890">
                  <c:v>15.897847150480469</c:v>
                </c:pt>
                <c:pt idx="2891">
                  <c:v>15.907846405549805</c:v>
                </c:pt>
                <c:pt idx="2892">
                  <c:v>15.91784566061914</c:v>
                </c:pt>
                <c:pt idx="2893">
                  <c:v>15.927844915688478</c:v>
                </c:pt>
                <c:pt idx="2894">
                  <c:v>15.937844170757813</c:v>
                </c:pt>
                <c:pt idx="2895">
                  <c:v>15.947843425827148</c:v>
                </c:pt>
                <c:pt idx="2896">
                  <c:v>15.957842680896484</c:v>
                </c:pt>
                <c:pt idx="2897">
                  <c:v>15.967841935965822</c:v>
                </c:pt>
                <c:pt idx="2898">
                  <c:v>15.977841191035157</c:v>
                </c:pt>
                <c:pt idx="2899">
                  <c:v>15.987840446104492</c:v>
                </c:pt>
                <c:pt idx="2900">
                  <c:v>15.997839701173827</c:v>
                </c:pt>
                <c:pt idx="2901">
                  <c:v>16.007838956243166</c:v>
                </c:pt>
                <c:pt idx="2902">
                  <c:v>16.017838211312501</c:v>
                </c:pt>
                <c:pt idx="2903">
                  <c:v>16.027837466381836</c:v>
                </c:pt>
                <c:pt idx="2904">
                  <c:v>16.037836721451171</c:v>
                </c:pt>
                <c:pt idx="2905">
                  <c:v>16.04783597652051</c:v>
                </c:pt>
                <c:pt idx="2906">
                  <c:v>16.057835231589845</c:v>
                </c:pt>
                <c:pt idx="2907">
                  <c:v>16.06783448665918</c:v>
                </c:pt>
                <c:pt idx="2908">
                  <c:v>16.077833741728515</c:v>
                </c:pt>
                <c:pt idx="2909">
                  <c:v>16.08783299679785</c:v>
                </c:pt>
                <c:pt idx="2910">
                  <c:v>16.097832251867189</c:v>
                </c:pt>
                <c:pt idx="2911">
                  <c:v>16.107831506937497</c:v>
                </c:pt>
                <c:pt idx="2912">
                  <c:v>16.117830762006836</c:v>
                </c:pt>
                <c:pt idx="2913">
                  <c:v>16.127830017076171</c:v>
                </c:pt>
                <c:pt idx="2914">
                  <c:v>16.137829272145506</c:v>
                </c:pt>
                <c:pt idx="2915">
                  <c:v>16.147828527214841</c:v>
                </c:pt>
                <c:pt idx="2916">
                  <c:v>16.15782778228418</c:v>
                </c:pt>
                <c:pt idx="2917">
                  <c:v>16.167827037353515</c:v>
                </c:pt>
                <c:pt idx="2918">
                  <c:v>16.17782629242285</c:v>
                </c:pt>
                <c:pt idx="2919">
                  <c:v>16.187825547492185</c:v>
                </c:pt>
                <c:pt idx="2920">
                  <c:v>16.197824802561524</c:v>
                </c:pt>
                <c:pt idx="2921">
                  <c:v>16.207824057630859</c:v>
                </c:pt>
                <c:pt idx="2922">
                  <c:v>16.217823312700194</c:v>
                </c:pt>
                <c:pt idx="2923">
                  <c:v>16.227822567769529</c:v>
                </c:pt>
                <c:pt idx="2924">
                  <c:v>16.237821822838868</c:v>
                </c:pt>
                <c:pt idx="2925">
                  <c:v>16.247821077908203</c:v>
                </c:pt>
                <c:pt idx="2926">
                  <c:v>16.257820332977538</c:v>
                </c:pt>
                <c:pt idx="2927">
                  <c:v>16.267819588046873</c:v>
                </c:pt>
                <c:pt idx="2928">
                  <c:v>16.277818843116211</c:v>
                </c:pt>
                <c:pt idx="2929">
                  <c:v>16.287818098185546</c:v>
                </c:pt>
                <c:pt idx="2930">
                  <c:v>16.297817353254882</c:v>
                </c:pt>
                <c:pt idx="2931">
                  <c:v>16.307816608324217</c:v>
                </c:pt>
                <c:pt idx="2932">
                  <c:v>16.317815863393555</c:v>
                </c:pt>
                <c:pt idx="2933">
                  <c:v>16.32781511846289</c:v>
                </c:pt>
                <c:pt idx="2934">
                  <c:v>16.337814373532225</c:v>
                </c:pt>
                <c:pt idx="2935">
                  <c:v>16.347813628601561</c:v>
                </c:pt>
                <c:pt idx="2936">
                  <c:v>16.357812883670899</c:v>
                </c:pt>
                <c:pt idx="2937">
                  <c:v>16.367812138740234</c:v>
                </c:pt>
                <c:pt idx="2938">
                  <c:v>16.377811393809569</c:v>
                </c:pt>
                <c:pt idx="2939">
                  <c:v>16.387810648879885</c:v>
                </c:pt>
                <c:pt idx="2940">
                  <c:v>16.39780990394922</c:v>
                </c:pt>
                <c:pt idx="2941">
                  <c:v>16.407809159018555</c:v>
                </c:pt>
                <c:pt idx="2942">
                  <c:v>16.41780841408789</c:v>
                </c:pt>
                <c:pt idx="2943">
                  <c:v>16.427807669157229</c:v>
                </c:pt>
                <c:pt idx="2944">
                  <c:v>16.437806924226564</c:v>
                </c:pt>
                <c:pt idx="2945">
                  <c:v>16.447806179295899</c:v>
                </c:pt>
                <c:pt idx="2946">
                  <c:v>16.457805434365234</c:v>
                </c:pt>
                <c:pt idx="2947">
                  <c:v>16.467804689434573</c:v>
                </c:pt>
                <c:pt idx="2948">
                  <c:v>16.477803944503908</c:v>
                </c:pt>
                <c:pt idx="2949">
                  <c:v>16.487803199573243</c:v>
                </c:pt>
                <c:pt idx="2950">
                  <c:v>16.497802454642578</c:v>
                </c:pt>
                <c:pt idx="2951">
                  <c:v>16.507801709711917</c:v>
                </c:pt>
                <c:pt idx="2952">
                  <c:v>16.517800964781252</c:v>
                </c:pt>
                <c:pt idx="2953">
                  <c:v>16.527800219850587</c:v>
                </c:pt>
                <c:pt idx="2954">
                  <c:v>16.537799474919922</c:v>
                </c:pt>
                <c:pt idx="2955">
                  <c:v>16.54779872998926</c:v>
                </c:pt>
                <c:pt idx="2956">
                  <c:v>16.557797985058595</c:v>
                </c:pt>
                <c:pt idx="2957">
                  <c:v>16.567797240127931</c:v>
                </c:pt>
                <c:pt idx="2958">
                  <c:v>16.577796495197266</c:v>
                </c:pt>
                <c:pt idx="2959">
                  <c:v>16.587795750266604</c:v>
                </c:pt>
                <c:pt idx="2960">
                  <c:v>16.597795005335939</c:v>
                </c:pt>
                <c:pt idx="2961">
                  <c:v>16.607794260405274</c:v>
                </c:pt>
                <c:pt idx="2962">
                  <c:v>16.617793515474609</c:v>
                </c:pt>
                <c:pt idx="2963">
                  <c:v>16.627792770543948</c:v>
                </c:pt>
                <c:pt idx="2964">
                  <c:v>16.637792025613283</c:v>
                </c:pt>
                <c:pt idx="2965">
                  <c:v>16.647791280682618</c:v>
                </c:pt>
                <c:pt idx="2966">
                  <c:v>16.657790535751953</c:v>
                </c:pt>
                <c:pt idx="2967">
                  <c:v>16.667789790821292</c:v>
                </c:pt>
                <c:pt idx="2968">
                  <c:v>16.6777890458916</c:v>
                </c:pt>
                <c:pt idx="2969">
                  <c:v>16.687788300960936</c:v>
                </c:pt>
                <c:pt idx="2970">
                  <c:v>16.697787556030274</c:v>
                </c:pt>
                <c:pt idx="2971">
                  <c:v>16.707786811099609</c:v>
                </c:pt>
                <c:pt idx="2972">
                  <c:v>16.717786066168944</c:v>
                </c:pt>
                <c:pt idx="2973">
                  <c:v>16.727785321238279</c:v>
                </c:pt>
                <c:pt idx="2974">
                  <c:v>16.737784576307618</c:v>
                </c:pt>
                <c:pt idx="2975">
                  <c:v>16.747783831376953</c:v>
                </c:pt>
                <c:pt idx="2976">
                  <c:v>16.757783086446288</c:v>
                </c:pt>
                <c:pt idx="2977">
                  <c:v>16.767782341515623</c:v>
                </c:pt>
                <c:pt idx="2978">
                  <c:v>16.777781596584962</c:v>
                </c:pt>
                <c:pt idx="2979">
                  <c:v>16.787780851654297</c:v>
                </c:pt>
                <c:pt idx="2980">
                  <c:v>16.797780106723632</c:v>
                </c:pt>
                <c:pt idx="2981">
                  <c:v>16.807779361792967</c:v>
                </c:pt>
                <c:pt idx="2982">
                  <c:v>16.817778616862306</c:v>
                </c:pt>
                <c:pt idx="2983">
                  <c:v>16.827777871931641</c:v>
                </c:pt>
                <c:pt idx="2984">
                  <c:v>16.837777127000976</c:v>
                </c:pt>
                <c:pt idx="2985">
                  <c:v>16.847776382070311</c:v>
                </c:pt>
                <c:pt idx="2986">
                  <c:v>16.85777563713965</c:v>
                </c:pt>
                <c:pt idx="2987">
                  <c:v>16.867774892208985</c:v>
                </c:pt>
                <c:pt idx="2988">
                  <c:v>16.87777414727832</c:v>
                </c:pt>
                <c:pt idx="2989">
                  <c:v>16.887773402347655</c:v>
                </c:pt>
                <c:pt idx="2990">
                  <c:v>16.897772657416994</c:v>
                </c:pt>
                <c:pt idx="2991">
                  <c:v>16.907771912486329</c:v>
                </c:pt>
                <c:pt idx="2992">
                  <c:v>16.917771167555664</c:v>
                </c:pt>
                <c:pt idx="2993">
                  <c:v>16.927770422624999</c:v>
                </c:pt>
                <c:pt idx="2994">
                  <c:v>16.937769677694337</c:v>
                </c:pt>
                <c:pt idx="2995">
                  <c:v>16.947768932763672</c:v>
                </c:pt>
                <c:pt idx="2996">
                  <c:v>16.957768187833981</c:v>
                </c:pt>
                <c:pt idx="2997">
                  <c:v>16.96776744290332</c:v>
                </c:pt>
                <c:pt idx="2998">
                  <c:v>16.977766697972655</c:v>
                </c:pt>
                <c:pt idx="2999">
                  <c:v>16.98776595304199</c:v>
                </c:pt>
                <c:pt idx="3000">
                  <c:v>16.997765208111325</c:v>
                </c:pt>
                <c:pt idx="3001">
                  <c:v>17.007764463180663</c:v>
                </c:pt>
                <c:pt idx="3002">
                  <c:v>17.017763718249999</c:v>
                </c:pt>
                <c:pt idx="3003">
                  <c:v>17.027762973319334</c:v>
                </c:pt>
                <c:pt idx="3004">
                  <c:v>17.037762228388669</c:v>
                </c:pt>
                <c:pt idx="3005">
                  <c:v>17.047761483458007</c:v>
                </c:pt>
                <c:pt idx="3006">
                  <c:v>17.057760738527342</c:v>
                </c:pt>
                <c:pt idx="3007">
                  <c:v>17.067759993596678</c:v>
                </c:pt>
                <c:pt idx="3008">
                  <c:v>17.077759248666013</c:v>
                </c:pt>
                <c:pt idx="3009">
                  <c:v>17.087758503735351</c:v>
                </c:pt>
                <c:pt idx="3010">
                  <c:v>17.097757758804686</c:v>
                </c:pt>
                <c:pt idx="3011">
                  <c:v>17.107757013874021</c:v>
                </c:pt>
                <c:pt idx="3012">
                  <c:v>17.117756268943356</c:v>
                </c:pt>
                <c:pt idx="3013">
                  <c:v>17.127755524012695</c:v>
                </c:pt>
                <c:pt idx="3014">
                  <c:v>17.13775477908203</c:v>
                </c:pt>
                <c:pt idx="3015">
                  <c:v>17.147754034151365</c:v>
                </c:pt>
                <c:pt idx="3016">
                  <c:v>17.1577532892207</c:v>
                </c:pt>
                <c:pt idx="3017">
                  <c:v>17.167752544290039</c:v>
                </c:pt>
                <c:pt idx="3018">
                  <c:v>17.177751799359374</c:v>
                </c:pt>
                <c:pt idx="3019">
                  <c:v>17.187751054428709</c:v>
                </c:pt>
                <c:pt idx="3020">
                  <c:v>17.197750309498044</c:v>
                </c:pt>
                <c:pt idx="3021">
                  <c:v>17.207749564567383</c:v>
                </c:pt>
                <c:pt idx="3022">
                  <c:v>17.217748819636718</c:v>
                </c:pt>
                <c:pt idx="3023">
                  <c:v>17.227748074706053</c:v>
                </c:pt>
                <c:pt idx="3024">
                  <c:v>17.237747329776369</c:v>
                </c:pt>
                <c:pt idx="3025">
                  <c:v>17.247746584845704</c:v>
                </c:pt>
                <c:pt idx="3026">
                  <c:v>17.257745839915039</c:v>
                </c:pt>
                <c:pt idx="3027">
                  <c:v>17.267745094984374</c:v>
                </c:pt>
                <c:pt idx="3028">
                  <c:v>17.277744350053712</c:v>
                </c:pt>
                <c:pt idx="3029">
                  <c:v>17.287743605123048</c:v>
                </c:pt>
                <c:pt idx="3030">
                  <c:v>17.297742860192383</c:v>
                </c:pt>
                <c:pt idx="3031">
                  <c:v>17.307742115261718</c:v>
                </c:pt>
                <c:pt idx="3032">
                  <c:v>17.317741370331056</c:v>
                </c:pt>
                <c:pt idx="3033">
                  <c:v>17.327740625400391</c:v>
                </c:pt>
                <c:pt idx="3034">
                  <c:v>17.337739880469726</c:v>
                </c:pt>
                <c:pt idx="3035">
                  <c:v>17.347739135539062</c:v>
                </c:pt>
                <c:pt idx="3036">
                  <c:v>17.3577383906084</c:v>
                </c:pt>
                <c:pt idx="3037">
                  <c:v>17.367737645677735</c:v>
                </c:pt>
                <c:pt idx="3038">
                  <c:v>17.37773690074707</c:v>
                </c:pt>
                <c:pt idx="3039">
                  <c:v>17.387736155816405</c:v>
                </c:pt>
                <c:pt idx="3040">
                  <c:v>17.397735410885744</c:v>
                </c:pt>
                <c:pt idx="3041">
                  <c:v>17.407734665955079</c:v>
                </c:pt>
                <c:pt idx="3042">
                  <c:v>17.417733921024414</c:v>
                </c:pt>
                <c:pt idx="3043">
                  <c:v>17.427733176093749</c:v>
                </c:pt>
                <c:pt idx="3044">
                  <c:v>17.437732431163088</c:v>
                </c:pt>
                <c:pt idx="3045">
                  <c:v>17.447731686232423</c:v>
                </c:pt>
                <c:pt idx="3046">
                  <c:v>17.457730941301758</c:v>
                </c:pt>
                <c:pt idx="3047">
                  <c:v>17.467730196371093</c:v>
                </c:pt>
                <c:pt idx="3048">
                  <c:v>17.477729451440432</c:v>
                </c:pt>
                <c:pt idx="3049">
                  <c:v>17.487728706509767</c:v>
                </c:pt>
                <c:pt idx="3050">
                  <c:v>17.497727961579102</c:v>
                </c:pt>
                <c:pt idx="3051">
                  <c:v>17.507727216648437</c:v>
                </c:pt>
                <c:pt idx="3052">
                  <c:v>17.517726471717776</c:v>
                </c:pt>
                <c:pt idx="3053">
                  <c:v>17.527725726788084</c:v>
                </c:pt>
                <c:pt idx="3054">
                  <c:v>17.537724981857419</c:v>
                </c:pt>
                <c:pt idx="3055">
                  <c:v>17.547724236926758</c:v>
                </c:pt>
                <c:pt idx="3056">
                  <c:v>17.557723491996093</c:v>
                </c:pt>
                <c:pt idx="3057">
                  <c:v>17.567722747065428</c:v>
                </c:pt>
                <c:pt idx="3058">
                  <c:v>17.577722002134763</c:v>
                </c:pt>
                <c:pt idx="3059">
                  <c:v>17.587721257204102</c:v>
                </c:pt>
                <c:pt idx="3060">
                  <c:v>17.597720512273437</c:v>
                </c:pt>
                <c:pt idx="3061">
                  <c:v>17.607719767342772</c:v>
                </c:pt>
                <c:pt idx="3062">
                  <c:v>17.617719022412107</c:v>
                </c:pt>
                <c:pt idx="3063">
                  <c:v>17.627718277481446</c:v>
                </c:pt>
                <c:pt idx="3064">
                  <c:v>17.637717532550781</c:v>
                </c:pt>
                <c:pt idx="3065">
                  <c:v>17.647716787620116</c:v>
                </c:pt>
                <c:pt idx="3066">
                  <c:v>17.657716042689451</c:v>
                </c:pt>
                <c:pt idx="3067">
                  <c:v>17.667715297758789</c:v>
                </c:pt>
                <c:pt idx="3068">
                  <c:v>17.677714552828125</c:v>
                </c:pt>
                <c:pt idx="3069">
                  <c:v>17.68771380789746</c:v>
                </c:pt>
                <c:pt idx="3070">
                  <c:v>17.697713062966795</c:v>
                </c:pt>
                <c:pt idx="3071">
                  <c:v>17.707712318036133</c:v>
                </c:pt>
                <c:pt idx="3072">
                  <c:v>17.717711573105468</c:v>
                </c:pt>
                <c:pt idx="3073">
                  <c:v>17.727710828174803</c:v>
                </c:pt>
                <c:pt idx="3074">
                  <c:v>17.737710083244139</c:v>
                </c:pt>
                <c:pt idx="3075">
                  <c:v>17.747709338313477</c:v>
                </c:pt>
                <c:pt idx="3076">
                  <c:v>17.757708593382812</c:v>
                </c:pt>
                <c:pt idx="3077">
                  <c:v>17.767707848452147</c:v>
                </c:pt>
                <c:pt idx="3078">
                  <c:v>17.777707103521482</c:v>
                </c:pt>
                <c:pt idx="3079">
                  <c:v>17.787706358590821</c:v>
                </c:pt>
                <c:pt idx="3080">
                  <c:v>17.797705613660156</c:v>
                </c:pt>
                <c:pt idx="3081">
                  <c:v>17.807704868730472</c:v>
                </c:pt>
                <c:pt idx="3082">
                  <c:v>17.817704123799807</c:v>
                </c:pt>
                <c:pt idx="3083">
                  <c:v>17.827703378869142</c:v>
                </c:pt>
                <c:pt idx="3084">
                  <c:v>17.837702633938477</c:v>
                </c:pt>
                <c:pt idx="3085">
                  <c:v>17.847701889007816</c:v>
                </c:pt>
                <c:pt idx="3086">
                  <c:v>17.857701144077151</c:v>
                </c:pt>
                <c:pt idx="3087">
                  <c:v>17.867700399146486</c:v>
                </c:pt>
                <c:pt idx="3088">
                  <c:v>17.877699654215821</c:v>
                </c:pt>
                <c:pt idx="3089">
                  <c:v>17.887698909285156</c:v>
                </c:pt>
                <c:pt idx="3090">
                  <c:v>17.897698164354495</c:v>
                </c:pt>
                <c:pt idx="3091">
                  <c:v>17.90769741942383</c:v>
                </c:pt>
                <c:pt idx="3092">
                  <c:v>17.917696674493165</c:v>
                </c:pt>
                <c:pt idx="3093">
                  <c:v>17.9276959295625</c:v>
                </c:pt>
                <c:pt idx="3094">
                  <c:v>17.937695184631838</c:v>
                </c:pt>
                <c:pt idx="3095">
                  <c:v>17.947694439701174</c:v>
                </c:pt>
                <c:pt idx="3096">
                  <c:v>17.957693694770509</c:v>
                </c:pt>
                <c:pt idx="3097">
                  <c:v>17.967692949839844</c:v>
                </c:pt>
                <c:pt idx="3098">
                  <c:v>17.977692204909182</c:v>
                </c:pt>
                <c:pt idx="3099">
                  <c:v>17.987691459978517</c:v>
                </c:pt>
                <c:pt idx="3100">
                  <c:v>17.997690715047852</c:v>
                </c:pt>
                <c:pt idx="3101">
                  <c:v>18.007689970117188</c:v>
                </c:pt>
                <c:pt idx="3102">
                  <c:v>18.017689225186526</c:v>
                </c:pt>
                <c:pt idx="3103">
                  <c:v>18.027688480255861</c:v>
                </c:pt>
                <c:pt idx="3104">
                  <c:v>18.037687735325196</c:v>
                </c:pt>
                <c:pt idx="3105">
                  <c:v>18.047686990394531</c:v>
                </c:pt>
                <c:pt idx="3106">
                  <c:v>18.05768624546387</c:v>
                </c:pt>
                <c:pt idx="3107">
                  <c:v>18.067685500533205</c:v>
                </c:pt>
                <c:pt idx="3108">
                  <c:v>18.07768475560254</c:v>
                </c:pt>
                <c:pt idx="3109">
                  <c:v>18.087684010671875</c:v>
                </c:pt>
                <c:pt idx="3110">
                  <c:v>18.097683265742187</c:v>
                </c:pt>
                <c:pt idx="3111">
                  <c:v>18.107682520811522</c:v>
                </c:pt>
                <c:pt idx="3112">
                  <c:v>18.117681775880861</c:v>
                </c:pt>
                <c:pt idx="3113">
                  <c:v>18.127681030950196</c:v>
                </c:pt>
                <c:pt idx="3114">
                  <c:v>18.137680286019531</c:v>
                </c:pt>
                <c:pt idx="3115">
                  <c:v>18.147679541088866</c:v>
                </c:pt>
                <c:pt idx="3116">
                  <c:v>18.157678796158205</c:v>
                </c:pt>
                <c:pt idx="3117">
                  <c:v>18.16767805122754</c:v>
                </c:pt>
                <c:pt idx="3118">
                  <c:v>18.177677306296875</c:v>
                </c:pt>
                <c:pt idx="3119">
                  <c:v>18.18767656136621</c:v>
                </c:pt>
                <c:pt idx="3120">
                  <c:v>18.197675816435545</c:v>
                </c:pt>
                <c:pt idx="3121">
                  <c:v>18.207675071504884</c:v>
                </c:pt>
                <c:pt idx="3122">
                  <c:v>18.217674326574219</c:v>
                </c:pt>
                <c:pt idx="3123">
                  <c:v>18.227673581643554</c:v>
                </c:pt>
                <c:pt idx="3124">
                  <c:v>18.237672836712889</c:v>
                </c:pt>
                <c:pt idx="3125">
                  <c:v>18.247672091782228</c:v>
                </c:pt>
                <c:pt idx="3126">
                  <c:v>18.257671346851563</c:v>
                </c:pt>
                <c:pt idx="3127">
                  <c:v>18.267670601920898</c:v>
                </c:pt>
                <c:pt idx="3128">
                  <c:v>18.277669856990233</c:v>
                </c:pt>
                <c:pt idx="3129">
                  <c:v>18.287669112059572</c:v>
                </c:pt>
                <c:pt idx="3130">
                  <c:v>18.297668367128907</c:v>
                </c:pt>
                <c:pt idx="3131">
                  <c:v>18.307667622198242</c:v>
                </c:pt>
                <c:pt idx="3132">
                  <c:v>18.317666877267577</c:v>
                </c:pt>
                <c:pt idx="3133">
                  <c:v>18.327666132336915</c:v>
                </c:pt>
                <c:pt idx="3134">
                  <c:v>18.337665387406251</c:v>
                </c:pt>
                <c:pt idx="3135">
                  <c:v>18.347664642475586</c:v>
                </c:pt>
                <c:pt idx="3136">
                  <c:v>18.357663897544921</c:v>
                </c:pt>
                <c:pt idx="3137">
                  <c:v>18.367663152614259</c:v>
                </c:pt>
                <c:pt idx="3138">
                  <c:v>18.377662407684568</c:v>
                </c:pt>
                <c:pt idx="3139">
                  <c:v>18.387661662753906</c:v>
                </c:pt>
                <c:pt idx="3140">
                  <c:v>18.397660917823242</c:v>
                </c:pt>
                <c:pt idx="3141">
                  <c:v>18.407660172892577</c:v>
                </c:pt>
                <c:pt idx="3142">
                  <c:v>18.417659427961912</c:v>
                </c:pt>
                <c:pt idx="3143">
                  <c:v>18.42765868303125</c:v>
                </c:pt>
                <c:pt idx="3144">
                  <c:v>18.437657938100585</c:v>
                </c:pt>
                <c:pt idx="3145">
                  <c:v>18.44765719316992</c:v>
                </c:pt>
                <c:pt idx="3146">
                  <c:v>18.457656448239256</c:v>
                </c:pt>
                <c:pt idx="3147">
                  <c:v>18.467655703308594</c:v>
                </c:pt>
                <c:pt idx="3148">
                  <c:v>18.477654958377929</c:v>
                </c:pt>
                <c:pt idx="3149">
                  <c:v>18.487654213447264</c:v>
                </c:pt>
                <c:pt idx="3150">
                  <c:v>18.497653468516599</c:v>
                </c:pt>
                <c:pt idx="3151">
                  <c:v>18.507652723585934</c:v>
                </c:pt>
                <c:pt idx="3152">
                  <c:v>18.517651978655273</c:v>
                </c:pt>
                <c:pt idx="3153">
                  <c:v>18.527651233724608</c:v>
                </c:pt>
                <c:pt idx="3154">
                  <c:v>18.537650488793943</c:v>
                </c:pt>
                <c:pt idx="3155">
                  <c:v>18.547649743863278</c:v>
                </c:pt>
                <c:pt idx="3156">
                  <c:v>18.557648998932617</c:v>
                </c:pt>
                <c:pt idx="3157">
                  <c:v>18.567648254001952</c:v>
                </c:pt>
                <c:pt idx="3158">
                  <c:v>18.577647509071287</c:v>
                </c:pt>
                <c:pt idx="3159">
                  <c:v>18.587646764140622</c:v>
                </c:pt>
                <c:pt idx="3160">
                  <c:v>18.597646019209961</c:v>
                </c:pt>
                <c:pt idx="3161">
                  <c:v>18.607645274279296</c:v>
                </c:pt>
                <c:pt idx="3162">
                  <c:v>18.617644529348631</c:v>
                </c:pt>
                <c:pt idx="3163">
                  <c:v>18.627643784417966</c:v>
                </c:pt>
                <c:pt idx="3164">
                  <c:v>18.637643039487305</c:v>
                </c:pt>
                <c:pt idx="3165">
                  <c:v>18.64764229455664</c:v>
                </c:pt>
                <c:pt idx="3166">
                  <c:v>18.657641549626955</c:v>
                </c:pt>
                <c:pt idx="3167">
                  <c:v>18.667640804696291</c:v>
                </c:pt>
                <c:pt idx="3168">
                  <c:v>18.677640059765626</c:v>
                </c:pt>
                <c:pt idx="3169">
                  <c:v>18.687639314834961</c:v>
                </c:pt>
                <c:pt idx="3170">
                  <c:v>18.697638569904299</c:v>
                </c:pt>
                <c:pt idx="3171">
                  <c:v>18.707637824973634</c:v>
                </c:pt>
                <c:pt idx="3172">
                  <c:v>18.717637080042969</c:v>
                </c:pt>
                <c:pt idx="3173">
                  <c:v>18.727636335112305</c:v>
                </c:pt>
                <c:pt idx="3174">
                  <c:v>18.737635590181643</c:v>
                </c:pt>
                <c:pt idx="3175">
                  <c:v>18.747634845250978</c:v>
                </c:pt>
                <c:pt idx="3176">
                  <c:v>18.757634100320313</c:v>
                </c:pt>
                <c:pt idx="3177">
                  <c:v>18.767633355389648</c:v>
                </c:pt>
                <c:pt idx="3178">
                  <c:v>18.777632610458987</c:v>
                </c:pt>
                <c:pt idx="3179">
                  <c:v>18.787631865528322</c:v>
                </c:pt>
                <c:pt idx="3180">
                  <c:v>18.797631120597657</c:v>
                </c:pt>
                <c:pt idx="3181">
                  <c:v>18.807630375666992</c:v>
                </c:pt>
                <c:pt idx="3182">
                  <c:v>18.817629630736327</c:v>
                </c:pt>
                <c:pt idx="3183">
                  <c:v>18.827628885805666</c:v>
                </c:pt>
                <c:pt idx="3184">
                  <c:v>18.837628140875001</c:v>
                </c:pt>
                <c:pt idx="3185">
                  <c:v>18.847627395944336</c:v>
                </c:pt>
                <c:pt idx="3186">
                  <c:v>18.857626651013671</c:v>
                </c:pt>
                <c:pt idx="3187">
                  <c:v>18.86762590608301</c:v>
                </c:pt>
                <c:pt idx="3188">
                  <c:v>18.877625161152345</c:v>
                </c:pt>
                <c:pt idx="3189">
                  <c:v>18.88762441622168</c:v>
                </c:pt>
                <c:pt idx="3190">
                  <c:v>18.897623671291015</c:v>
                </c:pt>
                <c:pt idx="3191">
                  <c:v>18.907622926360354</c:v>
                </c:pt>
                <c:pt idx="3192">
                  <c:v>18.917622181429689</c:v>
                </c:pt>
                <c:pt idx="3193">
                  <c:v>18.927621436499024</c:v>
                </c:pt>
                <c:pt idx="3194">
                  <c:v>18.937620691568359</c:v>
                </c:pt>
                <c:pt idx="3195">
                  <c:v>18.947619946638671</c:v>
                </c:pt>
                <c:pt idx="3196">
                  <c:v>18.957619201708006</c:v>
                </c:pt>
                <c:pt idx="3197">
                  <c:v>18.967618456777345</c:v>
                </c:pt>
                <c:pt idx="3198">
                  <c:v>18.97761771184668</c:v>
                </c:pt>
                <c:pt idx="3199">
                  <c:v>18.987616966916015</c:v>
                </c:pt>
                <c:pt idx="3200">
                  <c:v>18.99761622198535</c:v>
                </c:pt>
                <c:pt idx="3201">
                  <c:v>19.007615477054692</c:v>
                </c:pt>
                <c:pt idx="3202">
                  <c:v>19.017614732124024</c:v>
                </c:pt>
                <c:pt idx="3203">
                  <c:v>19.027613987193362</c:v>
                </c:pt>
                <c:pt idx="3204">
                  <c:v>19.037613242262694</c:v>
                </c:pt>
                <c:pt idx="3205">
                  <c:v>19.047612497332032</c:v>
                </c:pt>
                <c:pt idx="3206">
                  <c:v>19.057611752401371</c:v>
                </c:pt>
                <c:pt idx="3207">
                  <c:v>19.067611007470703</c:v>
                </c:pt>
                <c:pt idx="3208">
                  <c:v>19.077610262540041</c:v>
                </c:pt>
                <c:pt idx="3209">
                  <c:v>19.08760951760938</c:v>
                </c:pt>
                <c:pt idx="3210">
                  <c:v>19.097608772678711</c:v>
                </c:pt>
                <c:pt idx="3211">
                  <c:v>19.10760802774805</c:v>
                </c:pt>
                <c:pt idx="3212">
                  <c:v>19.117607282817382</c:v>
                </c:pt>
                <c:pt idx="3213">
                  <c:v>19.12760653788672</c:v>
                </c:pt>
                <c:pt idx="3214">
                  <c:v>19.137605792956059</c:v>
                </c:pt>
                <c:pt idx="3215">
                  <c:v>19.14760504802539</c:v>
                </c:pt>
                <c:pt idx="3216">
                  <c:v>19.157604303094729</c:v>
                </c:pt>
                <c:pt idx="3217">
                  <c:v>19.16760355816406</c:v>
                </c:pt>
                <c:pt idx="3218">
                  <c:v>19.177602813233399</c:v>
                </c:pt>
                <c:pt idx="3219">
                  <c:v>19.187602068302738</c:v>
                </c:pt>
                <c:pt idx="3220">
                  <c:v>19.197601323372069</c:v>
                </c:pt>
                <c:pt idx="3221">
                  <c:v>19.207600578441408</c:v>
                </c:pt>
                <c:pt idx="3222">
                  <c:v>19.217599833510747</c:v>
                </c:pt>
                <c:pt idx="3223">
                  <c:v>19.227599088581051</c:v>
                </c:pt>
                <c:pt idx="3224">
                  <c:v>19.23759834365039</c:v>
                </c:pt>
                <c:pt idx="3225">
                  <c:v>19.247597598719729</c:v>
                </c:pt>
                <c:pt idx="3226">
                  <c:v>19.25759685378906</c:v>
                </c:pt>
                <c:pt idx="3227">
                  <c:v>19.267596108858399</c:v>
                </c:pt>
                <c:pt idx="3228">
                  <c:v>19.277595363927738</c:v>
                </c:pt>
                <c:pt idx="3229">
                  <c:v>19.287594618997069</c:v>
                </c:pt>
                <c:pt idx="3230">
                  <c:v>19.297593874066408</c:v>
                </c:pt>
                <c:pt idx="3231">
                  <c:v>19.307593129135739</c:v>
                </c:pt>
                <c:pt idx="3232">
                  <c:v>19.317592384205078</c:v>
                </c:pt>
                <c:pt idx="3233">
                  <c:v>19.327591639274416</c:v>
                </c:pt>
                <c:pt idx="3234">
                  <c:v>19.337590894343748</c:v>
                </c:pt>
                <c:pt idx="3235">
                  <c:v>19.347590149413087</c:v>
                </c:pt>
                <c:pt idx="3236">
                  <c:v>19.357589404482425</c:v>
                </c:pt>
                <c:pt idx="3237">
                  <c:v>19.367588659551757</c:v>
                </c:pt>
                <c:pt idx="3238">
                  <c:v>19.377587914621095</c:v>
                </c:pt>
                <c:pt idx="3239">
                  <c:v>19.387587169690427</c:v>
                </c:pt>
                <c:pt idx="3240">
                  <c:v>19.397586424759766</c:v>
                </c:pt>
                <c:pt idx="3241">
                  <c:v>19.407585679829104</c:v>
                </c:pt>
                <c:pt idx="3242">
                  <c:v>19.417584934898436</c:v>
                </c:pt>
                <c:pt idx="3243">
                  <c:v>19.427584189967774</c:v>
                </c:pt>
                <c:pt idx="3244">
                  <c:v>19.437583445037106</c:v>
                </c:pt>
                <c:pt idx="3245">
                  <c:v>19.447582700106445</c:v>
                </c:pt>
                <c:pt idx="3246">
                  <c:v>19.457581955175783</c:v>
                </c:pt>
                <c:pt idx="3247">
                  <c:v>19.467581210245115</c:v>
                </c:pt>
                <c:pt idx="3248">
                  <c:v>19.477580465314453</c:v>
                </c:pt>
                <c:pt idx="3249">
                  <c:v>19.487579720383792</c:v>
                </c:pt>
                <c:pt idx="3250">
                  <c:v>19.497578975453123</c:v>
                </c:pt>
                <c:pt idx="3251">
                  <c:v>19.507578230522462</c:v>
                </c:pt>
                <c:pt idx="3252">
                  <c:v>19.517577485592774</c:v>
                </c:pt>
                <c:pt idx="3253">
                  <c:v>19.527576740662106</c:v>
                </c:pt>
                <c:pt idx="3254">
                  <c:v>19.537575995731444</c:v>
                </c:pt>
                <c:pt idx="3255">
                  <c:v>19.547575250800783</c:v>
                </c:pt>
                <c:pt idx="3256">
                  <c:v>19.557574505870114</c:v>
                </c:pt>
                <c:pt idx="3257">
                  <c:v>19.567573760939453</c:v>
                </c:pt>
                <c:pt idx="3258">
                  <c:v>19.577573016008785</c:v>
                </c:pt>
                <c:pt idx="3259">
                  <c:v>19.587572271078123</c:v>
                </c:pt>
                <c:pt idx="3260">
                  <c:v>19.597571526147462</c:v>
                </c:pt>
                <c:pt idx="3261">
                  <c:v>19.607570781216793</c:v>
                </c:pt>
                <c:pt idx="3262">
                  <c:v>19.617570036286132</c:v>
                </c:pt>
                <c:pt idx="3263">
                  <c:v>19.627569291355471</c:v>
                </c:pt>
                <c:pt idx="3264">
                  <c:v>19.637568546424802</c:v>
                </c:pt>
                <c:pt idx="3265">
                  <c:v>19.647567801494141</c:v>
                </c:pt>
                <c:pt idx="3266">
                  <c:v>19.657567056563472</c:v>
                </c:pt>
                <c:pt idx="3267">
                  <c:v>19.667566311632811</c:v>
                </c:pt>
                <c:pt idx="3268">
                  <c:v>19.67756556670215</c:v>
                </c:pt>
                <c:pt idx="3269">
                  <c:v>19.687564821771481</c:v>
                </c:pt>
                <c:pt idx="3270">
                  <c:v>19.69756407684082</c:v>
                </c:pt>
                <c:pt idx="3271">
                  <c:v>19.707563331910158</c:v>
                </c:pt>
                <c:pt idx="3272">
                  <c:v>19.71756258697949</c:v>
                </c:pt>
                <c:pt idx="3273">
                  <c:v>19.727561842048829</c:v>
                </c:pt>
                <c:pt idx="3274">
                  <c:v>19.73756109711816</c:v>
                </c:pt>
                <c:pt idx="3275">
                  <c:v>19.747560352187499</c:v>
                </c:pt>
                <c:pt idx="3276">
                  <c:v>19.757559607256837</c:v>
                </c:pt>
                <c:pt idx="3277">
                  <c:v>19.767558862326169</c:v>
                </c:pt>
                <c:pt idx="3278">
                  <c:v>19.777558117395508</c:v>
                </c:pt>
                <c:pt idx="3279">
                  <c:v>19.787557372464839</c:v>
                </c:pt>
                <c:pt idx="3280">
                  <c:v>19.797556627535158</c:v>
                </c:pt>
                <c:pt idx="3281">
                  <c:v>19.807555882604497</c:v>
                </c:pt>
                <c:pt idx="3282">
                  <c:v>19.817555137673828</c:v>
                </c:pt>
                <c:pt idx="3283">
                  <c:v>19.827554392743167</c:v>
                </c:pt>
                <c:pt idx="3284">
                  <c:v>19.837553647812499</c:v>
                </c:pt>
                <c:pt idx="3285">
                  <c:v>19.847552902881837</c:v>
                </c:pt>
                <c:pt idx="3286">
                  <c:v>19.857552157951169</c:v>
                </c:pt>
                <c:pt idx="3287">
                  <c:v>19.867551413020507</c:v>
                </c:pt>
                <c:pt idx="3288">
                  <c:v>19.877550668089846</c:v>
                </c:pt>
                <c:pt idx="3289">
                  <c:v>19.887549923159185</c:v>
                </c:pt>
                <c:pt idx="3290">
                  <c:v>19.897549178228516</c:v>
                </c:pt>
                <c:pt idx="3291">
                  <c:v>19.907548433297855</c:v>
                </c:pt>
                <c:pt idx="3292">
                  <c:v>19.917547688367186</c:v>
                </c:pt>
                <c:pt idx="3293">
                  <c:v>19.927546943436525</c:v>
                </c:pt>
                <c:pt idx="3294">
                  <c:v>19.937546198505856</c:v>
                </c:pt>
                <c:pt idx="3295">
                  <c:v>19.947545453575195</c:v>
                </c:pt>
                <c:pt idx="3296">
                  <c:v>19.957544708644534</c:v>
                </c:pt>
                <c:pt idx="3297">
                  <c:v>19.967543963713872</c:v>
                </c:pt>
                <c:pt idx="3298">
                  <c:v>19.977543218783204</c:v>
                </c:pt>
                <c:pt idx="3299">
                  <c:v>19.987542473852542</c:v>
                </c:pt>
                <c:pt idx="3300">
                  <c:v>19.997541728921874</c:v>
                </c:pt>
                <c:pt idx="3301">
                  <c:v>20.007540983991213</c:v>
                </c:pt>
                <c:pt idx="3302">
                  <c:v>20.017540239060544</c:v>
                </c:pt>
                <c:pt idx="3303">
                  <c:v>20.027539494129883</c:v>
                </c:pt>
                <c:pt idx="3304">
                  <c:v>20.037538749199221</c:v>
                </c:pt>
                <c:pt idx="3305">
                  <c:v>20.04753800426856</c:v>
                </c:pt>
                <c:pt idx="3306">
                  <c:v>20.057537259337892</c:v>
                </c:pt>
                <c:pt idx="3307">
                  <c:v>20.06753651440723</c:v>
                </c:pt>
                <c:pt idx="3308">
                  <c:v>20.077535769477535</c:v>
                </c:pt>
                <c:pt idx="3309">
                  <c:v>20.087535024546874</c:v>
                </c:pt>
                <c:pt idx="3310">
                  <c:v>20.097534279616205</c:v>
                </c:pt>
                <c:pt idx="3311">
                  <c:v>20.107533534685551</c:v>
                </c:pt>
                <c:pt idx="3312">
                  <c:v>20.117532789754883</c:v>
                </c:pt>
                <c:pt idx="3313">
                  <c:v>20.127532044824221</c:v>
                </c:pt>
                <c:pt idx="3314">
                  <c:v>20.137531299893553</c:v>
                </c:pt>
                <c:pt idx="3315">
                  <c:v>20.147530554962891</c:v>
                </c:pt>
                <c:pt idx="3316">
                  <c:v>20.157529810032223</c:v>
                </c:pt>
                <c:pt idx="3317">
                  <c:v>20.167529065101562</c:v>
                </c:pt>
                <c:pt idx="3318">
                  <c:v>20.177528320170893</c:v>
                </c:pt>
                <c:pt idx="3319">
                  <c:v>20.187527575240239</c:v>
                </c:pt>
                <c:pt idx="3320">
                  <c:v>20.19752683030957</c:v>
                </c:pt>
                <c:pt idx="3321">
                  <c:v>20.207526085378909</c:v>
                </c:pt>
                <c:pt idx="3322">
                  <c:v>20.21752534044824</c:v>
                </c:pt>
                <c:pt idx="3323">
                  <c:v>20.227524595517579</c:v>
                </c:pt>
                <c:pt idx="3324">
                  <c:v>20.237523850586911</c:v>
                </c:pt>
                <c:pt idx="3325">
                  <c:v>20.247523105656249</c:v>
                </c:pt>
                <c:pt idx="3326">
                  <c:v>20.257522360725581</c:v>
                </c:pt>
                <c:pt idx="3327">
                  <c:v>20.267521615794927</c:v>
                </c:pt>
                <c:pt idx="3328">
                  <c:v>20.277520870864258</c:v>
                </c:pt>
                <c:pt idx="3329">
                  <c:v>20.287520125933597</c:v>
                </c:pt>
                <c:pt idx="3330">
                  <c:v>20.297519381002928</c:v>
                </c:pt>
                <c:pt idx="3331">
                  <c:v>20.307518636072267</c:v>
                </c:pt>
                <c:pt idx="3332">
                  <c:v>20.317517891141598</c:v>
                </c:pt>
                <c:pt idx="3333">
                  <c:v>20.327517146210937</c:v>
                </c:pt>
                <c:pt idx="3334">
                  <c:v>20.337516401280268</c:v>
                </c:pt>
                <c:pt idx="3335">
                  <c:v>20.347515656349614</c:v>
                </c:pt>
                <c:pt idx="3336">
                  <c:v>20.357514911418946</c:v>
                </c:pt>
                <c:pt idx="3337">
                  <c:v>20.367514166489258</c:v>
                </c:pt>
                <c:pt idx="3338">
                  <c:v>20.377513421558596</c:v>
                </c:pt>
                <c:pt idx="3339">
                  <c:v>20.387512676627928</c:v>
                </c:pt>
                <c:pt idx="3340">
                  <c:v>20.397511931697267</c:v>
                </c:pt>
                <c:pt idx="3341">
                  <c:v>20.407511186766598</c:v>
                </c:pt>
                <c:pt idx="3342">
                  <c:v>20.417510441835944</c:v>
                </c:pt>
                <c:pt idx="3343">
                  <c:v>20.427509696905275</c:v>
                </c:pt>
                <c:pt idx="3344">
                  <c:v>20.437508951974614</c:v>
                </c:pt>
                <c:pt idx="3345">
                  <c:v>20.447508207043946</c:v>
                </c:pt>
                <c:pt idx="3346">
                  <c:v>20.457507462113284</c:v>
                </c:pt>
                <c:pt idx="3347">
                  <c:v>20.467506717182616</c:v>
                </c:pt>
                <c:pt idx="3348">
                  <c:v>20.477505972251954</c:v>
                </c:pt>
                <c:pt idx="3349">
                  <c:v>20.487505227321286</c:v>
                </c:pt>
                <c:pt idx="3350">
                  <c:v>20.497504482390632</c:v>
                </c:pt>
                <c:pt idx="3351">
                  <c:v>20.507503737459963</c:v>
                </c:pt>
                <c:pt idx="3352">
                  <c:v>20.517502992529302</c:v>
                </c:pt>
                <c:pt idx="3353">
                  <c:v>20.527502247598633</c:v>
                </c:pt>
                <c:pt idx="3354">
                  <c:v>20.537501502667972</c:v>
                </c:pt>
                <c:pt idx="3355">
                  <c:v>20.547500757737303</c:v>
                </c:pt>
                <c:pt idx="3356">
                  <c:v>20.557500012806642</c:v>
                </c:pt>
                <c:pt idx="3357">
                  <c:v>20.567499267875974</c:v>
                </c:pt>
                <c:pt idx="3358">
                  <c:v>20.577498522945319</c:v>
                </c:pt>
                <c:pt idx="3359">
                  <c:v>20.587497778014651</c:v>
                </c:pt>
                <c:pt idx="3360">
                  <c:v>20.597497033083989</c:v>
                </c:pt>
                <c:pt idx="3361">
                  <c:v>20.607496288153321</c:v>
                </c:pt>
                <c:pt idx="3362">
                  <c:v>20.61749554322266</c:v>
                </c:pt>
                <c:pt idx="3363">
                  <c:v>20.627494798291991</c:v>
                </c:pt>
                <c:pt idx="3364">
                  <c:v>20.637494053361323</c:v>
                </c:pt>
                <c:pt idx="3365">
                  <c:v>20.647493308431642</c:v>
                </c:pt>
                <c:pt idx="3366">
                  <c:v>20.657492563500981</c:v>
                </c:pt>
                <c:pt idx="3367">
                  <c:v>20.667491818570312</c:v>
                </c:pt>
                <c:pt idx="3368">
                  <c:v>20.677491073639651</c:v>
                </c:pt>
                <c:pt idx="3369">
                  <c:v>20.687490328708982</c:v>
                </c:pt>
                <c:pt idx="3370">
                  <c:v>20.697489583778321</c:v>
                </c:pt>
                <c:pt idx="3371">
                  <c:v>20.707488838847652</c:v>
                </c:pt>
                <c:pt idx="3372">
                  <c:v>20.717488093916991</c:v>
                </c:pt>
                <c:pt idx="3373">
                  <c:v>20.72748734898633</c:v>
                </c:pt>
                <c:pt idx="3374">
                  <c:v>20.737486604055668</c:v>
                </c:pt>
                <c:pt idx="3375">
                  <c:v>20.747485859125</c:v>
                </c:pt>
                <c:pt idx="3376">
                  <c:v>20.757485114194338</c:v>
                </c:pt>
                <c:pt idx="3377">
                  <c:v>20.76748436926367</c:v>
                </c:pt>
                <c:pt idx="3378">
                  <c:v>20.777483624333009</c:v>
                </c:pt>
                <c:pt idx="3379">
                  <c:v>20.78748287940234</c:v>
                </c:pt>
                <c:pt idx="3380">
                  <c:v>20.797482134471679</c:v>
                </c:pt>
                <c:pt idx="3381">
                  <c:v>20.807481389541017</c:v>
                </c:pt>
                <c:pt idx="3382">
                  <c:v>20.817480644610356</c:v>
                </c:pt>
                <c:pt idx="3383">
                  <c:v>20.827479899679687</c:v>
                </c:pt>
                <c:pt idx="3384">
                  <c:v>20.837479154749026</c:v>
                </c:pt>
                <c:pt idx="3385">
                  <c:v>20.847478409818358</c:v>
                </c:pt>
                <c:pt idx="3386">
                  <c:v>20.857477664887696</c:v>
                </c:pt>
                <c:pt idx="3387">
                  <c:v>20.867476919957028</c:v>
                </c:pt>
                <c:pt idx="3388">
                  <c:v>20.877476175026366</c:v>
                </c:pt>
                <c:pt idx="3389">
                  <c:v>20.887475430095705</c:v>
                </c:pt>
                <c:pt idx="3390">
                  <c:v>20.897474685165044</c:v>
                </c:pt>
                <c:pt idx="3391">
                  <c:v>20.907473940234375</c:v>
                </c:pt>
                <c:pt idx="3392">
                  <c:v>20.917473195303714</c:v>
                </c:pt>
                <c:pt idx="3393">
                  <c:v>20.927472450373045</c:v>
                </c:pt>
                <c:pt idx="3394">
                  <c:v>20.937471705443357</c:v>
                </c:pt>
                <c:pt idx="3395">
                  <c:v>20.947470960512689</c:v>
                </c:pt>
                <c:pt idx="3396">
                  <c:v>20.957470215582035</c:v>
                </c:pt>
                <c:pt idx="3397">
                  <c:v>20.967469470651366</c:v>
                </c:pt>
                <c:pt idx="3398">
                  <c:v>20.977468725720705</c:v>
                </c:pt>
                <c:pt idx="3399">
                  <c:v>20.987467980790036</c:v>
                </c:pt>
                <c:pt idx="3400">
                  <c:v>20.997467235859375</c:v>
                </c:pt>
                <c:pt idx="3401">
                  <c:v>21.007466490928707</c:v>
                </c:pt>
                <c:pt idx="3402">
                  <c:v>21.017465745998045</c:v>
                </c:pt>
                <c:pt idx="3403">
                  <c:v>21.027465001067377</c:v>
                </c:pt>
                <c:pt idx="3404">
                  <c:v>21.037464256136722</c:v>
                </c:pt>
                <c:pt idx="3405">
                  <c:v>21.047463511206054</c:v>
                </c:pt>
                <c:pt idx="3406">
                  <c:v>21.057462766275393</c:v>
                </c:pt>
                <c:pt idx="3407">
                  <c:v>21.067462021344724</c:v>
                </c:pt>
                <c:pt idx="3408">
                  <c:v>21.077461276414063</c:v>
                </c:pt>
                <c:pt idx="3409">
                  <c:v>21.087460531483394</c:v>
                </c:pt>
                <c:pt idx="3410">
                  <c:v>21.097459786552733</c:v>
                </c:pt>
                <c:pt idx="3411">
                  <c:v>21.107459041622064</c:v>
                </c:pt>
                <c:pt idx="3412">
                  <c:v>21.11745829669141</c:v>
                </c:pt>
                <c:pt idx="3413">
                  <c:v>21.127457551760742</c:v>
                </c:pt>
                <c:pt idx="3414">
                  <c:v>21.13745680683008</c:v>
                </c:pt>
                <c:pt idx="3415">
                  <c:v>21.147456061899412</c:v>
                </c:pt>
                <c:pt idx="3416">
                  <c:v>21.15745531696875</c:v>
                </c:pt>
                <c:pt idx="3417">
                  <c:v>21.167454572038082</c:v>
                </c:pt>
                <c:pt idx="3418">
                  <c:v>21.177453827107421</c:v>
                </c:pt>
                <c:pt idx="3419">
                  <c:v>21.187453082176752</c:v>
                </c:pt>
                <c:pt idx="3420">
                  <c:v>21.197452337246098</c:v>
                </c:pt>
                <c:pt idx="3421">
                  <c:v>21.207451592315429</c:v>
                </c:pt>
                <c:pt idx="3422">
                  <c:v>21.217450847385741</c:v>
                </c:pt>
                <c:pt idx="3423">
                  <c:v>21.22745010245508</c:v>
                </c:pt>
                <c:pt idx="3424">
                  <c:v>21.237449357524412</c:v>
                </c:pt>
                <c:pt idx="3425">
                  <c:v>21.24744861259375</c:v>
                </c:pt>
                <c:pt idx="3426">
                  <c:v>21.257447867663082</c:v>
                </c:pt>
                <c:pt idx="3427">
                  <c:v>21.267447122732428</c:v>
                </c:pt>
                <c:pt idx="3428">
                  <c:v>21.277446377801759</c:v>
                </c:pt>
                <c:pt idx="3429">
                  <c:v>21.287445632871098</c:v>
                </c:pt>
                <c:pt idx="3430">
                  <c:v>21.297444887940429</c:v>
                </c:pt>
                <c:pt idx="3431">
                  <c:v>21.307444143009768</c:v>
                </c:pt>
                <c:pt idx="3432">
                  <c:v>21.317443398079099</c:v>
                </c:pt>
                <c:pt idx="3433">
                  <c:v>21.327442653148438</c:v>
                </c:pt>
                <c:pt idx="3434">
                  <c:v>21.33744190821777</c:v>
                </c:pt>
                <c:pt idx="3435">
                  <c:v>21.347441163287115</c:v>
                </c:pt>
                <c:pt idx="3436">
                  <c:v>21.357440418356447</c:v>
                </c:pt>
                <c:pt idx="3437">
                  <c:v>21.367439673425785</c:v>
                </c:pt>
                <c:pt idx="3438">
                  <c:v>21.377438928495117</c:v>
                </c:pt>
                <c:pt idx="3439">
                  <c:v>21.387438183564456</c:v>
                </c:pt>
                <c:pt idx="3440">
                  <c:v>21.397437438633787</c:v>
                </c:pt>
                <c:pt idx="3441">
                  <c:v>21.407436693703126</c:v>
                </c:pt>
                <c:pt idx="3442">
                  <c:v>21.417435948772457</c:v>
                </c:pt>
                <c:pt idx="3443">
                  <c:v>21.427435203841803</c:v>
                </c:pt>
                <c:pt idx="3444">
                  <c:v>21.437434458911135</c:v>
                </c:pt>
                <c:pt idx="3445">
                  <c:v>21.447433713980473</c:v>
                </c:pt>
                <c:pt idx="3446">
                  <c:v>21.457432969049805</c:v>
                </c:pt>
                <c:pt idx="3447">
                  <c:v>21.467432224119143</c:v>
                </c:pt>
                <c:pt idx="3448">
                  <c:v>21.477431479188475</c:v>
                </c:pt>
                <c:pt idx="3449">
                  <c:v>21.487430734257813</c:v>
                </c:pt>
                <c:pt idx="3450">
                  <c:v>21.497429989328126</c:v>
                </c:pt>
                <c:pt idx="3451">
                  <c:v>21.507429244397464</c:v>
                </c:pt>
                <c:pt idx="3452">
                  <c:v>21.517428499466796</c:v>
                </c:pt>
                <c:pt idx="3453">
                  <c:v>21.527427754536134</c:v>
                </c:pt>
                <c:pt idx="3454">
                  <c:v>21.537427009605466</c:v>
                </c:pt>
                <c:pt idx="3455">
                  <c:v>21.547426264674804</c:v>
                </c:pt>
                <c:pt idx="3456">
                  <c:v>21.557425519744136</c:v>
                </c:pt>
                <c:pt idx="3457">
                  <c:v>21.567424774813475</c:v>
                </c:pt>
                <c:pt idx="3458">
                  <c:v>21.577424029882813</c:v>
                </c:pt>
                <c:pt idx="3459">
                  <c:v>21.587423284952152</c:v>
                </c:pt>
                <c:pt idx="3460">
                  <c:v>21.597422540021483</c:v>
                </c:pt>
                <c:pt idx="3461">
                  <c:v>21.607421795090822</c:v>
                </c:pt>
                <c:pt idx="3462">
                  <c:v>21.617421050160154</c:v>
                </c:pt>
                <c:pt idx="3463">
                  <c:v>21.627420305229492</c:v>
                </c:pt>
                <c:pt idx="3464">
                  <c:v>21.637419560298824</c:v>
                </c:pt>
                <c:pt idx="3465">
                  <c:v>21.647418815368162</c:v>
                </c:pt>
                <c:pt idx="3466">
                  <c:v>21.657418070437501</c:v>
                </c:pt>
                <c:pt idx="3467">
                  <c:v>21.66741732550684</c:v>
                </c:pt>
                <c:pt idx="3468">
                  <c:v>21.677416580576171</c:v>
                </c:pt>
                <c:pt idx="3469">
                  <c:v>21.68741583564551</c:v>
                </c:pt>
                <c:pt idx="3470">
                  <c:v>21.697415090714841</c:v>
                </c:pt>
                <c:pt idx="3471">
                  <c:v>21.70741434578418</c:v>
                </c:pt>
                <c:pt idx="3472">
                  <c:v>21.717413600853511</c:v>
                </c:pt>
                <c:pt idx="3473">
                  <c:v>21.72741285592285</c:v>
                </c:pt>
                <c:pt idx="3474">
                  <c:v>21.737412110992189</c:v>
                </c:pt>
                <c:pt idx="3475">
                  <c:v>21.747411366061527</c:v>
                </c:pt>
                <c:pt idx="3476">
                  <c:v>21.757410621130859</c:v>
                </c:pt>
                <c:pt idx="3477">
                  <c:v>21.767409876200198</c:v>
                </c:pt>
                <c:pt idx="3478">
                  <c:v>21.777409131269529</c:v>
                </c:pt>
                <c:pt idx="3479">
                  <c:v>21.787408386339841</c:v>
                </c:pt>
                <c:pt idx="3480">
                  <c:v>21.79740764140918</c:v>
                </c:pt>
                <c:pt idx="3481">
                  <c:v>21.807406896478518</c:v>
                </c:pt>
                <c:pt idx="3482">
                  <c:v>21.81740615154785</c:v>
                </c:pt>
                <c:pt idx="3483">
                  <c:v>21.827405406617189</c:v>
                </c:pt>
                <c:pt idx="3484">
                  <c:v>21.83740466168652</c:v>
                </c:pt>
                <c:pt idx="3485">
                  <c:v>21.847403916755859</c:v>
                </c:pt>
                <c:pt idx="3486">
                  <c:v>21.85740317182519</c:v>
                </c:pt>
                <c:pt idx="3487">
                  <c:v>21.867402426894529</c:v>
                </c:pt>
                <c:pt idx="3488">
                  <c:v>21.87740168196386</c:v>
                </c:pt>
                <c:pt idx="3489">
                  <c:v>21.887400937033206</c:v>
                </c:pt>
                <c:pt idx="3490">
                  <c:v>21.897400192102538</c:v>
                </c:pt>
                <c:pt idx="3491">
                  <c:v>21.907399447171876</c:v>
                </c:pt>
                <c:pt idx="3492">
                  <c:v>21.917398702241208</c:v>
                </c:pt>
                <c:pt idx="3493">
                  <c:v>21.927397957310546</c:v>
                </c:pt>
                <c:pt idx="3494">
                  <c:v>21.937397212379878</c:v>
                </c:pt>
                <c:pt idx="3495">
                  <c:v>21.947396467449217</c:v>
                </c:pt>
                <c:pt idx="3496">
                  <c:v>21.957395722518548</c:v>
                </c:pt>
                <c:pt idx="3497">
                  <c:v>21.967394977587894</c:v>
                </c:pt>
                <c:pt idx="3498">
                  <c:v>21.977394232657225</c:v>
                </c:pt>
                <c:pt idx="3499">
                  <c:v>21.987393487726564</c:v>
                </c:pt>
                <c:pt idx="3500">
                  <c:v>21.997392742795896</c:v>
                </c:pt>
                <c:pt idx="3501">
                  <c:v>22.007391997865234</c:v>
                </c:pt>
                <c:pt idx="3502">
                  <c:v>22.017391252934566</c:v>
                </c:pt>
                <c:pt idx="3503">
                  <c:v>22.027390508003904</c:v>
                </c:pt>
                <c:pt idx="3504">
                  <c:v>22.037389763073236</c:v>
                </c:pt>
                <c:pt idx="3505">
                  <c:v>22.047389018142582</c:v>
                </c:pt>
                <c:pt idx="3506">
                  <c:v>22.057388273211913</c:v>
                </c:pt>
                <c:pt idx="3507">
                  <c:v>22.067387528282225</c:v>
                </c:pt>
                <c:pt idx="3508">
                  <c:v>22.077386783351564</c:v>
                </c:pt>
                <c:pt idx="3509">
                  <c:v>22.087386038420895</c:v>
                </c:pt>
                <c:pt idx="3510">
                  <c:v>22.097385293490234</c:v>
                </c:pt>
                <c:pt idx="3511">
                  <c:v>22.107384548559573</c:v>
                </c:pt>
                <c:pt idx="3512">
                  <c:v>22.117383803628911</c:v>
                </c:pt>
                <c:pt idx="3513">
                  <c:v>22.127383058698243</c:v>
                </c:pt>
                <c:pt idx="3514">
                  <c:v>22.137382313767581</c:v>
                </c:pt>
                <c:pt idx="3515">
                  <c:v>22.147381568836913</c:v>
                </c:pt>
                <c:pt idx="3516">
                  <c:v>22.157380823906252</c:v>
                </c:pt>
                <c:pt idx="3517">
                  <c:v>22.167380078975583</c:v>
                </c:pt>
                <c:pt idx="3518">
                  <c:v>22.177379334044922</c:v>
                </c:pt>
                <c:pt idx="3519">
                  <c:v>22.187378589114253</c:v>
                </c:pt>
                <c:pt idx="3520">
                  <c:v>22.197377844183599</c:v>
                </c:pt>
                <c:pt idx="3521">
                  <c:v>22.20737709925293</c:v>
                </c:pt>
                <c:pt idx="3522">
                  <c:v>22.217376354322269</c:v>
                </c:pt>
                <c:pt idx="3523">
                  <c:v>22.227375609391601</c:v>
                </c:pt>
                <c:pt idx="3524">
                  <c:v>22.237374864460939</c:v>
                </c:pt>
                <c:pt idx="3525">
                  <c:v>22.247374119530271</c:v>
                </c:pt>
                <c:pt idx="3526">
                  <c:v>22.257373374599609</c:v>
                </c:pt>
                <c:pt idx="3527">
                  <c:v>22.267372629668941</c:v>
                </c:pt>
                <c:pt idx="3528">
                  <c:v>22.277371884738287</c:v>
                </c:pt>
                <c:pt idx="3529">
                  <c:v>22.287371139807618</c:v>
                </c:pt>
                <c:pt idx="3530">
                  <c:v>22.297370394876957</c:v>
                </c:pt>
                <c:pt idx="3531">
                  <c:v>22.307369649946288</c:v>
                </c:pt>
                <c:pt idx="3532">
                  <c:v>22.317368905015627</c:v>
                </c:pt>
                <c:pt idx="3533">
                  <c:v>22.327368160084959</c:v>
                </c:pt>
                <c:pt idx="3534">
                  <c:v>22.337367415154297</c:v>
                </c:pt>
                <c:pt idx="3535">
                  <c:v>22.347366670224609</c:v>
                </c:pt>
                <c:pt idx="3536">
                  <c:v>22.357365925293948</c:v>
                </c:pt>
                <c:pt idx="3537">
                  <c:v>22.367365180363279</c:v>
                </c:pt>
                <c:pt idx="3538">
                  <c:v>22.377364435432618</c:v>
                </c:pt>
                <c:pt idx="3539">
                  <c:v>22.38736369050195</c:v>
                </c:pt>
                <c:pt idx="3540">
                  <c:v>22.397362945571288</c:v>
                </c:pt>
                <c:pt idx="3541">
                  <c:v>22.40736220064062</c:v>
                </c:pt>
                <c:pt idx="3542">
                  <c:v>22.417361455709965</c:v>
                </c:pt>
                <c:pt idx="3543">
                  <c:v>22.427360710779297</c:v>
                </c:pt>
                <c:pt idx="3544">
                  <c:v>22.437359965848636</c:v>
                </c:pt>
                <c:pt idx="3545">
                  <c:v>22.447359220917967</c:v>
                </c:pt>
                <c:pt idx="3546">
                  <c:v>22.457358475987306</c:v>
                </c:pt>
                <c:pt idx="3547">
                  <c:v>22.467357731056637</c:v>
                </c:pt>
                <c:pt idx="3548">
                  <c:v>22.477356986125976</c:v>
                </c:pt>
                <c:pt idx="3549">
                  <c:v>22.487356241195307</c:v>
                </c:pt>
                <c:pt idx="3550">
                  <c:v>22.497355496264646</c:v>
                </c:pt>
                <c:pt idx="3551">
                  <c:v>22.507354751333985</c:v>
                </c:pt>
                <c:pt idx="3552">
                  <c:v>22.517354006403323</c:v>
                </c:pt>
                <c:pt idx="3553">
                  <c:v>22.527353261472655</c:v>
                </c:pt>
                <c:pt idx="3554">
                  <c:v>22.537352516541993</c:v>
                </c:pt>
                <c:pt idx="3555">
                  <c:v>22.547351771611325</c:v>
                </c:pt>
                <c:pt idx="3556">
                  <c:v>22.557351026680664</c:v>
                </c:pt>
                <c:pt idx="3557">
                  <c:v>22.567350281749995</c:v>
                </c:pt>
                <c:pt idx="3558">
                  <c:v>22.577349536819334</c:v>
                </c:pt>
                <c:pt idx="3559">
                  <c:v>22.587348791888672</c:v>
                </c:pt>
                <c:pt idx="3560">
                  <c:v>22.597348046958011</c:v>
                </c:pt>
                <c:pt idx="3561">
                  <c:v>22.607347302027343</c:v>
                </c:pt>
                <c:pt idx="3562">
                  <c:v>22.617346557096681</c:v>
                </c:pt>
                <c:pt idx="3563">
                  <c:v>22.627345812166013</c:v>
                </c:pt>
                <c:pt idx="3564">
                  <c:v>22.637345067236325</c:v>
                </c:pt>
                <c:pt idx="3565">
                  <c:v>22.647344322305671</c:v>
                </c:pt>
                <c:pt idx="3566">
                  <c:v>22.657343577375002</c:v>
                </c:pt>
                <c:pt idx="3567">
                  <c:v>22.667342832444341</c:v>
                </c:pt>
                <c:pt idx="3568">
                  <c:v>22.677342087513672</c:v>
                </c:pt>
                <c:pt idx="3569">
                  <c:v>22.687341342583011</c:v>
                </c:pt>
                <c:pt idx="3570">
                  <c:v>22.697340597652342</c:v>
                </c:pt>
                <c:pt idx="3571">
                  <c:v>22.707339852721681</c:v>
                </c:pt>
                <c:pt idx="3572">
                  <c:v>22.717339107791013</c:v>
                </c:pt>
                <c:pt idx="3573">
                  <c:v>22.727338362860358</c:v>
                </c:pt>
                <c:pt idx="3574">
                  <c:v>22.73733761792969</c:v>
                </c:pt>
                <c:pt idx="3575">
                  <c:v>22.747336872999028</c:v>
                </c:pt>
                <c:pt idx="3576">
                  <c:v>22.75733612806836</c:v>
                </c:pt>
                <c:pt idx="3577">
                  <c:v>22.767335383137699</c:v>
                </c:pt>
                <c:pt idx="3578">
                  <c:v>22.77733463820703</c:v>
                </c:pt>
                <c:pt idx="3579">
                  <c:v>22.787333893276369</c:v>
                </c:pt>
                <c:pt idx="3580">
                  <c:v>22.7973331483457</c:v>
                </c:pt>
                <c:pt idx="3581">
                  <c:v>22.807332403415039</c:v>
                </c:pt>
                <c:pt idx="3582">
                  <c:v>22.817331658484377</c:v>
                </c:pt>
                <c:pt idx="3583">
                  <c:v>22.827330913553716</c:v>
                </c:pt>
                <c:pt idx="3584">
                  <c:v>22.837330168623048</c:v>
                </c:pt>
                <c:pt idx="3585">
                  <c:v>22.847329423692386</c:v>
                </c:pt>
                <c:pt idx="3586">
                  <c:v>22.857328678761718</c:v>
                </c:pt>
                <c:pt idx="3587">
                  <c:v>22.867327933831056</c:v>
                </c:pt>
                <c:pt idx="3588">
                  <c:v>22.877327188900388</c:v>
                </c:pt>
                <c:pt idx="3589">
                  <c:v>22.887326443969727</c:v>
                </c:pt>
                <c:pt idx="3590">
                  <c:v>22.897325699039065</c:v>
                </c:pt>
                <c:pt idx="3591">
                  <c:v>22.907324954108404</c:v>
                </c:pt>
                <c:pt idx="3592">
                  <c:v>22.917324209178709</c:v>
                </c:pt>
                <c:pt idx="3593">
                  <c:v>22.927323464248047</c:v>
                </c:pt>
                <c:pt idx="3594">
                  <c:v>22.937322719317379</c:v>
                </c:pt>
                <c:pt idx="3595">
                  <c:v>22.947321974386718</c:v>
                </c:pt>
                <c:pt idx="3596">
                  <c:v>22.957321229456056</c:v>
                </c:pt>
                <c:pt idx="3597">
                  <c:v>22.967320484525395</c:v>
                </c:pt>
                <c:pt idx="3598">
                  <c:v>22.977319739594726</c:v>
                </c:pt>
                <c:pt idx="3599">
                  <c:v>22.987318994664065</c:v>
                </c:pt>
                <c:pt idx="3600">
                  <c:v>22.997318249733397</c:v>
                </c:pt>
                <c:pt idx="3601">
                  <c:v>23.007317504802735</c:v>
                </c:pt>
                <c:pt idx="3602">
                  <c:v>23.017316759872067</c:v>
                </c:pt>
                <c:pt idx="3603">
                  <c:v>23.027316014941405</c:v>
                </c:pt>
                <c:pt idx="3604">
                  <c:v>23.037315270010744</c:v>
                </c:pt>
                <c:pt idx="3605">
                  <c:v>23.047314525080083</c:v>
                </c:pt>
                <c:pt idx="3606">
                  <c:v>23.057313780149414</c:v>
                </c:pt>
                <c:pt idx="3607">
                  <c:v>23.067313035218753</c:v>
                </c:pt>
                <c:pt idx="3608">
                  <c:v>23.077312290288084</c:v>
                </c:pt>
                <c:pt idx="3609">
                  <c:v>23.087311545357423</c:v>
                </c:pt>
                <c:pt idx="3610">
                  <c:v>23.097310800426754</c:v>
                </c:pt>
                <c:pt idx="3611">
                  <c:v>23.107310055496093</c:v>
                </c:pt>
                <c:pt idx="3612">
                  <c:v>23.117309310565425</c:v>
                </c:pt>
                <c:pt idx="3613">
                  <c:v>23.12730856563477</c:v>
                </c:pt>
                <c:pt idx="3614">
                  <c:v>23.137307820704102</c:v>
                </c:pt>
                <c:pt idx="3615">
                  <c:v>23.14730707577344</c:v>
                </c:pt>
                <c:pt idx="3616">
                  <c:v>23.157306330842772</c:v>
                </c:pt>
                <c:pt idx="3617">
                  <c:v>23.167305585912111</c:v>
                </c:pt>
                <c:pt idx="3618">
                  <c:v>23.177304840981442</c:v>
                </c:pt>
                <c:pt idx="3619">
                  <c:v>23.187304096050781</c:v>
                </c:pt>
                <c:pt idx="3620">
                  <c:v>23.197303351120112</c:v>
                </c:pt>
                <c:pt idx="3621">
                  <c:v>23.207302606190432</c:v>
                </c:pt>
                <c:pt idx="3622">
                  <c:v>23.217301861259763</c:v>
                </c:pt>
                <c:pt idx="3623">
                  <c:v>23.227301116329102</c:v>
                </c:pt>
                <c:pt idx="3624">
                  <c:v>23.237300371398433</c:v>
                </c:pt>
                <c:pt idx="3625">
                  <c:v>23.247299626467772</c:v>
                </c:pt>
                <c:pt idx="3626">
                  <c:v>23.257298881537103</c:v>
                </c:pt>
                <c:pt idx="3627">
                  <c:v>23.267298136606449</c:v>
                </c:pt>
                <c:pt idx="3628">
                  <c:v>23.277297391675781</c:v>
                </c:pt>
                <c:pt idx="3629">
                  <c:v>23.287296646745119</c:v>
                </c:pt>
                <c:pt idx="3630">
                  <c:v>23.297295901814451</c:v>
                </c:pt>
                <c:pt idx="3631">
                  <c:v>23.307295156883789</c:v>
                </c:pt>
                <c:pt idx="3632">
                  <c:v>23.317294411953121</c:v>
                </c:pt>
                <c:pt idx="3633">
                  <c:v>23.32729366702246</c:v>
                </c:pt>
                <c:pt idx="3634">
                  <c:v>23.337292922091791</c:v>
                </c:pt>
                <c:pt idx="3635">
                  <c:v>23.347292177161137</c:v>
                </c:pt>
                <c:pt idx="3636">
                  <c:v>23.357291432230468</c:v>
                </c:pt>
                <c:pt idx="3637">
                  <c:v>23.367290687299807</c:v>
                </c:pt>
                <c:pt idx="3638">
                  <c:v>23.377289942369138</c:v>
                </c:pt>
                <c:pt idx="3639">
                  <c:v>23.387289197438477</c:v>
                </c:pt>
                <c:pt idx="3640">
                  <c:v>23.397288452507809</c:v>
                </c:pt>
                <c:pt idx="3641">
                  <c:v>23.407287707577147</c:v>
                </c:pt>
                <c:pt idx="3642">
                  <c:v>23.417286962646479</c:v>
                </c:pt>
                <c:pt idx="3643">
                  <c:v>23.427286217715817</c:v>
                </c:pt>
                <c:pt idx="3644">
                  <c:v>23.437285472785156</c:v>
                </c:pt>
                <c:pt idx="3645">
                  <c:v>23.447284727854495</c:v>
                </c:pt>
                <c:pt idx="3646">
                  <c:v>23.457283982923826</c:v>
                </c:pt>
                <c:pt idx="3647">
                  <c:v>23.467283237993165</c:v>
                </c:pt>
                <c:pt idx="3648">
                  <c:v>23.477282493062496</c:v>
                </c:pt>
                <c:pt idx="3649">
                  <c:v>23.487281748132808</c:v>
                </c:pt>
                <c:pt idx="3650">
                  <c:v>23.497281003202154</c:v>
                </c:pt>
                <c:pt idx="3651">
                  <c:v>23.507280258271486</c:v>
                </c:pt>
                <c:pt idx="3652">
                  <c:v>23.517279513340824</c:v>
                </c:pt>
                <c:pt idx="3653">
                  <c:v>23.527278768410156</c:v>
                </c:pt>
                <c:pt idx="3654">
                  <c:v>23.537278023479494</c:v>
                </c:pt>
                <c:pt idx="3655">
                  <c:v>23.547277278548826</c:v>
                </c:pt>
                <c:pt idx="3656">
                  <c:v>23.557276533618165</c:v>
                </c:pt>
                <c:pt idx="3657">
                  <c:v>23.567275788687496</c:v>
                </c:pt>
                <c:pt idx="3658">
                  <c:v>23.577275043756842</c:v>
                </c:pt>
                <c:pt idx="3659">
                  <c:v>23.587274298826173</c:v>
                </c:pt>
                <c:pt idx="3660">
                  <c:v>23.597273553895512</c:v>
                </c:pt>
                <c:pt idx="3661">
                  <c:v>23.607272808964844</c:v>
                </c:pt>
                <c:pt idx="3662">
                  <c:v>23.617272064034182</c:v>
                </c:pt>
                <c:pt idx="3663">
                  <c:v>23.627271319103514</c:v>
                </c:pt>
                <c:pt idx="3664">
                  <c:v>23.637270574172852</c:v>
                </c:pt>
                <c:pt idx="3665">
                  <c:v>23.647269829242184</c:v>
                </c:pt>
                <c:pt idx="3666">
                  <c:v>23.65726908431153</c:v>
                </c:pt>
                <c:pt idx="3667">
                  <c:v>23.667268339380861</c:v>
                </c:pt>
                <c:pt idx="3668">
                  <c:v>23.6772675944502</c:v>
                </c:pt>
                <c:pt idx="3669">
                  <c:v>23.687266849519531</c:v>
                </c:pt>
                <c:pt idx="3670">
                  <c:v>23.69726610458887</c:v>
                </c:pt>
                <c:pt idx="3671">
                  <c:v>23.707265359658201</c:v>
                </c:pt>
                <c:pt idx="3672">
                  <c:v>23.71726461472754</c:v>
                </c:pt>
                <c:pt idx="3673">
                  <c:v>23.727263869796872</c:v>
                </c:pt>
                <c:pt idx="3674">
                  <c:v>23.73726312486621</c:v>
                </c:pt>
                <c:pt idx="3675">
                  <c:v>23.747262379935549</c:v>
                </c:pt>
                <c:pt idx="3676">
                  <c:v>23.757261635004888</c:v>
                </c:pt>
                <c:pt idx="3677">
                  <c:v>23.767260890074219</c:v>
                </c:pt>
                <c:pt idx="3678">
                  <c:v>23.777260145144531</c:v>
                </c:pt>
                <c:pt idx="3679">
                  <c:v>23.787259400213863</c:v>
                </c:pt>
                <c:pt idx="3680">
                  <c:v>23.797258655283201</c:v>
                </c:pt>
                <c:pt idx="3681">
                  <c:v>23.80725791035254</c:v>
                </c:pt>
                <c:pt idx="3682">
                  <c:v>23.817257165421879</c:v>
                </c:pt>
                <c:pt idx="3683">
                  <c:v>23.82725642049121</c:v>
                </c:pt>
                <c:pt idx="3684">
                  <c:v>23.837255675560549</c:v>
                </c:pt>
                <c:pt idx="3685">
                  <c:v>23.84725493062988</c:v>
                </c:pt>
                <c:pt idx="3686">
                  <c:v>23.857254185699219</c:v>
                </c:pt>
                <c:pt idx="3687">
                  <c:v>23.86725344076855</c:v>
                </c:pt>
                <c:pt idx="3688">
                  <c:v>23.877252695837889</c:v>
                </c:pt>
                <c:pt idx="3689">
                  <c:v>23.887251950907228</c:v>
                </c:pt>
                <c:pt idx="3690">
                  <c:v>23.897251205976566</c:v>
                </c:pt>
                <c:pt idx="3691">
                  <c:v>23.907250461045898</c:v>
                </c:pt>
                <c:pt idx="3692">
                  <c:v>23.917249716115236</c:v>
                </c:pt>
                <c:pt idx="3693">
                  <c:v>23.927248971184568</c:v>
                </c:pt>
                <c:pt idx="3694">
                  <c:v>23.937248226253907</c:v>
                </c:pt>
                <c:pt idx="3695">
                  <c:v>23.947247481323238</c:v>
                </c:pt>
                <c:pt idx="3696">
                  <c:v>23.957246736392577</c:v>
                </c:pt>
                <c:pt idx="3697">
                  <c:v>23.967245991461915</c:v>
                </c:pt>
                <c:pt idx="3698">
                  <c:v>23.977245246531254</c:v>
                </c:pt>
                <c:pt idx="3699">
                  <c:v>23.987244501600586</c:v>
                </c:pt>
                <c:pt idx="3700">
                  <c:v>23.997243756669924</c:v>
                </c:pt>
                <c:pt idx="3701">
                  <c:v>24.007243011739256</c:v>
                </c:pt>
                <c:pt idx="3702">
                  <c:v>24.017242266808594</c:v>
                </c:pt>
                <c:pt idx="3703">
                  <c:v>24.027241521877926</c:v>
                </c:pt>
                <c:pt idx="3704">
                  <c:v>24.037240776947264</c:v>
                </c:pt>
                <c:pt idx="3705">
                  <c:v>24.047240032016596</c:v>
                </c:pt>
                <c:pt idx="3706">
                  <c:v>24.057239287086915</c:v>
                </c:pt>
                <c:pt idx="3707">
                  <c:v>24.067238542156254</c:v>
                </c:pt>
                <c:pt idx="3708">
                  <c:v>24.077237797225585</c:v>
                </c:pt>
                <c:pt idx="3709">
                  <c:v>24.087237052294924</c:v>
                </c:pt>
                <c:pt idx="3710">
                  <c:v>24.097236307364255</c:v>
                </c:pt>
                <c:pt idx="3711">
                  <c:v>24.107235562433587</c:v>
                </c:pt>
                <c:pt idx="3712">
                  <c:v>24.117234817502933</c:v>
                </c:pt>
                <c:pt idx="3713">
                  <c:v>24.127234072572271</c:v>
                </c:pt>
                <c:pt idx="3714">
                  <c:v>24.137233327641603</c:v>
                </c:pt>
                <c:pt idx="3715">
                  <c:v>24.147232582710942</c:v>
                </c:pt>
                <c:pt idx="3716">
                  <c:v>24.157231837780273</c:v>
                </c:pt>
                <c:pt idx="3717">
                  <c:v>24.167231092849605</c:v>
                </c:pt>
                <c:pt idx="3718">
                  <c:v>24.177230347918943</c:v>
                </c:pt>
                <c:pt idx="3719">
                  <c:v>24.187229602988275</c:v>
                </c:pt>
                <c:pt idx="3720">
                  <c:v>24.19722885805762</c:v>
                </c:pt>
                <c:pt idx="3721">
                  <c:v>24.207228113126959</c:v>
                </c:pt>
                <c:pt idx="3722">
                  <c:v>24.217227368196291</c:v>
                </c:pt>
                <c:pt idx="3723">
                  <c:v>24.227226623265622</c:v>
                </c:pt>
                <c:pt idx="3724">
                  <c:v>24.237225878334961</c:v>
                </c:pt>
                <c:pt idx="3725">
                  <c:v>24.247225133404292</c:v>
                </c:pt>
                <c:pt idx="3726">
                  <c:v>24.257224388473631</c:v>
                </c:pt>
                <c:pt idx="3727">
                  <c:v>24.267223643542962</c:v>
                </c:pt>
                <c:pt idx="3728">
                  <c:v>24.277222898612308</c:v>
                </c:pt>
                <c:pt idx="3729">
                  <c:v>24.28722215368164</c:v>
                </c:pt>
                <c:pt idx="3730">
                  <c:v>24.297221408750978</c:v>
                </c:pt>
                <c:pt idx="3731">
                  <c:v>24.30722066382031</c:v>
                </c:pt>
                <c:pt idx="3732">
                  <c:v>24.317219918889649</c:v>
                </c:pt>
                <c:pt idx="3733">
                  <c:v>24.32721917395898</c:v>
                </c:pt>
                <c:pt idx="3734">
                  <c:v>24.337218429029292</c:v>
                </c:pt>
                <c:pt idx="3735">
                  <c:v>24.347217684098638</c:v>
                </c:pt>
                <c:pt idx="3736">
                  <c:v>24.357216939167969</c:v>
                </c:pt>
                <c:pt idx="3737">
                  <c:v>24.367216194237308</c:v>
                </c:pt>
                <c:pt idx="3738">
                  <c:v>24.37721544930664</c:v>
                </c:pt>
                <c:pt idx="3739">
                  <c:v>24.387214704375978</c:v>
                </c:pt>
                <c:pt idx="3740">
                  <c:v>24.39721395944531</c:v>
                </c:pt>
                <c:pt idx="3741">
                  <c:v>24.407213214514648</c:v>
                </c:pt>
                <c:pt idx="3742">
                  <c:v>24.41721246958398</c:v>
                </c:pt>
                <c:pt idx="3743">
                  <c:v>24.427211724653326</c:v>
                </c:pt>
                <c:pt idx="3744">
                  <c:v>24.437210979722657</c:v>
                </c:pt>
                <c:pt idx="3745">
                  <c:v>24.447210234791996</c:v>
                </c:pt>
                <c:pt idx="3746">
                  <c:v>24.457209489861327</c:v>
                </c:pt>
                <c:pt idx="3747">
                  <c:v>24.467208744930666</c:v>
                </c:pt>
              </c:numCache>
            </c:numRef>
          </c:xVal>
          <c:yVal>
            <c:numRef>
              <c:f>'1024-ddio-evictions-newer'!$F$3:$F$46000</c:f>
              <c:numCache>
                <c:formatCode>General</c:formatCode>
                <c:ptCount val="45998"/>
                <c:pt idx="0">
                  <c:v>49.3</c:v>
                </c:pt>
                <c:pt idx="1">
                  <c:v>48.7</c:v>
                </c:pt>
                <c:pt idx="2">
                  <c:v>16.8</c:v>
                </c:pt>
                <c:pt idx="3">
                  <c:v>17.100000000000001</c:v>
                </c:pt>
                <c:pt idx="4">
                  <c:v>17.2</c:v>
                </c:pt>
                <c:pt idx="5">
                  <c:v>11.100000000000001</c:v>
                </c:pt>
                <c:pt idx="6">
                  <c:v>14.7</c:v>
                </c:pt>
                <c:pt idx="7">
                  <c:v>5.8999999999999995</c:v>
                </c:pt>
                <c:pt idx="8">
                  <c:v>4.8</c:v>
                </c:pt>
                <c:pt idx="9">
                  <c:v>6.2</c:v>
                </c:pt>
                <c:pt idx="10">
                  <c:v>6.3</c:v>
                </c:pt>
                <c:pt idx="11">
                  <c:v>4.4000000000000004</c:v>
                </c:pt>
                <c:pt idx="12">
                  <c:v>6.6000000000000005</c:v>
                </c:pt>
                <c:pt idx="13">
                  <c:v>4.5</c:v>
                </c:pt>
                <c:pt idx="14">
                  <c:v>7.5</c:v>
                </c:pt>
                <c:pt idx="15">
                  <c:v>14.8</c:v>
                </c:pt>
                <c:pt idx="16">
                  <c:v>1.9</c:v>
                </c:pt>
                <c:pt idx="17">
                  <c:v>13.3</c:v>
                </c:pt>
                <c:pt idx="18">
                  <c:v>15.3</c:v>
                </c:pt>
                <c:pt idx="19">
                  <c:v>18.899999999999999</c:v>
                </c:pt>
                <c:pt idx="20">
                  <c:v>18.700000000000003</c:v>
                </c:pt>
                <c:pt idx="21">
                  <c:v>17.3</c:v>
                </c:pt>
                <c:pt idx="22">
                  <c:v>27.1</c:v>
                </c:pt>
                <c:pt idx="23">
                  <c:v>34.200000000000003</c:v>
                </c:pt>
                <c:pt idx="24">
                  <c:v>16.299999999999997</c:v>
                </c:pt>
                <c:pt idx="25">
                  <c:v>17.2</c:v>
                </c:pt>
                <c:pt idx="26">
                  <c:v>15.2</c:v>
                </c:pt>
                <c:pt idx="27">
                  <c:v>14.299999999999999</c:v>
                </c:pt>
                <c:pt idx="28">
                  <c:v>14.6</c:v>
                </c:pt>
                <c:pt idx="29">
                  <c:v>19.7</c:v>
                </c:pt>
                <c:pt idx="30">
                  <c:v>14.9</c:v>
                </c:pt>
                <c:pt idx="31">
                  <c:v>13.5</c:v>
                </c:pt>
                <c:pt idx="32">
                  <c:v>4.3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30</c:v>
                </c:pt>
                <c:pt idx="147">
                  <c:v>63</c:v>
                </c:pt>
                <c:pt idx="148">
                  <c:v>41.4</c:v>
                </c:pt>
                <c:pt idx="149">
                  <c:v>4.5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</c:v>
                </c:pt>
                <c:pt idx="436">
                  <c:v>0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5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10.199999999999999</c:v>
                </c:pt>
                <c:pt idx="547">
                  <c:v>3.9000000000000004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14.2</c:v>
                </c:pt>
                <c:pt idx="947">
                  <c:v>35.299999999999997</c:v>
                </c:pt>
                <c:pt idx="948">
                  <c:v>4.4000000000000004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</c:v>
                </c:pt>
                <c:pt idx="1156">
                  <c:v>0</c:v>
                </c:pt>
                <c:pt idx="1157">
                  <c:v>0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</c:v>
                </c:pt>
                <c:pt idx="1258">
                  <c:v>0</c:v>
                </c:pt>
                <c:pt idx="1259">
                  <c:v>0</c:v>
                </c:pt>
                <c:pt idx="1260">
                  <c:v>0</c:v>
                </c:pt>
                <c:pt idx="1261">
                  <c:v>0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</c:v>
                </c:pt>
                <c:pt idx="1271">
                  <c:v>0</c:v>
                </c:pt>
                <c:pt idx="1272">
                  <c:v>0</c:v>
                </c:pt>
                <c:pt idx="1273">
                  <c:v>0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2.2000000000000002</c:v>
                </c:pt>
                <c:pt idx="1347">
                  <c:v>0</c:v>
                </c:pt>
                <c:pt idx="1348">
                  <c:v>0</c:v>
                </c:pt>
                <c:pt idx="1349">
                  <c:v>0</c:v>
                </c:pt>
                <c:pt idx="1350">
                  <c:v>0</c:v>
                </c:pt>
                <c:pt idx="1351">
                  <c:v>0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</c:v>
                </c:pt>
                <c:pt idx="1361">
                  <c:v>0</c:v>
                </c:pt>
                <c:pt idx="1362">
                  <c:v>0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</c:v>
                </c:pt>
                <c:pt idx="1406">
                  <c:v>0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25.299999999999997</c:v>
                </c:pt>
                <c:pt idx="1501">
                  <c:v>22.599999999999998</c:v>
                </c:pt>
                <c:pt idx="1502">
                  <c:v>20.9</c:v>
                </c:pt>
                <c:pt idx="1503">
                  <c:v>20.8</c:v>
                </c:pt>
                <c:pt idx="1504">
                  <c:v>13.799999999999999</c:v>
                </c:pt>
                <c:pt idx="1505">
                  <c:v>19.600000000000001</c:v>
                </c:pt>
                <c:pt idx="1506">
                  <c:v>18.400000000000002</c:v>
                </c:pt>
                <c:pt idx="1507">
                  <c:v>14.1</c:v>
                </c:pt>
                <c:pt idx="1508">
                  <c:v>21.299999999999997</c:v>
                </c:pt>
                <c:pt idx="1509">
                  <c:v>18.3</c:v>
                </c:pt>
                <c:pt idx="1510">
                  <c:v>13.600000000000001</c:v>
                </c:pt>
                <c:pt idx="1511">
                  <c:v>19.899999999999999</c:v>
                </c:pt>
                <c:pt idx="1512">
                  <c:v>19.5</c:v>
                </c:pt>
                <c:pt idx="1513">
                  <c:v>13.5</c:v>
                </c:pt>
                <c:pt idx="1514">
                  <c:v>20</c:v>
                </c:pt>
                <c:pt idx="1515">
                  <c:v>18.5</c:v>
                </c:pt>
                <c:pt idx="1516">
                  <c:v>13.700000000000001</c:v>
                </c:pt>
                <c:pt idx="1517">
                  <c:v>20.6</c:v>
                </c:pt>
                <c:pt idx="1518">
                  <c:v>18.899999999999999</c:v>
                </c:pt>
                <c:pt idx="1519">
                  <c:v>12.8</c:v>
                </c:pt>
                <c:pt idx="1520">
                  <c:v>19.399999999999999</c:v>
                </c:pt>
                <c:pt idx="1521">
                  <c:v>21.6</c:v>
                </c:pt>
                <c:pt idx="1522">
                  <c:v>12.8</c:v>
                </c:pt>
                <c:pt idx="1523">
                  <c:v>18.400000000000002</c:v>
                </c:pt>
                <c:pt idx="1524">
                  <c:v>19.600000000000001</c:v>
                </c:pt>
                <c:pt idx="1525">
                  <c:v>14.399999999999999</c:v>
                </c:pt>
                <c:pt idx="1526">
                  <c:v>16.599999999999998</c:v>
                </c:pt>
                <c:pt idx="1527">
                  <c:v>15.3</c:v>
                </c:pt>
                <c:pt idx="1528">
                  <c:v>4.6999999999999993</c:v>
                </c:pt>
                <c:pt idx="1529">
                  <c:v>3.8</c:v>
                </c:pt>
                <c:pt idx="1530">
                  <c:v>12.6</c:v>
                </c:pt>
                <c:pt idx="1531">
                  <c:v>7.9</c:v>
                </c:pt>
                <c:pt idx="1532">
                  <c:v>4.5</c:v>
                </c:pt>
                <c:pt idx="1533">
                  <c:v>9.3000000000000007</c:v>
                </c:pt>
                <c:pt idx="1534">
                  <c:v>10.700000000000001</c:v>
                </c:pt>
                <c:pt idx="1535">
                  <c:v>4.8</c:v>
                </c:pt>
                <c:pt idx="1536">
                  <c:v>8.1000000000000014</c:v>
                </c:pt>
                <c:pt idx="1537">
                  <c:v>10.5</c:v>
                </c:pt>
                <c:pt idx="1538">
                  <c:v>4.5</c:v>
                </c:pt>
                <c:pt idx="1539">
                  <c:v>9</c:v>
                </c:pt>
                <c:pt idx="1540">
                  <c:v>10.9</c:v>
                </c:pt>
                <c:pt idx="1541">
                  <c:v>5.3000000000000007</c:v>
                </c:pt>
                <c:pt idx="1542">
                  <c:v>9.6999999999999993</c:v>
                </c:pt>
                <c:pt idx="1543">
                  <c:v>9.6999999999999993</c:v>
                </c:pt>
                <c:pt idx="1544">
                  <c:v>4.0999999999999996</c:v>
                </c:pt>
                <c:pt idx="1545">
                  <c:v>8.8000000000000007</c:v>
                </c:pt>
                <c:pt idx="1546">
                  <c:v>11.299999999999999</c:v>
                </c:pt>
                <c:pt idx="1547">
                  <c:v>2.9</c:v>
                </c:pt>
                <c:pt idx="1548">
                  <c:v>2.8000000000000003</c:v>
                </c:pt>
                <c:pt idx="1549">
                  <c:v>17.5</c:v>
                </c:pt>
                <c:pt idx="1550">
                  <c:v>4.6000000000000005</c:v>
                </c:pt>
                <c:pt idx="1551">
                  <c:v>2</c:v>
                </c:pt>
                <c:pt idx="1552">
                  <c:v>12.2</c:v>
                </c:pt>
                <c:pt idx="1553">
                  <c:v>11.299999999999999</c:v>
                </c:pt>
                <c:pt idx="1554">
                  <c:v>1.7999999999999998</c:v>
                </c:pt>
                <c:pt idx="1555">
                  <c:v>9.6999999999999993</c:v>
                </c:pt>
                <c:pt idx="1556">
                  <c:v>11.5</c:v>
                </c:pt>
                <c:pt idx="1557">
                  <c:v>2.5</c:v>
                </c:pt>
                <c:pt idx="1558">
                  <c:v>9.3000000000000007</c:v>
                </c:pt>
                <c:pt idx="1559">
                  <c:v>13</c:v>
                </c:pt>
                <c:pt idx="1560">
                  <c:v>3.1</c:v>
                </c:pt>
                <c:pt idx="1561">
                  <c:v>3.1</c:v>
                </c:pt>
                <c:pt idx="1562">
                  <c:v>18.5</c:v>
                </c:pt>
                <c:pt idx="1563">
                  <c:v>3.3000000000000003</c:v>
                </c:pt>
                <c:pt idx="1564">
                  <c:v>2.7</c:v>
                </c:pt>
                <c:pt idx="1565">
                  <c:v>18.400000000000002</c:v>
                </c:pt>
                <c:pt idx="1566">
                  <c:v>3.3000000000000003</c:v>
                </c:pt>
                <c:pt idx="1567">
                  <c:v>2.7</c:v>
                </c:pt>
                <c:pt idx="1568">
                  <c:v>18.899999999999999</c:v>
                </c:pt>
                <c:pt idx="1569">
                  <c:v>3.5</c:v>
                </c:pt>
                <c:pt idx="1570">
                  <c:v>4.4000000000000004</c:v>
                </c:pt>
                <c:pt idx="1571">
                  <c:v>16.8</c:v>
                </c:pt>
                <c:pt idx="1572">
                  <c:v>3.2</c:v>
                </c:pt>
                <c:pt idx="1573">
                  <c:v>7.3</c:v>
                </c:pt>
                <c:pt idx="1574">
                  <c:v>16.8</c:v>
                </c:pt>
                <c:pt idx="1575">
                  <c:v>2</c:v>
                </c:pt>
                <c:pt idx="1576">
                  <c:v>8.4</c:v>
                </c:pt>
                <c:pt idx="1577">
                  <c:v>13.700000000000001</c:v>
                </c:pt>
                <c:pt idx="1578">
                  <c:v>2.7</c:v>
                </c:pt>
                <c:pt idx="1579">
                  <c:v>10.600000000000001</c:v>
                </c:pt>
                <c:pt idx="1580">
                  <c:v>11.200000000000001</c:v>
                </c:pt>
                <c:pt idx="1581">
                  <c:v>3</c:v>
                </c:pt>
                <c:pt idx="1582">
                  <c:v>13.799999999999999</c:v>
                </c:pt>
                <c:pt idx="1583">
                  <c:v>8.9</c:v>
                </c:pt>
                <c:pt idx="1584">
                  <c:v>2.9</c:v>
                </c:pt>
                <c:pt idx="1585">
                  <c:v>12.9</c:v>
                </c:pt>
                <c:pt idx="1586">
                  <c:v>8.4</c:v>
                </c:pt>
                <c:pt idx="1587">
                  <c:v>3.5999999999999996</c:v>
                </c:pt>
                <c:pt idx="1588">
                  <c:v>12.2</c:v>
                </c:pt>
                <c:pt idx="1589">
                  <c:v>8.9</c:v>
                </c:pt>
                <c:pt idx="1590">
                  <c:v>3.9000000000000004</c:v>
                </c:pt>
                <c:pt idx="1591">
                  <c:v>13.799999999999999</c:v>
                </c:pt>
                <c:pt idx="1592">
                  <c:v>8.6</c:v>
                </c:pt>
                <c:pt idx="1593">
                  <c:v>3.9000000000000004</c:v>
                </c:pt>
                <c:pt idx="1594">
                  <c:v>13.700000000000001</c:v>
                </c:pt>
                <c:pt idx="1595">
                  <c:v>5</c:v>
                </c:pt>
                <c:pt idx="1596">
                  <c:v>7.4</c:v>
                </c:pt>
                <c:pt idx="1597">
                  <c:v>3.4000000000000004</c:v>
                </c:pt>
                <c:pt idx="1598">
                  <c:v>0.2</c:v>
                </c:pt>
                <c:pt idx="1599">
                  <c:v>0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</c:v>
                </c:pt>
                <c:pt idx="1680">
                  <c:v>0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</c:v>
                </c:pt>
                <c:pt idx="1706">
                  <c:v>0</c:v>
                </c:pt>
                <c:pt idx="1707">
                  <c:v>0</c:v>
                </c:pt>
                <c:pt idx="1708">
                  <c:v>0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</c:v>
                </c:pt>
                <c:pt idx="1732">
                  <c:v>0</c:v>
                </c:pt>
                <c:pt idx="1733">
                  <c:v>0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10.199999999999999</c:v>
                </c:pt>
                <c:pt idx="1747">
                  <c:v>17.600000000000001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</c:v>
                </c:pt>
                <c:pt idx="1921">
                  <c:v>0</c:v>
                </c:pt>
                <c:pt idx="1922">
                  <c:v>0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</c:v>
                </c:pt>
                <c:pt idx="2146">
                  <c:v>0.6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</c:v>
                </c:pt>
                <c:pt idx="2168">
                  <c:v>0</c:v>
                </c:pt>
                <c:pt idx="2169">
                  <c:v>0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</c:v>
                </c:pt>
                <c:pt idx="2389">
                  <c:v>0</c:v>
                </c:pt>
                <c:pt idx="2390">
                  <c:v>0</c:v>
                </c:pt>
                <c:pt idx="2391">
                  <c:v>0</c:v>
                </c:pt>
                <c:pt idx="2392">
                  <c:v>0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4.3</c:v>
                </c:pt>
                <c:pt idx="2512">
                  <c:v>17.899999999999999</c:v>
                </c:pt>
                <c:pt idx="2513">
                  <c:v>25.5</c:v>
                </c:pt>
                <c:pt idx="2514">
                  <c:v>13.700000000000001</c:v>
                </c:pt>
                <c:pt idx="2515">
                  <c:v>12</c:v>
                </c:pt>
                <c:pt idx="2516">
                  <c:v>28.5</c:v>
                </c:pt>
                <c:pt idx="2517">
                  <c:v>13.799999999999999</c:v>
                </c:pt>
                <c:pt idx="2518">
                  <c:v>15.1</c:v>
                </c:pt>
                <c:pt idx="2519">
                  <c:v>33.199999999999996</c:v>
                </c:pt>
                <c:pt idx="2520">
                  <c:v>29.3</c:v>
                </c:pt>
                <c:pt idx="2521">
                  <c:v>52.5</c:v>
                </c:pt>
                <c:pt idx="2522">
                  <c:v>69.900000000000006</c:v>
                </c:pt>
                <c:pt idx="2523">
                  <c:v>60.8</c:v>
                </c:pt>
                <c:pt idx="2524">
                  <c:v>110.39999999999999</c:v>
                </c:pt>
                <c:pt idx="2525">
                  <c:v>137.30000000000001</c:v>
                </c:pt>
                <c:pt idx="2526">
                  <c:v>100.9</c:v>
                </c:pt>
                <c:pt idx="2527">
                  <c:v>95.399999999999991</c:v>
                </c:pt>
                <c:pt idx="2528">
                  <c:v>134.30000000000001</c:v>
                </c:pt>
                <c:pt idx="2529">
                  <c:v>147.79999999999998</c:v>
                </c:pt>
                <c:pt idx="2530">
                  <c:v>152.69999999999999</c:v>
                </c:pt>
                <c:pt idx="2531">
                  <c:v>126.89999999999999</c:v>
                </c:pt>
                <c:pt idx="2532">
                  <c:v>173.2</c:v>
                </c:pt>
                <c:pt idx="2533">
                  <c:v>160.6</c:v>
                </c:pt>
                <c:pt idx="2534">
                  <c:v>174.60000000000002</c:v>
                </c:pt>
                <c:pt idx="2535">
                  <c:v>150</c:v>
                </c:pt>
                <c:pt idx="2536">
                  <c:v>147.30000000000001</c:v>
                </c:pt>
                <c:pt idx="2537">
                  <c:v>210.6</c:v>
                </c:pt>
                <c:pt idx="2538">
                  <c:v>208.4</c:v>
                </c:pt>
                <c:pt idx="2539">
                  <c:v>194.7</c:v>
                </c:pt>
                <c:pt idx="2540">
                  <c:v>191.70000000000002</c:v>
                </c:pt>
                <c:pt idx="2541">
                  <c:v>223</c:v>
                </c:pt>
                <c:pt idx="2542">
                  <c:v>126.1</c:v>
                </c:pt>
                <c:pt idx="2543">
                  <c:v>76.2</c:v>
                </c:pt>
                <c:pt idx="2544">
                  <c:v>66.100000000000009</c:v>
                </c:pt>
                <c:pt idx="2545">
                  <c:v>56.7</c:v>
                </c:pt>
                <c:pt idx="2546">
                  <c:v>41.4</c:v>
                </c:pt>
                <c:pt idx="2547">
                  <c:v>72.2</c:v>
                </c:pt>
                <c:pt idx="2548">
                  <c:v>61.4</c:v>
                </c:pt>
                <c:pt idx="2549">
                  <c:v>58.3</c:v>
                </c:pt>
                <c:pt idx="2550">
                  <c:v>71.5</c:v>
                </c:pt>
                <c:pt idx="2551">
                  <c:v>71.2</c:v>
                </c:pt>
                <c:pt idx="2552">
                  <c:v>50.099999999999994</c:v>
                </c:pt>
                <c:pt idx="2553">
                  <c:v>65.7</c:v>
                </c:pt>
                <c:pt idx="2554">
                  <c:v>55.599999999999994</c:v>
                </c:pt>
                <c:pt idx="2555">
                  <c:v>49.3</c:v>
                </c:pt>
                <c:pt idx="2556">
                  <c:v>66.100000000000009</c:v>
                </c:pt>
                <c:pt idx="2557">
                  <c:v>58.7</c:v>
                </c:pt>
                <c:pt idx="2558">
                  <c:v>42</c:v>
                </c:pt>
                <c:pt idx="2559">
                  <c:v>42.599999999999994</c:v>
                </c:pt>
                <c:pt idx="2560">
                  <c:v>47</c:v>
                </c:pt>
                <c:pt idx="2561">
                  <c:v>39.900000000000006</c:v>
                </c:pt>
                <c:pt idx="2562">
                  <c:v>68.899999999999991</c:v>
                </c:pt>
                <c:pt idx="2563">
                  <c:v>61.6</c:v>
                </c:pt>
                <c:pt idx="2564">
                  <c:v>43.3</c:v>
                </c:pt>
                <c:pt idx="2565">
                  <c:v>52.5</c:v>
                </c:pt>
                <c:pt idx="2566">
                  <c:v>48.3</c:v>
                </c:pt>
                <c:pt idx="2567">
                  <c:v>41.5</c:v>
                </c:pt>
                <c:pt idx="2568">
                  <c:v>54</c:v>
                </c:pt>
                <c:pt idx="2569">
                  <c:v>34.5</c:v>
                </c:pt>
                <c:pt idx="2570">
                  <c:v>33.700000000000003</c:v>
                </c:pt>
                <c:pt idx="2571">
                  <c:v>40.599999999999994</c:v>
                </c:pt>
                <c:pt idx="2572">
                  <c:v>39.700000000000003</c:v>
                </c:pt>
                <c:pt idx="2573">
                  <c:v>45</c:v>
                </c:pt>
                <c:pt idx="2574">
                  <c:v>54.699999999999996</c:v>
                </c:pt>
                <c:pt idx="2575">
                  <c:v>41.6</c:v>
                </c:pt>
                <c:pt idx="2576">
                  <c:v>39</c:v>
                </c:pt>
                <c:pt idx="2577">
                  <c:v>49.6</c:v>
                </c:pt>
                <c:pt idx="2578">
                  <c:v>38.700000000000003</c:v>
                </c:pt>
                <c:pt idx="2579">
                  <c:v>44.400000000000006</c:v>
                </c:pt>
                <c:pt idx="2580">
                  <c:v>43.3</c:v>
                </c:pt>
                <c:pt idx="2581">
                  <c:v>43.8</c:v>
                </c:pt>
                <c:pt idx="2582">
                  <c:v>51.7</c:v>
                </c:pt>
                <c:pt idx="2583">
                  <c:v>29.5</c:v>
                </c:pt>
                <c:pt idx="2584">
                  <c:v>16.899999999999999</c:v>
                </c:pt>
                <c:pt idx="2585">
                  <c:v>38.700000000000003</c:v>
                </c:pt>
                <c:pt idx="2586">
                  <c:v>44.2</c:v>
                </c:pt>
                <c:pt idx="2587">
                  <c:v>38.1</c:v>
                </c:pt>
                <c:pt idx="2588">
                  <c:v>45</c:v>
                </c:pt>
                <c:pt idx="2589">
                  <c:v>35</c:v>
                </c:pt>
                <c:pt idx="2590">
                  <c:v>18.5</c:v>
                </c:pt>
                <c:pt idx="2591">
                  <c:v>31.6</c:v>
                </c:pt>
                <c:pt idx="2592">
                  <c:v>21.400000000000002</c:v>
                </c:pt>
                <c:pt idx="2593">
                  <c:v>11.299999999999999</c:v>
                </c:pt>
                <c:pt idx="2594">
                  <c:v>25.6</c:v>
                </c:pt>
                <c:pt idx="2595">
                  <c:v>24</c:v>
                </c:pt>
                <c:pt idx="2596">
                  <c:v>12.6</c:v>
                </c:pt>
                <c:pt idx="2597">
                  <c:v>31.5</c:v>
                </c:pt>
                <c:pt idx="2598">
                  <c:v>25.5</c:v>
                </c:pt>
                <c:pt idx="2599">
                  <c:v>18.799999999999997</c:v>
                </c:pt>
                <c:pt idx="2600">
                  <c:v>30.5</c:v>
                </c:pt>
                <c:pt idx="2601">
                  <c:v>28.2</c:v>
                </c:pt>
                <c:pt idx="2602">
                  <c:v>15.700000000000001</c:v>
                </c:pt>
                <c:pt idx="2603">
                  <c:v>25.299999999999997</c:v>
                </c:pt>
                <c:pt idx="2604">
                  <c:v>19.899999999999999</c:v>
                </c:pt>
                <c:pt idx="2605">
                  <c:v>11.399999999999999</c:v>
                </c:pt>
                <c:pt idx="2606">
                  <c:v>15.8</c:v>
                </c:pt>
                <c:pt idx="2607">
                  <c:v>12.4</c:v>
                </c:pt>
                <c:pt idx="2608">
                  <c:v>14.1</c:v>
                </c:pt>
                <c:pt idx="2609">
                  <c:v>4.8</c:v>
                </c:pt>
                <c:pt idx="2610">
                  <c:v>1.9</c:v>
                </c:pt>
                <c:pt idx="2611">
                  <c:v>0</c:v>
                </c:pt>
                <c:pt idx="2612">
                  <c:v>0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</c:v>
                </c:pt>
                <c:pt idx="2653">
                  <c:v>0</c:v>
                </c:pt>
                <c:pt idx="2654">
                  <c:v>0</c:v>
                </c:pt>
                <c:pt idx="2655">
                  <c:v>0</c:v>
                </c:pt>
                <c:pt idx="2656">
                  <c:v>0</c:v>
                </c:pt>
                <c:pt idx="2657">
                  <c:v>0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</c:v>
                </c:pt>
                <c:pt idx="2771">
                  <c:v>0</c:v>
                </c:pt>
                <c:pt idx="2772">
                  <c:v>0</c:v>
                </c:pt>
                <c:pt idx="2773">
                  <c:v>0</c:v>
                </c:pt>
                <c:pt idx="2774">
                  <c:v>0</c:v>
                </c:pt>
                <c:pt idx="2775">
                  <c:v>0</c:v>
                </c:pt>
                <c:pt idx="2776">
                  <c:v>0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</c:v>
                </c:pt>
                <c:pt idx="2790">
                  <c:v>0</c:v>
                </c:pt>
                <c:pt idx="2791">
                  <c:v>0</c:v>
                </c:pt>
                <c:pt idx="2792">
                  <c:v>0</c:v>
                </c:pt>
                <c:pt idx="2793">
                  <c:v>0</c:v>
                </c:pt>
                <c:pt idx="2794">
                  <c:v>0</c:v>
                </c:pt>
                <c:pt idx="2795">
                  <c:v>0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  <c:pt idx="2880">
                  <c:v>0</c:v>
                </c:pt>
                <c:pt idx="2881">
                  <c:v>0</c:v>
                </c:pt>
                <c:pt idx="2882">
                  <c:v>0</c:v>
                </c:pt>
                <c:pt idx="2883">
                  <c:v>0</c:v>
                </c:pt>
                <c:pt idx="2884">
                  <c:v>0</c:v>
                </c:pt>
                <c:pt idx="2885">
                  <c:v>0</c:v>
                </c:pt>
                <c:pt idx="2886">
                  <c:v>0</c:v>
                </c:pt>
                <c:pt idx="2887">
                  <c:v>0</c:v>
                </c:pt>
                <c:pt idx="2888">
                  <c:v>0</c:v>
                </c:pt>
                <c:pt idx="2889">
                  <c:v>0</c:v>
                </c:pt>
                <c:pt idx="2890">
                  <c:v>0</c:v>
                </c:pt>
                <c:pt idx="2891">
                  <c:v>0</c:v>
                </c:pt>
                <c:pt idx="2892">
                  <c:v>0</c:v>
                </c:pt>
                <c:pt idx="2893">
                  <c:v>0</c:v>
                </c:pt>
                <c:pt idx="2894">
                  <c:v>0</c:v>
                </c:pt>
                <c:pt idx="2895">
                  <c:v>0</c:v>
                </c:pt>
                <c:pt idx="2896">
                  <c:v>0</c:v>
                </c:pt>
                <c:pt idx="2897">
                  <c:v>0</c:v>
                </c:pt>
                <c:pt idx="2898">
                  <c:v>0</c:v>
                </c:pt>
                <c:pt idx="2899">
                  <c:v>0</c:v>
                </c:pt>
                <c:pt idx="2900">
                  <c:v>0</c:v>
                </c:pt>
                <c:pt idx="2901">
                  <c:v>0</c:v>
                </c:pt>
                <c:pt idx="2902">
                  <c:v>0</c:v>
                </c:pt>
                <c:pt idx="2903">
                  <c:v>0</c:v>
                </c:pt>
                <c:pt idx="2904">
                  <c:v>0</c:v>
                </c:pt>
                <c:pt idx="2905">
                  <c:v>0</c:v>
                </c:pt>
                <c:pt idx="2906">
                  <c:v>0</c:v>
                </c:pt>
                <c:pt idx="2907">
                  <c:v>0</c:v>
                </c:pt>
                <c:pt idx="2908">
                  <c:v>0</c:v>
                </c:pt>
                <c:pt idx="2909">
                  <c:v>0</c:v>
                </c:pt>
                <c:pt idx="2910">
                  <c:v>0</c:v>
                </c:pt>
                <c:pt idx="2911">
                  <c:v>0</c:v>
                </c:pt>
                <c:pt idx="2912">
                  <c:v>0</c:v>
                </c:pt>
                <c:pt idx="2913">
                  <c:v>0</c:v>
                </c:pt>
                <c:pt idx="2914">
                  <c:v>0</c:v>
                </c:pt>
                <c:pt idx="2915">
                  <c:v>0</c:v>
                </c:pt>
                <c:pt idx="2916">
                  <c:v>0</c:v>
                </c:pt>
                <c:pt idx="2917">
                  <c:v>0</c:v>
                </c:pt>
                <c:pt idx="2918">
                  <c:v>0</c:v>
                </c:pt>
                <c:pt idx="2919">
                  <c:v>0</c:v>
                </c:pt>
                <c:pt idx="2920">
                  <c:v>0</c:v>
                </c:pt>
                <c:pt idx="2921">
                  <c:v>0</c:v>
                </c:pt>
                <c:pt idx="2922">
                  <c:v>0</c:v>
                </c:pt>
                <c:pt idx="2923">
                  <c:v>0</c:v>
                </c:pt>
                <c:pt idx="2924">
                  <c:v>0</c:v>
                </c:pt>
                <c:pt idx="2925">
                  <c:v>0</c:v>
                </c:pt>
                <c:pt idx="2926">
                  <c:v>0</c:v>
                </c:pt>
                <c:pt idx="2927">
                  <c:v>0</c:v>
                </c:pt>
                <c:pt idx="2928">
                  <c:v>0</c:v>
                </c:pt>
                <c:pt idx="2929">
                  <c:v>0</c:v>
                </c:pt>
                <c:pt idx="2930">
                  <c:v>0</c:v>
                </c:pt>
                <c:pt idx="2931">
                  <c:v>0</c:v>
                </c:pt>
                <c:pt idx="2932">
                  <c:v>0</c:v>
                </c:pt>
                <c:pt idx="2933">
                  <c:v>0</c:v>
                </c:pt>
                <c:pt idx="2934">
                  <c:v>0</c:v>
                </c:pt>
                <c:pt idx="2935">
                  <c:v>0</c:v>
                </c:pt>
                <c:pt idx="2936">
                  <c:v>0</c:v>
                </c:pt>
                <c:pt idx="2937">
                  <c:v>0</c:v>
                </c:pt>
                <c:pt idx="2938">
                  <c:v>0</c:v>
                </c:pt>
                <c:pt idx="2939">
                  <c:v>0</c:v>
                </c:pt>
                <c:pt idx="2940">
                  <c:v>0</c:v>
                </c:pt>
                <c:pt idx="2941">
                  <c:v>0</c:v>
                </c:pt>
                <c:pt idx="2942">
                  <c:v>0</c:v>
                </c:pt>
                <c:pt idx="2943">
                  <c:v>0</c:v>
                </c:pt>
                <c:pt idx="2944">
                  <c:v>0</c:v>
                </c:pt>
                <c:pt idx="2945">
                  <c:v>0</c:v>
                </c:pt>
                <c:pt idx="2946">
                  <c:v>8.5</c:v>
                </c:pt>
                <c:pt idx="2947">
                  <c:v>19.8</c:v>
                </c:pt>
                <c:pt idx="2948">
                  <c:v>0</c:v>
                </c:pt>
                <c:pt idx="2949">
                  <c:v>0</c:v>
                </c:pt>
                <c:pt idx="2950">
                  <c:v>0</c:v>
                </c:pt>
                <c:pt idx="2951">
                  <c:v>0</c:v>
                </c:pt>
                <c:pt idx="2952">
                  <c:v>0</c:v>
                </c:pt>
                <c:pt idx="2953">
                  <c:v>0</c:v>
                </c:pt>
                <c:pt idx="2954">
                  <c:v>0</c:v>
                </c:pt>
                <c:pt idx="2955">
                  <c:v>0</c:v>
                </c:pt>
                <c:pt idx="2956">
                  <c:v>0</c:v>
                </c:pt>
                <c:pt idx="2957">
                  <c:v>0</c:v>
                </c:pt>
                <c:pt idx="2958">
                  <c:v>0</c:v>
                </c:pt>
                <c:pt idx="2959">
                  <c:v>0</c:v>
                </c:pt>
                <c:pt idx="2960">
                  <c:v>0</c:v>
                </c:pt>
                <c:pt idx="2961">
                  <c:v>0</c:v>
                </c:pt>
                <c:pt idx="2962">
                  <c:v>0</c:v>
                </c:pt>
                <c:pt idx="2963">
                  <c:v>0</c:v>
                </c:pt>
                <c:pt idx="2964">
                  <c:v>0</c:v>
                </c:pt>
                <c:pt idx="2965">
                  <c:v>0</c:v>
                </c:pt>
                <c:pt idx="2966">
                  <c:v>0</c:v>
                </c:pt>
                <c:pt idx="2967">
                  <c:v>0</c:v>
                </c:pt>
                <c:pt idx="2968">
                  <c:v>0</c:v>
                </c:pt>
                <c:pt idx="2969">
                  <c:v>0</c:v>
                </c:pt>
                <c:pt idx="2970">
                  <c:v>0</c:v>
                </c:pt>
                <c:pt idx="2971">
                  <c:v>0</c:v>
                </c:pt>
                <c:pt idx="2972">
                  <c:v>0</c:v>
                </c:pt>
                <c:pt idx="2973">
                  <c:v>0</c:v>
                </c:pt>
                <c:pt idx="2974">
                  <c:v>0</c:v>
                </c:pt>
                <c:pt idx="2975">
                  <c:v>0</c:v>
                </c:pt>
                <c:pt idx="2976">
                  <c:v>0</c:v>
                </c:pt>
                <c:pt idx="2977">
                  <c:v>0</c:v>
                </c:pt>
                <c:pt idx="2978">
                  <c:v>0</c:v>
                </c:pt>
                <c:pt idx="2979">
                  <c:v>0</c:v>
                </c:pt>
                <c:pt idx="2980">
                  <c:v>0</c:v>
                </c:pt>
                <c:pt idx="2981">
                  <c:v>0</c:v>
                </c:pt>
                <c:pt idx="2982">
                  <c:v>0</c:v>
                </c:pt>
                <c:pt idx="2983">
                  <c:v>0</c:v>
                </c:pt>
                <c:pt idx="2984">
                  <c:v>0</c:v>
                </c:pt>
                <c:pt idx="2985">
                  <c:v>0</c:v>
                </c:pt>
                <c:pt idx="2986">
                  <c:v>0</c:v>
                </c:pt>
                <c:pt idx="2987">
                  <c:v>0</c:v>
                </c:pt>
                <c:pt idx="2988">
                  <c:v>0</c:v>
                </c:pt>
                <c:pt idx="2989">
                  <c:v>0</c:v>
                </c:pt>
                <c:pt idx="2990">
                  <c:v>0</c:v>
                </c:pt>
                <c:pt idx="2991">
                  <c:v>0</c:v>
                </c:pt>
                <c:pt idx="2992">
                  <c:v>0</c:v>
                </c:pt>
                <c:pt idx="2993">
                  <c:v>0</c:v>
                </c:pt>
                <c:pt idx="2994">
                  <c:v>0</c:v>
                </c:pt>
                <c:pt idx="2995">
                  <c:v>0</c:v>
                </c:pt>
                <c:pt idx="2996">
                  <c:v>0</c:v>
                </c:pt>
                <c:pt idx="2997">
                  <c:v>0</c:v>
                </c:pt>
                <c:pt idx="2998">
                  <c:v>0</c:v>
                </c:pt>
                <c:pt idx="2999">
                  <c:v>0</c:v>
                </c:pt>
                <c:pt idx="3000">
                  <c:v>0</c:v>
                </c:pt>
                <c:pt idx="3001">
                  <c:v>0</c:v>
                </c:pt>
                <c:pt idx="3002">
                  <c:v>0</c:v>
                </c:pt>
                <c:pt idx="3003">
                  <c:v>0</c:v>
                </c:pt>
                <c:pt idx="3004">
                  <c:v>0</c:v>
                </c:pt>
                <c:pt idx="3005">
                  <c:v>0</c:v>
                </c:pt>
                <c:pt idx="3006">
                  <c:v>0</c:v>
                </c:pt>
                <c:pt idx="3007">
                  <c:v>0</c:v>
                </c:pt>
                <c:pt idx="3008">
                  <c:v>0</c:v>
                </c:pt>
                <c:pt idx="3009">
                  <c:v>0</c:v>
                </c:pt>
                <c:pt idx="3010">
                  <c:v>0</c:v>
                </c:pt>
                <c:pt idx="3011">
                  <c:v>0</c:v>
                </c:pt>
                <c:pt idx="3012">
                  <c:v>0</c:v>
                </c:pt>
                <c:pt idx="3013">
                  <c:v>0</c:v>
                </c:pt>
                <c:pt idx="3014">
                  <c:v>0</c:v>
                </c:pt>
                <c:pt idx="3015">
                  <c:v>0</c:v>
                </c:pt>
                <c:pt idx="3016">
                  <c:v>0</c:v>
                </c:pt>
                <c:pt idx="3017">
                  <c:v>0</c:v>
                </c:pt>
                <c:pt idx="3018">
                  <c:v>0</c:v>
                </c:pt>
                <c:pt idx="3019">
                  <c:v>0</c:v>
                </c:pt>
                <c:pt idx="3020">
                  <c:v>0</c:v>
                </c:pt>
                <c:pt idx="3021">
                  <c:v>0</c:v>
                </c:pt>
                <c:pt idx="3022">
                  <c:v>0</c:v>
                </c:pt>
                <c:pt idx="3023">
                  <c:v>0</c:v>
                </c:pt>
                <c:pt idx="3024">
                  <c:v>0</c:v>
                </c:pt>
                <c:pt idx="3025">
                  <c:v>0</c:v>
                </c:pt>
                <c:pt idx="3026">
                  <c:v>0</c:v>
                </c:pt>
                <c:pt idx="3027">
                  <c:v>0</c:v>
                </c:pt>
                <c:pt idx="3028">
                  <c:v>0</c:v>
                </c:pt>
                <c:pt idx="3029">
                  <c:v>0</c:v>
                </c:pt>
                <c:pt idx="3030">
                  <c:v>0</c:v>
                </c:pt>
                <c:pt idx="3031">
                  <c:v>0</c:v>
                </c:pt>
                <c:pt idx="3032">
                  <c:v>0</c:v>
                </c:pt>
                <c:pt idx="3033">
                  <c:v>0</c:v>
                </c:pt>
                <c:pt idx="3034">
                  <c:v>0</c:v>
                </c:pt>
                <c:pt idx="3035">
                  <c:v>0</c:v>
                </c:pt>
                <c:pt idx="3036">
                  <c:v>0</c:v>
                </c:pt>
                <c:pt idx="3037">
                  <c:v>0</c:v>
                </c:pt>
                <c:pt idx="3038">
                  <c:v>0</c:v>
                </c:pt>
                <c:pt idx="3039">
                  <c:v>0</c:v>
                </c:pt>
                <c:pt idx="3040">
                  <c:v>0</c:v>
                </c:pt>
                <c:pt idx="3041">
                  <c:v>0</c:v>
                </c:pt>
                <c:pt idx="3042">
                  <c:v>0</c:v>
                </c:pt>
                <c:pt idx="3043">
                  <c:v>0</c:v>
                </c:pt>
                <c:pt idx="3044">
                  <c:v>0</c:v>
                </c:pt>
                <c:pt idx="3045">
                  <c:v>0</c:v>
                </c:pt>
                <c:pt idx="3046">
                  <c:v>0</c:v>
                </c:pt>
                <c:pt idx="3047">
                  <c:v>0</c:v>
                </c:pt>
                <c:pt idx="3048">
                  <c:v>0</c:v>
                </c:pt>
                <c:pt idx="3049">
                  <c:v>0</c:v>
                </c:pt>
                <c:pt idx="3050">
                  <c:v>0</c:v>
                </c:pt>
                <c:pt idx="3051">
                  <c:v>0</c:v>
                </c:pt>
                <c:pt idx="3052">
                  <c:v>0</c:v>
                </c:pt>
                <c:pt idx="3053">
                  <c:v>0</c:v>
                </c:pt>
                <c:pt idx="3054">
                  <c:v>0</c:v>
                </c:pt>
                <c:pt idx="3055">
                  <c:v>0</c:v>
                </c:pt>
                <c:pt idx="3056">
                  <c:v>0</c:v>
                </c:pt>
                <c:pt idx="3057">
                  <c:v>0</c:v>
                </c:pt>
                <c:pt idx="3058">
                  <c:v>0</c:v>
                </c:pt>
                <c:pt idx="3059">
                  <c:v>0</c:v>
                </c:pt>
                <c:pt idx="3060">
                  <c:v>0</c:v>
                </c:pt>
                <c:pt idx="3061">
                  <c:v>0</c:v>
                </c:pt>
                <c:pt idx="3062">
                  <c:v>0</c:v>
                </c:pt>
                <c:pt idx="3063">
                  <c:v>0</c:v>
                </c:pt>
                <c:pt idx="3064">
                  <c:v>0</c:v>
                </c:pt>
                <c:pt idx="3065">
                  <c:v>0</c:v>
                </c:pt>
                <c:pt idx="3066">
                  <c:v>0</c:v>
                </c:pt>
                <c:pt idx="3067">
                  <c:v>0</c:v>
                </c:pt>
                <c:pt idx="3068">
                  <c:v>0</c:v>
                </c:pt>
                <c:pt idx="3069">
                  <c:v>0</c:v>
                </c:pt>
                <c:pt idx="3070">
                  <c:v>0</c:v>
                </c:pt>
                <c:pt idx="3071">
                  <c:v>0</c:v>
                </c:pt>
                <c:pt idx="3072">
                  <c:v>0</c:v>
                </c:pt>
                <c:pt idx="3073">
                  <c:v>0</c:v>
                </c:pt>
                <c:pt idx="3074">
                  <c:v>0</c:v>
                </c:pt>
                <c:pt idx="3075">
                  <c:v>0</c:v>
                </c:pt>
                <c:pt idx="3076">
                  <c:v>0</c:v>
                </c:pt>
                <c:pt idx="3077">
                  <c:v>0</c:v>
                </c:pt>
                <c:pt idx="3078">
                  <c:v>0</c:v>
                </c:pt>
                <c:pt idx="3079">
                  <c:v>0</c:v>
                </c:pt>
                <c:pt idx="3080">
                  <c:v>0</c:v>
                </c:pt>
                <c:pt idx="3081">
                  <c:v>0</c:v>
                </c:pt>
                <c:pt idx="3082">
                  <c:v>0</c:v>
                </c:pt>
                <c:pt idx="3083">
                  <c:v>0</c:v>
                </c:pt>
                <c:pt idx="3084">
                  <c:v>0</c:v>
                </c:pt>
                <c:pt idx="3085">
                  <c:v>0</c:v>
                </c:pt>
                <c:pt idx="3086">
                  <c:v>0</c:v>
                </c:pt>
                <c:pt idx="3087">
                  <c:v>0</c:v>
                </c:pt>
                <c:pt idx="3088">
                  <c:v>0</c:v>
                </c:pt>
                <c:pt idx="3089">
                  <c:v>0</c:v>
                </c:pt>
                <c:pt idx="3090">
                  <c:v>0</c:v>
                </c:pt>
                <c:pt idx="3091">
                  <c:v>0</c:v>
                </c:pt>
                <c:pt idx="3092">
                  <c:v>0</c:v>
                </c:pt>
                <c:pt idx="3093">
                  <c:v>0</c:v>
                </c:pt>
                <c:pt idx="3094">
                  <c:v>0</c:v>
                </c:pt>
                <c:pt idx="3095">
                  <c:v>0</c:v>
                </c:pt>
                <c:pt idx="3096">
                  <c:v>0</c:v>
                </c:pt>
                <c:pt idx="3097">
                  <c:v>0</c:v>
                </c:pt>
                <c:pt idx="3098">
                  <c:v>0</c:v>
                </c:pt>
                <c:pt idx="3099">
                  <c:v>0</c:v>
                </c:pt>
                <c:pt idx="3100">
                  <c:v>0</c:v>
                </c:pt>
                <c:pt idx="3101">
                  <c:v>0</c:v>
                </c:pt>
                <c:pt idx="3102">
                  <c:v>0</c:v>
                </c:pt>
                <c:pt idx="3103">
                  <c:v>0</c:v>
                </c:pt>
                <c:pt idx="3104">
                  <c:v>0</c:v>
                </c:pt>
                <c:pt idx="3105">
                  <c:v>0</c:v>
                </c:pt>
                <c:pt idx="3106">
                  <c:v>0</c:v>
                </c:pt>
                <c:pt idx="3107">
                  <c:v>0</c:v>
                </c:pt>
                <c:pt idx="3108">
                  <c:v>0</c:v>
                </c:pt>
                <c:pt idx="3109">
                  <c:v>0</c:v>
                </c:pt>
                <c:pt idx="3110">
                  <c:v>0</c:v>
                </c:pt>
                <c:pt idx="3111">
                  <c:v>0</c:v>
                </c:pt>
                <c:pt idx="3112">
                  <c:v>0</c:v>
                </c:pt>
                <c:pt idx="3113">
                  <c:v>0</c:v>
                </c:pt>
                <c:pt idx="3114">
                  <c:v>0</c:v>
                </c:pt>
                <c:pt idx="3115">
                  <c:v>0</c:v>
                </c:pt>
                <c:pt idx="3116">
                  <c:v>0</c:v>
                </c:pt>
                <c:pt idx="3117">
                  <c:v>0</c:v>
                </c:pt>
                <c:pt idx="3118">
                  <c:v>0</c:v>
                </c:pt>
                <c:pt idx="3119">
                  <c:v>0</c:v>
                </c:pt>
                <c:pt idx="3120">
                  <c:v>0</c:v>
                </c:pt>
                <c:pt idx="3121">
                  <c:v>0</c:v>
                </c:pt>
                <c:pt idx="3122">
                  <c:v>0</c:v>
                </c:pt>
                <c:pt idx="3123">
                  <c:v>0</c:v>
                </c:pt>
                <c:pt idx="3124">
                  <c:v>0</c:v>
                </c:pt>
                <c:pt idx="3125">
                  <c:v>0</c:v>
                </c:pt>
                <c:pt idx="3126">
                  <c:v>0</c:v>
                </c:pt>
                <c:pt idx="3127">
                  <c:v>0</c:v>
                </c:pt>
                <c:pt idx="3128">
                  <c:v>0</c:v>
                </c:pt>
                <c:pt idx="3129">
                  <c:v>0</c:v>
                </c:pt>
                <c:pt idx="3130">
                  <c:v>0</c:v>
                </c:pt>
                <c:pt idx="3131">
                  <c:v>0</c:v>
                </c:pt>
                <c:pt idx="3132">
                  <c:v>0</c:v>
                </c:pt>
                <c:pt idx="3133">
                  <c:v>0</c:v>
                </c:pt>
                <c:pt idx="3134">
                  <c:v>0</c:v>
                </c:pt>
                <c:pt idx="3135">
                  <c:v>0</c:v>
                </c:pt>
                <c:pt idx="3136">
                  <c:v>0</c:v>
                </c:pt>
                <c:pt idx="3137">
                  <c:v>0</c:v>
                </c:pt>
                <c:pt idx="3138">
                  <c:v>0</c:v>
                </c:pt>
                <c:pt idx="3139">
                  <c:v>0</c:v>
                </c:pt>
                <c:pt idx="3140">
                  <c:v>0</c:v>
                </c:pt>
                <c:pt idx="3141">
                  <c:v>0</c:v>
                </c:pt>
                <c:pt idx="3142">
                  <c:v>0</c:v>
                </c:pt>
                <c:pt idx="3143">
                  <c:v>0</c:v>
                </c:pt>
                <c:pt idx="3144">
                  <c:v>0</c:v>
                </c:pt>
                <c:pt idx="3145">
                  <c:v>0</c:v>
                </c:pt>
                <c:pt idx="3146">
                  <c:v>0</c:v>
                </c:pt>
                <c:pt idx="3147">
                  <c:v>0</c:v>
                </c:pt>
                <c:pt idx="3148">
                  <c:v>0</c:v>
                </c:pt>
                <c:pt idx="3149">
                  <c:v>0</c:v>
                </c:pt>
                <c:pt idx="3150">
                  <c:v>0</c:v>
                </c:pt>
                <c:pt idx="3151">
                  <c:v>0</c:v>
                </c:pt>
                <c:pt idx="3152">
                  <c:v>0</c:v>
                </c:pt>
                <c:pt idx="3153">
                  <c:v>0</c:v>
                </c:pt>
                <c:pt idx="3154">
                  <c:v>0</c:v>
                </c:pt>
                <c:pt idx="3155">
                  <c:v>0</c:v>
                </c:pt>
                <c:pt idx="3156">
                  <c:v>0</c:v>
                </c:pt>
                <c:pt idx="3157">
                  <c:v>0</c:v>
                </c:pt>
                <c:pt idx="3158">
                  <c:v>0</c:v>
                </c:pt>
                <c:pt idx="3159">
                  <c:v>0</c:v>
                </c:pt>
                <c:pt idx="3160">
                  <c:v>0</c:v>
                </c:pt>
                <c:pt idx="3161">
                  <c:v>0</c:v>
                </c:pt>
                <c:pt idx="3162">
                  <c:v>0</c:v>
                </c:pt>
                <c:pt idx="3163">
                  <c:v>0</c:v>
                </c:pt>
                <c:pt idx="3164">
                  <c:v>0</c:v>
                </c:pt>
                <c:pt idx="3165">
                  <c:v>0</c:v>
                </c:pt>
                <c:pt idx="3166">
                  <c:v>0</c:v>
                </c:pt>
                <c:pt idx="3167">
                  <c:v>0</c:v>
                </c:pt>
                <c:pt idx="3168">
                  <c:v>0</c:v>
                </c:pt>
                <c:pt idx="3169">
                  <c:v>0</c:v>
                </c:pt>
                <c:pt idx="3170">
                  <c:v>0</c:v>
                </c:pt>
                <c:pt idx="3171">
                  <c:v>0</c:v>
                </c:pt>
                <c:pt idx="3172">
                  <c:v>0</c:v>
                </c:pt>
                <c:pt idx="3173">
                  <c:v>0</c:v>
                </c:pt>
                <c:pt idx="3174">
                  <c:v>0</c:v>
                </c:pt>
                <c:pt idx="3175">
                  <c:v>0</c:v>
                </c:pt>
                <c:pt idx="3176">
                  <c:v>0</c:v>
                </c:pt>
                <c:pt idx="3177">
                  <c:v>0</c:v>
                </c:pt>
                <c:pt idx="3178">
                  <c:v>0</c:v>
                </c:pt>
                <c:pt idx="3179">
                  <c:v>0</c:v>
                </c:pt>
                <c:pt idx="3180">
                  <c:v>0</c:v>
                </c:pt>
                <c:pt idx="3181">
                  <c:v>0</c:v>
                </c:pt>
                <c:pt idx="3182">
                  <c:v>0</c:v>
                </c:pt>
                <c:pt idx="3183">
                  <c:v>0</c:v>
                </c:pt>
                <c:pt idx="3184">
                  <c:v>0</c:v>
                </c:pt>
                <c:pt idx="3185">
                  <c:v>0</c:v>
                </c:pt>
                <c:pt idx="3186">
                  <c:v>0</c:v>
                </c:pt>
                <c:pt idx="3187">
                  <c:v>0</c:v>
                </c:pt>
                <c:pt idx="3188">
                  <c:v>0</c:v>
                </c:pt>
                <c:pt idx="3189">
                  <c:v>0</c:v>
                </c:pt>
                <c:pt idx="3190">
                  <c:v>0</c:v>
                </c:pt>
                <c:pt idx="3191">
                  <c:v>0</c:v>
                </c:pt>
                <c:pt idx="3192">
                  <c:v>0</c:v>
                </c:pt>
                <c:pt idx="3193">
                  <c:v>0</c:v>
                </c:pt>
                <c:pt idx="3194">
                  <c:v>0</c:v>
                </c:pt>
                <c:pt idx="3195">
                  <c:v>0</c:v>
                </c:pt>
                <c:pt idx="3196">
                  <c:v>0</c:v>
                </c:pt>
                <c:pt idx="3197">
                  <c:v>0</c:v>
                </c:pt>
                <c:pt idx="3198">
                  <c:v>0</c:v>
                </c:pt>
                <c:pt idx="3199">
                  <c:v>0</c:v>
                </c:pt>
                <c:pt idx="3200">
                  <c:v>0</c:v>
                </c:pt>
                <c:pt idx="3201">
                  <c:v>0</c:v>
                </c:pt>
                <c:pt idx="3202">
                  <c:v>0</c:v>
                </c:pt>
                <c:pt idx="3203">
                  <c:v>0</c:v>
                </c:pt>
                <c:pt idx="3204">
                  <c:v>0</c:v>
                </c:pt>
                <c:pt idx="3205">
                  <c:v>0</c:v>
                </c:pt>
                <c:pt idx="3206">
                  <c:v>0</c:v>
                </c:pt>
                <c:pt idx="3207">
                  <c:v>0</c:v>
                </c:pt>
                <c:pt idx="3208">
                  <c:v>0</c:v>
                </c:pt>
                <c:pt idx="3209">
                  <c:v>0</c:v>
                </c:pt>
                <c:pt idx="3210">
                  <c:v>0</c:v>
                </c:pt>
                <c:pt idx="3211">
                  <c:v>0</c:v>
                </c:pt>
                <c:pt idx="3212">
                  <c:v>0</c:v>
                </c:pt>
                <c:pt idx="3213">
                  <c:v>0</c:v>
                </c:pt>
                <c:pt idx="3214">
                  <c:v>0</c:v>
                </c:pt>
                <c:pt idx="3215">
                  <c:v>0</c:v>
                </c:pt>
                <c:pt idx="3216">
                  <c:v>0</c:v>
                </c:pt>
                <c:pt idx="3217">
                  <c:v>0</c:v>
                </c:pt>
                <c:pt idx="3218">
                  <c:v>0</c:v>
                </c:pt>
                <c:pt idx="3219">
                  <c:v>0</c:v>
                </c:pt>
                <c:pt idx="3220">
                  <c:v>0</c:v>
                </c:pt>
                <c:pt idx="3221">
                  <c:v>0</c:v>
                </c:pt>
                <c:pt idx="3222">
                  <c:v>0</c:v>
                </c:pt>
                <c:pt idx="3223">
                  <c:v>0</c:v>
                </c:pt>
                <c:pt idx="3224">
                  <c:v>0</c:v>
                </c:pt>
                <c:pt idx="3225">
                  <c:v>0</c:v>
                </c:pt>
                <c:pt idx="3226">
                  <c:v>0</c:v>
                </c:pt>
                <c:pt idx="3227">
                  <c:v>0</c:v>
                </c:pt>
                <c:pt idx="3228">
                  <c:v>0</c:v>
                </c:pt>
                <c:pt idx="3229">
                  <c:v>0</c:v>
                </c:pt>
                <c:pt idx="3230">
                  <c:v>0</c:v>
                </c:pt>
                <c:pt idx="3231">
                  <c:v>0</c:v>
                </c:pt>
                <c:pt idx="3232">
                  <c:v>0</c:v>
                </c:pt>
                <c:pt idx="3233">
                  <c:v>0</c:v>
                </c:pt>
                <c:pt idx="3234">
                  <c:v>0</c:v>
                </c:pt>
                <c:pt idx="3235">
                  <c:v>0</c:v>
                </c:pt>
                <c:pt idx="3236">
                  <c:v>0</c:v>
                </c:pt>
                <c:pt idx="3237">
                  <c:v>0</c:v>
                </c:pt>
                <c:pt idx="3238">
                  <c:v>0</c:v>
                </c:pt>
                <c:pt idx="3239">
                  <c:v>0</c:v>
                </c:pt>
                <c:pt idx="3240">
                  <c:v>0</c:v>
                </c:pt>
                <c:pt idx="3241">
                  <c:v>0</c:v>
                </c:pt>
                <c:pt idx="3242">
                  <c:v>0</c:v>
                </c:pt>
                <c:pt idx="3243">
                  <c:v>0</c:v>
                </c:pt>
                <c:pt idx="3244">
                  <c:v>0</c:v>
                </c:pt>
                <c:pt idx="3245">
                  <c:v>0</c:v>
                </c:pt>
                <c:pt idx="3246">
                  <c:v>0</c:v>
                </c:pt>
                <c:pt idx="3247">
                  <c:v>0</c:v>
                </c:pt>
                <c:pt idx="3248">
                  <c:v>0</c:v>
                </c:pt>
                <c:pt idx="3249">
                  <c:v>0</c:v>
                </c:pt>
                <c:pt idx="3250">
                  <c:v>0</c:v>
                </c:pt>
                <c:pt idx="3251">
                  <c:v>0</c:v>
                </c:pt>
                <c:pt idx="3252">
                  <c:v>0</c:v>
                </c:pt>
                <c:pt idx="3253">
                  <c:v>0</c:v>
                </c:pt>
                <c:pt idx="3254">
                  <c:v>0</c:v>
                </c:pt>
                <c:pt idx="3255">
                  <c:v>0</c:v>
                </c:pt>
                <c:pt idx="3256">
                  <c:v>0</c:v>
                </c:pt>
                <c:pt idx="3257">
                  <c:v>0</c:v>
                </c:pt>
                <c:pt idx="3258">
                  <c:v>0</c:v>
                </c:pt>
                <c:pt idx="3259">
                  <c:v>0</c:v>
                </c:pt>
                <c:pt idx="3260">
                  <c:v>0</c:v>
                </c:pt>
                <c:pt idx="3261">
                  <c:v>0</c:v>
                </c:pt>
                <c:pt idx="3262">
                  <c:v>0</c:v>
                </c:pt>
                <c:pt idx="3263">
                  <c:v>0</c:v>
                </c:pt>
                <c:pt idx="3264">
                  <c:v>0</c:v>
                </c:pt>
                <c:pt idx="3265">
                  <c:v>0</c:v>
                </c:pt>
                <c:pt idx="3266">
                  <c:v>0</c:v>
                </c:pt>
                <c:pt idx="3267">
                  <c:v>0</c:v>
                </c:pt>
                <c:pt idx="3268">
                  <c:v>0</c:v>
                </c:pt>
                <c:pt idx="3269">
                  <c:v>0</c:v>
                </c:pt>
                <c:pt idx="3270">
                  <c:v>0</c:v>
                </c:pt>
                <c:pt idx="3271">
                  <c:v>0</c:v>
                </c:pt>
                <c:pt idx="3272">
                  <c:v>0</c:v>
                </c:pt>
                <c:pt idx="3273">
                  <c:v>0</c:v>
                </c:pt>
                <c:pt idx="3274">
                  <c:v>0</c:v>
                </c:pt>
                <c:pt idx="3275">
                  <c:v>0</c:v>
                </c:pt>
                <c:pt idx="3276">
                  <c:v>0</c:v>
                </c:pt>
                <c:pt idx="3277">
                  <c:v>0</c:v>
                </c:pt>
                <c:pt idx="3278">
                  <c:v>0</c:v>
                </c:pt>
                <c:pt idx="3279">
                  <c:v>0</c:v>
                </c:pt>
                <c:pt idx="3280">
                  <c:v>0</c:v>
                </c:pt>
                <c:pt idx="3281">
                  <c:v>0</c:v>
                </c:pt>
                <c:pt idx="3282">
                  <c:v>0</c:v>
                </c:pt>
                <c:pt idx="3283">
                  <c:v>0</c:v>
                </c:pt>
                <c:pt idx="3284">
                  <c:v>0</c:v>
                </c:pt>
                <c:pt idx="3285">
                  <c:v>0</c:v>
                </c:pt>
                <c:pt idx="3286">
                  <c:v>0</c:v>
                </c:pt>
                <c:pt idx="3287">
                  <c:v>0</c:v>
                </c:pt>
                <c:pt idx="3288">
                  <c:v>0</c:v>
                </c:pt>
                <c:pt idx="3289">
                  <c:v>0</c:v>
                </c:pt>
                <c:pt idx="3290">
                  <c:v>0</c:v>
                </c:pt>
                <c:pt idx="3291">
                  <c:v>0</c:v>
                </c:pt>
                <c:pt idx="3292">
                  <c:v>0</c:v>
                </c:pt>
                <c:pt idx="3293">
                  <c:v>0</c:v>
                </c:pt>
                <c:pt idx="3294">
                  <c:v>0</c:v>
                </c:pt>
                <c:pt idx="3295">
                  <c:v>0</c:v>
                </c:pt>
                <c:pt idx="3296">
                  <c:v>0</c:v>
                </c:pt>
                <c:pt idx="3297">
                  <c:v>0</c:v>
                </c:pt>
                <c:pt idx="3298">
                  <c:v>0</c:v>
                </c:pt>
                <c:pt idx="3299">
                  <c:v>0</c:v>
                </c:pt>
                <c:pt idx="3300">
                  <c:v>0</c:v>
                </c:pt>
                <c:pt idx="3301">
                  <c:v>0</c:v>
                </c:pt>
                <c:pt idx="3302">
                  <c:v>0</c:v>
                </c:pt>
                <c:pt idx="3303">
                  <c:v>0</c:v>
                </c:pt>
                <c:pt idx="3304">
                  <c:v>0</c:v>
                </c:pt>
                <c:pt idx="3305">
                  <c:v>0</c:v>
                </c:pt>
                <c:pt idx="3306">
                  <c:v>0</c:v>
                </c:pt>
                <c:pt idx="3307">
                  <c:v>0</c:v>
                </c:pt>
                <c:pt idx="3308">
                  <c:v>0</c:v>
                </c:pt>
                <c:pt idx="3309">
                  <c:v>0</c:v>
                </c:pt>
                <c:pt idx="3310">
                  <c:v>0</c:v>
                </c:pt>
                <c:pt idx="3311">
                  <c:v>0</c:v>
                </c:pt>
                <c:pt idx="3312">
                  <c:v>0</c:v>
                </c:pt>
                <c:pt idx="3313">
                  <c:v>0</c:v>
                </c:pt>
                <c:pt idx="3314">
                  <c:v>0</c:v>
                </c:pt>
                <c:pt idx="3315">
                  <c:v>0</c:v>
                </c:pt>
                <c:pt idx="3316">
                  <c:v>0</c:v>
                </c:pt>
                <c:pt idx="3317">
                  <c:v>0</c:v>
                </c:pt>
                <c:pt idx="3318">
                  <c:v>0</c:v>
                </c:pt>
                <c:pt idx="3319">
                  <c:v>0</c:v>
                </c:pt>
                <c:pt idx="3320">
                  <c:v>0</c:v>
                </c:pt>
                <c:pt idx="3321">
                  <c:v>0</c:v>
                </c:pt>
                <c:pt idx="3322">
                  <c:v>0</c:v>
                </c:pt>
                <c:pt idx="3323">
                  <c:v>0</c:v>
                </c:pt>
                <c:pt idx="3324">
                  <c:v>0</c:v>
                </c:pt>
                <c:pt idx="3325">
                  <c:v>0</c:v>
                </c:pt>
                <c:pt idx="3326">
                  <c:v>0</c:v>
                </c:pt>
                <c:pt idx="3327">
                  <c:v>0</c:v>
                </c:pt>
                <c:pt idx="3328">
                  <c:v>0</c:v>
                </c:pt>
                <c:pt idx="3329">
                  <c:v>0</c:v>
                </c:pt>
                <c:pt idx="3330">
                  <c:v>0</c:v>
                </c:pt>
                <c:pt idx="3331">
                  <c:v>0</c:v>
                </c:pt>
                <c:pt idx="3332">
                  <c:v>0</c:v>
                </c:pt>
                <c:pt idx="3333">
                  <c:v>0</c:v>
                </c:pt>
                <c:pt idx="3334">
                  <c:v>0</c:v>
                </c:pt>
                <c:pt idx="3335">
                  <c:v>0</c:v>
                </c:pt>
                <c:pt idx="3336">
                  <c:v>0</c:v>
                </c:pt>
                <c:pt idx="3337">
                  <c:v>0</c:v>
                </c:pt>
                <c:pt idx="3338">
                  <c:v>0</c:v>
                </c:pt>
                <c:pt idx="3339">
                  <c:v>0</c:v>
                </c:pt>
                <c:pt idx="3340">
                  <c:v>0</c:v>
                </c:pt>
                <c:pt idx="3341">
                  <c:v>0</c:v>
                </c:pt>
                <c:pt idx="3342">
                  <c:v>0</c:v>
                </c:pt>
                <c:pt idx="3343">
                  <c:v>0</c:v>
                </c:pt>
                <c:pt idx="3344">
                  <c:v>0</c:v>
                </c:pt>
                <c:pt idx="3345">
                  <c:v>0</c:v>
                </c:pt>
                <c:pt idx="3346">
                  <c:v>0.3</c:v>
                </c:pt>
                <c:pt idx="3347">
                  <c:v>0</c:v>
                </c:pt>
                <c:pt idx="3348">
                  <c:v>0</c:v>
                </c:pt>
                <c:pt idx="3349">
                  <c:v>0</c:v>
                </c:pt>
                <c:pt idx="3350">
                  <c:v>0</c:v>
                </c:pt>
                <c:pt idx="3351">
                  <c:v>0</c:v>
                </c:pt>
                <c:pt idx="3352">
                  <c:v>0</c:v>
                </c:pt>
                <c:pt idx="3353">
                  <c:v>0</c:v>
                </c:pt>
                <c:pt idx="3354">
                  <c:v>0</c:v>
                </c:pt>
                <c:pt idx="3355">
                  <c:v>0</c:v>
                </c:pt>
                <c:pt idx="3356">
                  <c:v>0</c:v>
                </c:pt>
                <c:pt idx="3357">
                  <c:v>0</c:v>
                </c:pt>
                <c:pt idx="3358">
                  <c:v>0</c:v>
                </c:pt>
                <c:pt idx="3359">
                  <c:v>0</c:v>
                </c:pt>
                <c:pt idx="3360">
                  <c:v>0</c:v>
                </c:pt>
                <c:pt idx="3361">
                  <c:v>0</c:v>
                </c:pt>
                <c:pt idx="3362">
                  <c:v>0</c:v>
                </c:pt>
                <c:pt idx="3363">
                  <c:v>0</c:v>
                </c:pt>
                <c:pt idx="3364">
                  <c:v>0</c:v>
                </c:pt>
                <c:pt idx="3365">
                  <c:v>0</c:v>
                </c:pt>
                <c:pt idx="3366">
                  <c:v>0</c:v>
                </c:pt>
                <c:pt idx="3367">
                  <c:v>0</c:v>
                </c:pt>
                <c:pt idx="3368">
                  <c:v>0</c:v>
                </c:pt>
                <c:pt idx="3369">
                  <c:v>0</c:v>
                </c:pt>
                <c:pt idx="3370">
                  <c:v>0</c:v>
                </c:pt>
                <c:pt idx="3371">
                  <c:v>0</c:v>
                </c:pt>
                <c:pt idx="3372">
                  <c:v>0</c:v>
                </c:pt>
                <c:pt idx="3373">
                  <c:v>0</c:v>
                </c:pt>
                <c:pt idx="3374">
                  <c:v>0</c:v>
                </c:pt>
                <c:pt idx="3375">
                  <c:v>0</c:v>
                </c:pt>
                <c:pt idx="3376">
                  <c:v>0</c:v>
                </c:pt>
                <c:pt idx="3377">
                  <c:v>0</c:v>
                </c:pt>
                <c:pt idx="3378">
                  <c:v>0</c:v>
                </c:pt>
                <c:pt idx="3379">
                  <c:v>0</c:v>
                </c:pt>
                <c:pt idx="3380">
                  <c:v>0</c:v>
                </c:pt>
                <c:pt idx="3381">
                  <c:v>0</c:v>
                </c:pt>
                <c:pt idx="3382">
                  <c:v>0</c:v>
                </c:pt>
                <c:pt idx="3383">
                  <c:v>0</c:v>
                </c:pt>
                <c:pt idx="3384">
                  <c:v>0</c:v>
                </c:pt>
                <c:pt idx="3385">
                  <c:v>0</c:v>
                </c:pt>
                <c:pt idx="3386">
                  <c:v>0</c:v>
                </c:pt>
                <c:pt idx="3387">
                  <c:v>0</c:v>
                </c:pt>
                <c:pt idx="3388">
                  <c:v>0</c:v>
                </c:pt>
                <c:pt idx="3389">
                  <c:v>0</c:v>
                </c:pt>
                <c:pt idx="3390">
                  <c:v>0</c:v>
                </c:pt>
                <c:pt idx="3391">
                  <c:v>0</c:v>
                </c:pt>
                <c:pt idx="3392">
                  <c:v>0</c:v>
                </c:pt>
                <c:pt idx="3393">
                  <c:v>0</c:v>
                </c:pt>
                <c:pt idx="3394">
                  <c:v>0</c:v>
                </c:pt>
                <c:pt idx="3395">
                  <c:v>0</c:v>
                </c:pt>
                <c:pt idx="3396">
                  <c:v>0</c:v>
                </c:pt>
                <c:pt idx="3397">
                  <c:v>0</c:v>
                </c:pt>
                <c:pt idx="3398">
                  <c:v>0</c:v>
                </c:pt>
                <c:pt idx="3399">
                  <c:v>0</c:v>
                </c:pt>
                <c:pt idx="3400">
                  <c:v>0</c:v>
                </c:pt>
                <c:pt idx="3401">
                  <c:v>0</c:v>
                </c:pt>
                <c:pt idx="3402">
                  <c:v>0</c:v>
                </c:pt>
                <c:pt idx="3403">
                  <c:v>0</c:v>
                </c:pt>
                <c:pt idx="3404">
                  <c:v>0</c:v>
                </c:pt>
                <c:pt idx="3405">
                  <c:v>0</c:v>
                </c:pt>
                <c:pt idx="3406">
                  <c:v>0</c:v>
                </c:pt>
                <c:pt idx="3407">
                  <c:v>0</c:v>
                </c:pt>
                <c:pt idx="3408">
                  <c:v>0</c:v>
                </c:pt>
                <c:pt idx="3409">
                  <c:v>0</c:v>
                </c:pt>
                <c:pt idx="3410">
                  <c:v>0</c:v>
                </c:pt>
                <c:pt idx="3411">
                  <c:v>0</c:v>
                </c:pt>
                <c:pt idx="3412">
                  <c:v>0</c:v>
                </c:pt>
                <c:pt idx="3413">
                  <c:v>0</c:v>
                </c:pt>
                <c:pt idx="3414">
                  <c:v>0</c:v>
                </c:pt>
                <c:pt idx="3415">
                  <c:v>0</c:v>
                </c:pt>
                <c:pt idx="3416">
                  <c:v>0</c:v>
                </c:pt>
                <c:pt idx="3417">
                  <c:v>0</c:v>
                </c:pt>
                <c:pt idx="3418">
                  <c:v>0</c:v>
                </c:pt>
                <c:pt idx="3419">
                  <c:v>0</c:v>
                </c:pt>
                <c:pt idx="3420">
                  <c:v>0</c:v>
                </c:pt>
                <c:pt idx="3421">
                  <c:v>0</c:v>
                </c:pt>
                <c:pt idx="3422">
                  <c:v>0</c:v>
                </c:pt>
                <c:pt idx="3423">
                  <c:v>0</c:v>
                </c:pt>
                <c:pt idx="3424">
                  <c:v>0</c:v>
                </c:pt>
                <c:pt idx="3425">
                  <c:v>0</c:v>
                </c:pt>
                <c:pt idx="3426">
                  <c:v>0</c:v>
                </c:pt>
                <c:pt idx="3427">
                  <c:v>0</c:v>
                </c:pt>
                <c:pt idx="3428">
                  <c:v>0</c:v>
                </c:pt>
                <c:pt idx="3429">
                  <c:v>0</c:v>
                </c:pt>
                <c:pt idx="3430">
                  <c:v>0</c:v>
                </c:pt>
                <c:pt idx="3431">
                  <c:v>0</c:v>
                </c:pt>
                <c:pt idx="3432">
                  <c:v>0</c:v>
                </c:pt>
                <c:pt idx="3433">
                  <c:v>0</c:v>
                </c:pt>
                <c:pt idx="3434">
                  <c:v>0</c:v>
                </c:pt>
                <c:pt idx="3435">
                  <c:v>0</c:v>
                </c:pt>
                <c:pt idx="3436">
                  <c:v>0</c:v>
                </c:pt>
                <c:pt idx="3437">
                  <c:v>0</c:v>
                </c:pt>
                <c:pt idx="3438">
                  <c:v>0</c:v>
                </c:pt>
                <c:pt idx="3439">
                  <c:v>0</c:v>
                </c:pt>
                <c:pt idx="3440">
                  <c:v>0</c:v>
                </c:pt>
                <c:pt idx="3441">
                  <c:v>0</c:v>
                </c:pt>
                <c:pt idx="3442">
                  <c:v>0</c:v>
                </c:pt>
                <c:pt idx="3443">
                  <c:v>0</c:v>
                </c:pt>
                <c:pt idx="3444">
                  <c:v>0</c:v>
                </c:pt>
                <c:pt idx="3445">
                  <c:v>0</c:v>
                </c:pt>
                <c:pt idx="3446">
                  <c:v>0</c:v>
                </c:pt>
                <c:pt idx="3447">
                  <c:v>0</c:v>
                </c:pt>
                <c:pt idx="3448">
                  <c:v>0</c:v>
                </c:pt>
                <c:pt idx="3449">
                  <c:v>0</c:v>
                </c:pt>
                <c:pt idx="3450">
                  <c:v>0</c:v>
                </c:pt>
                <c:pt idx="3451">
                  <c:v>0</c:v>
                </c:pt>
                <c:pt idx="3452">
                  <c:v>0</c:v>
                </c:pt>
                <c:pt idx="3453">
                  <c:v>0</c:v>
                </c:pt>
                <c:pt idx="3454">
                  <c:v>0</c:v>
                </c:pt>
                <c:pt idx="3455">
                  <c:v>0</c:v>
                </c:pt>
                <c:pt idx="3456">
                  <c:v>0</c:v>
                </c:pt>
                <c:pt idx="3457">
                  <c:v>0</c:v>
                </c:pt>
                <c:pt idx="3458">
                  <c:v>0</c:v>
                </c:pt>
                <c:pt idx="3459">
                  <c:v>0</c:v>
                </c:pt>
                <c:pt idx="3460">
                  <c:v>0</c:v>
                </c:pt>
                <c:pt idx="3461">
                  <c:v>0</c:v>
                </c:pt>
                <c:pt idx="3462">
                  <c:v>0</c:v>
                </c:pt>
                <c:pt idx="3463">
                  <c:v>0</c:v>
                </c:pt>
                <c:pt idx="3464">
                  <c:v>0</c:v>
                </c:pt>
                <c:pt idx="3465">
                  <c:v>0</c:v>
                </c:pt>
                <c:pt idx="3466">
                  <c:v>0</c:v>
                </c:pt>
                <c:pt idx="3467">
                  <c:v>0</c:v>
                </c:pt>
                <c:pt idx="3468">
                  <c:v>0</c:v>
                </c:pt>
                <c:pt idx="3469">
                  <c:v>0</c:v>
                </c:pt>
                <c:pt idx="3470">
                  <c:v>0</c:v>
                </c:pt>
                <c:pt idx="3471">
                  <c:v>0</c:v>
                </c:pt>
                <c:pt idx="3472">
                  <c:v>0</c:v>
                </c:pt>
                <c:pt idx="3473">
                  <c:v>0</c:v>
                </c:pt>
                <c:pt idx="3474">
                  <c:v>0</c:v>
                </c:pt>
                <c:pt idx="3475">
                  <c:v>0</c:v>
                </c:pt>
                <c:pt idx="3476">
                  <c:v>0</c:v>
                </c:pt>
                <c:pt idx="3477">
                  <c:v>0</c:v>
                </c:pt>
                <c:pt idx="3478">
                  <c:v>0</c:v>
                </c:pt>
                <c:pt idx="3479">
                  <c:v>0</c:v>
                </c:pt>
                <c:pt idx="3480">
                  <c:v>0</c:v>
                </c:pt>
                <c:pt idx="3481">
                  <c:v>0</c:v>
                </c:pt>
                <c:pt idx="3482">
                  <c:v>0</c:v>
                </c:pt>
                <c:pt idx="3483">
                  <c:v>0</c:v>
                </c:pt>
                <c:pt idx="3484">
                  <c:v>0</c:v>
                </c:pt>
                <c:pt idx="3485">
                  <c:v>0</c:v>
                </c:pt>
                <c:pt idx="3486">
                  <c:v>0</c:v>
                </c:pt>
                <c:pt idx="3487">
                  <c:v>0</c:v>
                </c:pt>
                <c:pt idx="3488">
                  <c:v>0</c:v>
                </c:pt>
                <c:pt idx="3489">
                  <c:v>0</c:v>
                </c:pt>
                <c:pt idx="3490">
                  <c:v>0</c:v>
                </c:pt>
                <c:pt idx="3491">
                  <c:v>0</c:v>
                </c:pt>
                <c:pt idx="3492">
                  <c:v>0</c:v>
                </c:pt>
                <c:pt idx="3493">
                  <c:v>0</c:v>
                </c:pt>
                <c:pt idx="3494">
                  <c:v>0</c:v>
                </c:pt>
                <c:pt idx="3495">
                  <c:v>0</c:v>
                </c:pt>
                <c:pt idx="3496">
                  <c:v>0</c:v>
                </c:pt>
                <c:pt idx="3497">
                  <c:v>0</c:v>
                </c:pt>
                <c:pt idx="3498">
                  <c:v>0</c:v>
                </c:pt>
                <c:pt idx="3499">
                  <c:v>0</c:v>
                </c:pt>
                <c:pt idx="3500">
                  <c:v>0</c:v>
                </c:pt>
                <c:pt idx="3501">
                  <c:v>0</c:v>
                </c:pt>
                <c:pt idx="3502">
                  <c:v>0</c:v>
                </c:pt>
                <c:pt idx="3503">
                  <c:v>0</c:v>
                </c:pt>
                <c:pt idx="3504">
                  <c:v>0</c:v>
                </c:pt>
                <c:pt idx="3505">
                  <c:v>0</c:v>
                </c:pt>
                <c:pt idx="3506">
                  <c:v>0</c:v>
                </c:pt>
                <c:pt idx="3507">
                  <c:v>0</c:v>
                </c:pt>
                <c:pt idx="3508">
                  <c:v>0</c:v>
                </c:pt>
                <c:pt idx="3509">
                  <c:v>0</c:v>
                </c:pt>
                <c:pt idx="3510">
                  <c:v>0</c:v>
                </c:pt>
                <c:pt idx="3511">
                  <c:v>0</c:v>
                </c:pt>
                <c:pt idx="3512">
                  <c:v>0</c:v>
                </c:pt>
                <c:pt idx="3513">
                  <c:v>0</c:v>
                </c:pt>
                <c:pt idx="3514">
                  <c:v>0</c:v>
                </c:pt>
                <c:pt idx="3515">
                  <c:v>0</c:v>
                </c:pt>
                <c:pt idx="3516">
                  <c:v>0</c:v>
                </c:pt>
                <c:pt idx="3517">
                  <c:v>0</c:v>
                </c:pt>
                <c:pt idx="3518">
                  <c:v>0</c:v>
                </c:pt>
                <c:pt idx="3519">
                  <c:v>0</c:v>
                </c:pt>
                <c:pt idx="3520">
                  <c:v>0</c:v>
                </c:pt>
                <c:pt idx="3521">
                  <c:v>0</c:v>
                </c:pt>
                <c:pt idx="3522">
                  <c:v>0</c:v>
                </c:pt>
                <c:pt idx="3523">
                  <c:v>45.099999999999994</c:v>
                </c:pt>
                <c:pt idx="3524">
                  <c:v>82.5</c:v>
                </c:pt>
                <c:pt idx="3525">
                  <c:v>100.1</c:v>
                </c:pt>
                <c:pt idx="3526">
                  <c:v>101.30000000000001</c:v>
                </c:pt>
                <c:pt idx="3527">
                  <c:v>128.1</c:v>
                </c:pt>
                <c:pt idx="3528">
                  <c:v>131.6</c:v>
                </c:pt>
                <c:pt idx="3529">
                  <c:v>128.69999999999999</c:v>
                </c:pt>
                <c:pt idx="3530">
                  <c:v>172.39999999999998</c:v>
                </c:pt>
                <c:pt idx="3531">
                  <c:v>126.1</c:v>
                </c:pt>
                <c:pt idx="3532">
                  <c:v>146.5</c:v>
                </c:pt>
                <c:pt idx="3533">
                  <c:v>176.8</c:v>
                </c:pt>
                <c:pt idx="3534">
                  <c:v>152.20000000000002</c:v>
                </c:pt>
                <c:pt idx="3535">
                  <c:v>141.30000000000001</c:v>
                </c:pt>
                <c:pt idx="3536">
                  <c:v>174.1</c:v>
                </c:pt>
                <c:pt idx="3537">
                  <c:v>179.89999999999998</c:v>
                </c:pt>
                <c:pt idx="3538">
                  <c:v>166</c:v>
                </c:pt>
                <c:pt idx="3539">
                  <c:v>186</c:v>
                </c:pt>
                <c:pt idx="3540">
                  <c:v>164.20000000000002</c:v>
                </c:pt>
                <c:pt idx="3541">
                  <c:v>137.5</c:v>
                </c:pt>
                <c:pt idx="3542">
                  <c:v>160.79999999999998</c:v>
                </c:pt>
                <c:pt idx="3543">
                  <c:v>181.9</c:v>
                </c:pt>
                <c:pt idx="3544">
                  <c:v>174.4</c:v>
                </c:pt>
                <c:pt idx="3545">
                  <c:v>157.79999999999998</c:v>
                </c:pt>
                <c:pt idx="3546">
                  <c:v>168.70000000000002</c:v>
                </c:pt>
                <c:pt idx="3547">
                  <c:v>173.4</c:v>
                </c:pt>
                <c:pt idx="3548">
                  <c:v>148.9</c:v>
                </c:pt>
                <c:pt idx="3549">
                  <c:v>167.10000000000002</c:v>
                </c:pt>
                <c:pt idx="3550">
                  <c:v>200</c:v>
                </c:pt>
                <c:pt idx="3551">
                  <c:v>178.6</c:v>
                </c:pt>
                <c:pt idx="3552">
                  <c:v>163.9</c:v>
                </c:pt>
                <c:pt idx="3553">
                  <c:v>204.4</c:v>
                </c:pt>
                <c:pt idx="3554">
                  <c:v>124.39999999999999</c:v>
                </c:pt>
                <c:pt idx="3555">
                  <c:v>57.400000000000006</c:v>
                </c:pt>
                <c:pt idx="3556">
                  <c:v>41.4</c:v>
                </c:pt>
                <c:pt idx="3557">
                  <c:v>41.5</c:v>
                </c:pt>
                <c:pt idx="3558">
                  <c:v>33.6</c:v>
                </c:pt>
                <c:pt idx="3559">
                  <c:v>22.400000000000002</c:v>
                </c:pt>
                <c:pt idx="3560">
                  <c:v>35.299999999999997</c:v>
                </c:pt>
                <c:pt idx="3561">
                  <c:v>25.2</c:v>
                </c:pt>
                <c:pt idx="3562">
                  <c:v>24.700000000000003</c:v>
                </c:pt>
                <c:pt idx="3563">
                  <c:v>35.5</c:v>
                </c:pt>
                <c:pt idx="3564">
                  <c:v>32</c:v>
                </c:pt>
                <c:pt idx="3565">
                  <c:v>22.3</c:v>
                </c:pt>
                <c:pt idx="3566">
                  <c:v>28.799999999999997</c:v>
                </c:pt>
                <c:pt idx="3567">
                  <c:v>37.400000000000006</c:v>
                </c:pt>
                <c:pt idx="3568">
                  <c:v>20.8</c:v>
                </c:pt>
                <c:pt idx="3569">
                  <c:v>31.099999999999998</c:v>
                </c:pt>
                <c:pt idx="3570">
                  <c:v>30.8</c:v>
                </c:pt>
                <c:pt idx="3571">
                  <c:v>23.900000000000002</c:v>
                </c:pt>
                <c:pt idx="3572">
                  <c:v>28.5</c:v>
                </c:pt>
                <c:pt idx="3573">
                  <c:v>37.5</c:v>
                </c:pt>
                <c:pt idx="3574">
                  <c:v>22.7</c:v>
                </c:pt>
                <c:pt idx="3575">
                  <c:v>40.199999999999996</c:v>
                </c:pt>
                <c:pt idx="3576">
                  <c:v>37</c:v>
                </c:pt>
                <c:pt idx="3577">
                  <c:v>14.8</c:v>
                </c:pt>
                <c:pt idx="3578">
                  <c:v>29.5</c:v>
                </c:pt>
                <c:pt idx="3579">
                  <c:v>19.600000000000001</c:v>
                </c:pt>
                <c:pt idx="3580">
                  <c:v>11.6</c:v>
                </c:pt>
                <c:pt idx="3581">
                  <c:v>32.200000000000003</c:v>
                </c:pt>
                <c:pt idx="3582">
                  <c:v>24.900000000000002</c:v>
                </c:pt>
                <c:pt idx="3583">
                  <c:v>13.5</c:v>
                </c:pt>
                <c:pt idx="3584">
                  <c:v>23.5</c:v>
                </c:pt>
                <c:pt idx="3585">
                  <c:v>19.600000000000001</c:v>
                </c:pt>
                <c:pt idx="3586">
                  <c:v>10.9</c:v>
                </c:pt>
                <c:pt idx="3587">
                  <c:v>30.6</c:v>
                </c:pt>
                <c:pt idx="3588">
                  <c:v>23.900000000000002</c:v>
                </c:pt>
                <c:pt idx="3589">
                  <c:v>11.299999999999999</c:v>
                </c:pt>
                <c:pt idx="3590">
                  <c:v>33.799999999999997</c:v>
                </c:pt>
                <c:pt idx="3591">
                  <c:v>23.799999999999997</c:v>
                </c:pt>
                <c:pt idx="3592">
                  <c:v>12.4</c:v>
                </c:pt>
                <c:pt idx="3593">
                  <c:v>23.599999999999998</c:v>
                </c:pt>
                <c:pt idx="3594">
                  <c:v>32</c:v>
                </c:pt>
                <c:pt idx="3595">
                  <c:v>27.3</c:v>
                </c:pt>
                <c:pt idx="3596">
                  <c:v>27.7</c:v>
                </c:pt>
                <c:pt idx="3597">
                  <c:v>16.100000000000001</c:v>
                </c:pt>
                <c:pt idx="3598">
                  <c:v>18.700000000000003</c:v>
                </c:pt>
                <c:pt idx="3599">
                  <c:v>24.5</c:v>
                </c:pt>
                <c:pt idx="3600">
                  <c:v>11.799999999999999</c:v>
                </c:pt>
                <c:pt idx="3601">
                  <c:v>20.5</c:v>
                </c:pt>
                <c:pt idx="3602">
                  <c:v>24.3</c:v>
                </c:pt>
                <c:pt idx="3603">
                  <c:v>16.599999999999998</c:v>
                </c:pt>
                <c:pt idx="3604">
                  <c:v>13.100000000000001</c:v>
                </c:pt>
                <c:pt idx="3605">
                  <c:v>14.1</c:v>
                </c:pt>
                <c:pt idx="3606">
                  <c:v>9.1</c:v>
                </c:pt>
                <c:pt idx="3607">
                  <c:v>14.1</c:v>
                </c:pt>
                <c:pt idx="3608">
                  <c:v>19.5</c:v>
                </c:pt>
                <c:pt idx="3609">
                  <c:v>15.5</c:v>
                </c:pt>
                <c:pt idx="3610">
                  <c:v>22.3</c:v>
                </c:pt>
                <c:pt idx="3611">
                  <c:v>10.4</c:v>
                </c:pt>
                <c:pt idx="3612">
                  <c:v>14</c:v>
                </c:pt>
                <c:pt idx="3613">
                  <c:v>23.599999999999998</c:v>
                </c:pt>
                <c:pt idx="3614">
                  <c:v>13.3</c:v>
                </c:pt>
                <c:pt idx="3615">
                  <c:v>16.299999999999997</c:v>
                </c:pt>
                <c:pt idx="3616">
                  <c:v>13.4</c:v>
                </c:pt>
                <c:pt idx="3617">
                  <c:v>4.5</c:v>
                </c:pt>
                <c:pt idx="3618">
                  <c:v>0</c:v>
                </c:pt>
                <c:pt idx="3619">
                  <c:v>0</c:v>
                </c:pt>
                <c:pt idx="3620">
                  <c:v>0</c:v>
                </c:pt>
                <c:pt idx="3621">
                  <c:v>0</c:v>
                </c:pt>
                <c:pt idx="3622">
                  <c:v>0</c:v>
                </c:pt>
                <c:pt idx="3623">
                  <c:v>0</c:v>
                </c:pt>
                <c:pt idx="3624">
                  <c:v>0</c:v>
                </c:pt>
                <c:pt idx="3625">
                  <c:v>0</c:v>
                </c:pt>
                <c:pt idx="3626">
                  <c:v>0</c:v>
                </c:pt>
                <c:pt idx="3627">
                  <c:v>0</c:v>
                </c:pt>
                <c:pt idx="3628">
                  <c:v>0</c:v>
                </c:pt>
                <c:pt idx="3629">
                  <c:v>0</c:v>
                </c:pt>
                <c:pt idx="3630">
                  <c:v>0</c:v>
                </c:pt>
                <c:pt idx="3631">
                  <c:v>0</c:v>
                </c:pt>
                <c:pt idx="3632">
                  <c:v>0</c:v>
                </c:pt>
                <c:pt idx="3633">
                  <c:v>0</c:v>
                </c:pt>
                <c:pt idx="3634">
                  <c:v>0</c:v>
                </c:pt>
                <c:pt idx="3635">
                  <c:v>0</c:v>
                </c:pt>
                <c:pt idx="3636">
                  <c:v>0</c:v>
                </c:pt>
                <c:pt idx="3637">
                  <c:v>0</c:v>
                </c:pt>
                <c:pt idx="3638">
                  <c:v>0</c:v>
                </c:pt>
                <c:pt idx="3639">
                  <c:v>0</c:v>
                </c:pt>
                <c:pt idx="3640">
                  <c:v>0</c:v>
                </c:pt>
                <c:pt idx="3641">
                  <c:v>0</c:v>
                </c:pt>
                <c:pt idx="3642">
                  <c:v>0</c:v>
                </c:pt>
                <c:pt idx="3643">
                  <c:v>0</c:v>
                </c:pt>
                <c:pt idx="3644">
                  <c:v>0</c:v>
                </c:pt>
                <c:pt idx="3645">
                  <c:v>0</c:v>
                </c:pt>
                <c:pt idx="3646">
                  <c:v>0</c:v>
                </c:pt>
                <c:pt idx="3647">
                  <c:v>0</c:v>
                </c:pt>
                <c:pt idx="3648">
                  <c:v>0</c:v>
                </c:pt>
                <c:pt idx="3649">
                  <c:v>0</c:v>
                </c:pt>
                <c:pt idx="3650">
                  <c:v>0</c:v>
                </c:pt>
                <c:pt idx="3651">
                  <c:v>0</c:v>
                </c:pt>
                <c:pt idx="3652">
                  <c:v>0</c:v>
                </c:pt>
                <c:pt idx="3653">
                  <c:v>0</c:v>
                </c:pt>
                <c:pt idx="3654">
                  <c:v>0</c:v>
                </c:pt>
                <c:pt idx="3655">
                  <c:v>0</c:v>
                </c:pt>
                <c:pt idx="3656">
                  <c:v>0</c:v>
                </c:pt>
                <c:pt idx="3657">
                  <c:v>0</c:v>
                </c:pt>
                <c:pt idx="3658">
                  <c:v>0</c:v>
                </c:pt>
                <c:pt idx="3659">
                  <c:v>0</c:v>
                </c:pt>
                <c:pt idx="3660">
                  <c:v>0</c:v>
                </c:pt>
                <c:pt idx="3661">
                  <c:v>0</c:v>
                </c:pt>
                <c:pt idx="3662">
                  <c:v>0</c:v>
                </c:pt>
                <c:pt idx="3663">
                  <c:v>0</c:v>
                </c:pt>
                <c:pt idx="3664">
                  <c:v>0</c:v>
                </c:pt>
                <c:pt idx="3665">
                  <c:v>0</c:v>
                </c:pt>
                <c:pt idx="3666">
                  <c:v>0</c:v>
                </c:pt>
                <c:pt idx="3667">
                  <c:v>0</c:v>
                </c:pt>
                <c:pt idx="3668">
                  <c:v>0</c:v>
                </c:pt>
                <c:pt idx="3669">
                  <c:v>0</c:v>
                </c:pt>
                <c:pt idx="3670">
                  <c:v>0</c:v>
                </c:pt>
                <c:pt idx="3671">
                  <c:v>0</c:v>
                </c:pt>
                <c:pt idx="3672">
                  <c:v>0</c:v>
                </c:pt>
                <c:pt idx="3673">
                  <c:v>0</c:v>
                </c:pt>
                <c:pt idx="3674">
                  <c:v>0</c:v>
                </c:pt>
                <c:pt idx="3675">
                  <c:v>0</c:v>
                </c:pt>
                <c:pt idx="3676">
                  <c:v>0</c:v>
                </c:pt>
                <c:pt idx="3677">
                  <c:v>0</c:v>
                </c:pt>
                <c:pt idx="3678">
                  <c:v>0</c:v>
                </c:pt>
                <c:pt idx="3679">
                  <c:v>0</c:v>
                </c:pt>
                <c:pt idx="3680">
                  <c:v>0</c:v>
                </c:pt>
                <c:pt idx="3681">
                  <c:v>0</c:v>
                </c:pt>
                <c:pt idx="3682">
                  <c:v>0</c:v>
                </c:pt>
                <c:pt idx="3683">
                  <c:v>0</c:v>
                </c:pt>
                <c:pt idx="3684">
                  <c:v>0</c:v>
                </c:pt>
                <c:pt idx="3685">
                  <c:v>0</c:v>
                </c:pt>
                <c:pt idx="3686">
                  <c:v>0</c:v>
                </c:pt>
                <c:pt idx="3687">
                  <c:v>0</c:v>
                </c:pt>
                <c:pt idx="3688">
                  <c:v>0</c:v>
                </c:pt>
                <c:pt idx="3689">
                  <c:v>0</c:v>
                </c:pt>
                <c:pt idx="3690">
                  <c:v>0</c:v>
                </c:pt>
                <c:pt idx="3691">
                  <c:v>0</c:v>
                </c:pt>
                <c:pt idx="3692">
                  <c:v>0</c:v>
                </c:pt>
                <c:pt idx="3693">
                  <c:v>0</c:v>
                </c:pt>
                <c:pt idx="3694">
                  <c:v>0</c:v>
                </c:pt>
                <c:pt idx="3695">
                  <c:v>0</c:v>
                </c:pt>
                <c:pt idx="3696">
                  <c:v>0</c:v>
                </c:pt>
                <c:pt idx="3697">
                  <c:v>0</c:v>
                </c:pt>
                <c:pt idx="3698">
                  <c:v>0</c:v>
                </c:pt>
                <c:pt idx="3699">
                  <c:v>0</c:v>
                </c:pt>
                <c:pt idx="3700">
                  <c:v>0</c:v>
                </c:pt>
                <c:pt idx="3701">
                  <c:v>0</c:v>
                </c:pt>
                <c:pt idx="3702">
                  <c:v>0</c:v>
                </c:pt>
                <c:pt idx="3703">
                  <c:v>0</c:v>
                </c:pt>
                <c:pt idx="3704">
                  <c:v>0</c:v>
                </c:pt>
                <c:pt idx="3705">
                  <c:v>0</c:v>
                </c:pt>
                <c:pt idx="3706">
                  <c:v>0</c:v>
                </c:pt>
                <c:pt idx="3707">
                  <c:v>0</c:v>
                </c:pt>
                <c:pt idx="3708">
                  <c:v>0</c:v>
                </c:pt>
                <c:pt idx="3709">
                  <c:v>0</c:v>
                </c:pt>
                <c:pt idx="3710">
                  <c:v>0</c:v>
                </c:pt>
                <c:pt idx="3711">
                  <c:v>0</c:v>
                </c:pt>
                <c:pt idx="3712">
                  <c:v>0</c:v>
                </c:pt>
                <c:pt idx="3713">
                  <c:v>0</c:v>
                </c:pt>
                <c:pt idx="3714">
                  <c:v>0</c:v>
                </c:pt>
                <c:pt idx="3715">
                  <c:v>0</c:v>
                </c:pt>
                <c:pt idx="3716">
                  <c:v>0</c:v>
                </c:pt>
                <c:pt idx="3717">
                  <c:v>0</c:v>
                </c:pt>
                <c:pt idx="3718">
                  <c:v>0</c:v>
                </c:pt>
                <c:pt idx="3719">
                  <c:v>0</c:v>
                </c:pt>
                <c:pt idx="3720">
                  <c:v>0</c:v>
                </c:pt>
                <c:pt idx="3721">
                  <c:v>0</c:v>
                </c:pt>
                <c:pt idx="3722">
                  <c:v>0</c:v>
                </c:pt>
                <c:pt idx="3723">
                  <c:v>0</c:v>
                </c:pt>
                <c:pt idx="3724">
                  <c:v>0</c:v>
                </c:pt>
                <c:pt idx="3725">
                  <c:v>0</c:v>
                </c:pt>
                <c:pt idx="3726">
                  <c:v>0</c:v>
                </c:pt>
                <c:pt idx="3727">
                  <c:v>0</c:v>
                </c:pt>
                <c:pt idx="3728">
                  <c:v>0</c:v>
                </c:pt>
                <c:pt idx="3729">
                  <c:v>0</c:v>
                </c:pt>
                <c:pt idx="3730">
                  <c:v>0</c:v>
                </c:pt>
                <c:pt idx="3731">
                  <c:v>0</c:v>
                </c:pt>
                <c:pt idx="3732">
                  <c:v>0</c:v>
                </c:pt>
                <c:pt idx="3733">
                  <c:v>0</c:v>
                </c:pt>
                <c:pt idx="3734">
                  <c:v>0</c:v>
                </c:pt>
                <c:pt idx="3735">
                  <c:v>0</c:v>
                </c:pt>
                <c:pt idx="3736">
                  <c:v>0</c:v>
                </c:pt>
                <c:pt idx="3737">
                  <c:v>0</c:v>
                </c:pt>
                <c:pt idx="3738">
                  <c:v>0</c:v>
                </c:pt>
                <c:pt idx="3739">
                  <c:v>0</c:v>
                </c:pt>
                <c:pt idx="3740">
                  <c:v>0</c:v>
                </c:pt>
                <c:pt idx="3741">
                  <c:v>0</c:v>
                </c:pt>
                <c:pt idx="3742">
                  <c:v>0</c:v>
                </c:pt>
                <c:pt idx="3743">
                  <c:v>0</c:v>
                </c:pt>
                <c:pt idx="3744">
                  <c:v>0</c:v>
                </c:pt>
                <c:pt idx="3745">
                  <c:v>0</c:v>
                </c:pt>
                <c:pt idx="3746">
                  <c:v>8.2999999999999989</c:v>
                </c:pt>
                <c:pt idx="3747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3C6-0A42-A0A3-3BCF8B0BB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5290159"/>
        <c:axId val="1775290991"/>
        <c:extLst>
          <c:ext xmlns:c15="http://schemas.microsoft.com/office/drawing/2012/chart" uri="{02D57815-91ED-43cb-92C2-25804820EDAC}">
            <c15:filteredScatte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'1024-ddio-evictions-newer'!$L$2</c15:sqref>
                        </c15:formulaRef>
                      </c:ext>
                    </c:extLst>
                    <c:strCache>
                      <c:ptCount val="1"/>
                      <c:pt idx="0">
                        <c:v>Start</c:v>
                      </c:pt>
                    </c:strCache>
                  </c:strRef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Pt>
                  <c:idx val="1"/>
                  <c:marker>
                    <c:symbol val="circle"/>
                    <c:size val="5"/>
                    <c:spPr>
                      <a:solidFill>
                        <a:schemeClr val="accent3"/>
                      </a:solidFill>
                      <a:ln w="9525">
                        <a:solidFill>
                          <a:schemeClr val="accent3"/>
                        </a:solidFill>
                      </a:ln>
                      <a:effectLst/>
                    </c:spPr>
                  </c:marker>
                  <c:bubble3D val="0"/>
                  <c:extLst>
                    <c:ext xmlns:c16="http://schemas.microsoft.com/office/drawing/2014/chart" uri="{C3380CC4-5D6E-409C-BE32-E72D297353CC}">
                      <c16:uniqueId val="{00000003-93C6-0A42-A0A3-3BCF8B0BBBFD}"/>
                    </c:ext>
                  </c:extLst>
                </c:dPt>
                <c:xVal>
                  <c:numRef>
                    <c:extLst>
                      <c:ext uri="{02D57815-91ED-43cb-92C2-25804820EDAC}">
                        <c15:formulaRef>
                          <c15:sqref>'1024-ddio-evictions-newer'!$L$3:$L$10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1.536601632</c:v>
                      </c:pt>
                      <c:pt idx="1">
                        <c:v>13.087504952</c:v>
                      </c:pt>
                      <c:pt idx="2">
                        <c:v>24.638408271999999</c:v>
                      </c:pt>
                      <c:pt idx="3">
                        <c:v>36.189311592000003</c:v>
                      </c:pt>
                      <c:pt idx="4">
                        <c:v>47.740214911999999</c:v>
                      </c:pt>
                      <c:pt idx="5">
                        <c:v>59.291118232000002</c:v>
                      </c:pt>
                      <c:pt idx="6">
                        <c:v>70.842021552000006</c:v>
                      </c:pt>
                      <c:pt idx="7">
                        <c:v>82.392924871999995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'1024-ddio-evictions-newer'!$N$3:$N$12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4-93C6-0A42-A0A3-3BCF8B0BBBFD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'1024-ddio-evictions-newer'!$M$2</c15:sqref>
                        </c15:formulaRef>
                      </c:ext>
                    </c:extLst>
                    <c:strCache>
                      <c:ptCount val="1"/>
                      <c:pt idx="0">
                        <c:v>Stop</c:v>
                      </c:pt>
                    </c:strCache>
                  </c:strRef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Pt>
                  <c:idx val="1"/>
                  <c:marker>
                    <c:symbol val="circle"/>
                    <c:size val="5"/>
                    <c:spPr>
                      <a:solidFill>
                        <a:schemeClr val="accent4"/>
                      </a:solidFill>
                      <a:ln w="9525">
                        <a:solidFill>
                          <a:schemeClr val="accent4"/>
                        </a:solidFill>
                      </a:ln>
                      <a:effectLst/>
                    </c:spPr>
                  </c:marker>
                  <c:bubble3D val="0"/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5-93C6-0A42-A0A3-3BCF8B0BBBFD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'1024-ddio-evictions-newer'!$M$3:$M$12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1.6521106650000004</c:v>
                      </c:pt>
                      <c:pt idx="1">
                        <c:v>13.203013984999998</c:v>
                      </c:pt>
                      <c:pt idx="2">
                        <c:v>24.753917305000002</c:v>
                      </c:pt>
                      <c:pt idx="3">
                        <c:v>36.304820624999998</c:v>
                      </c:pt>
                      <c:pt idx="4">
                        <c:v>47.855723945000001</c:v>
                      </c:pt>
                      <c:pt idx="5">
                        <c:v>59.406627264999997</c:v>
                      </c:pt>
                      <c:pt idx="6">
                        <c:v>70.957530585000001</c:v>
                      </c:pt>
                      <c:pt idx="7">
                        <c:v>82.508433905000004</c:v>
                      </c:pt>
                      <c:pt idx="8">
                        <c:v>94.059337224999993</c:v>
                      </c:pt>
                      <c:pt idx="9">
                        <c:v>105.610240545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'1024-ddio-evictions-newer'!$O$3:$O$12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93C6-0A42-A0A3-3BCF8B0BBBFD}"/>
                  </c:ext>
                </c:extLst>
              </c15:ser>
            </c15:filteredScatterSeries>
            <c15:filteredScatter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'1024-ddio-evictions-newer'!$D$1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19050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dPt>
                  <c:idx val="6251"/>
                  <c:marker>
                    <c:symbol val="circle"/>
                    <c:size val="5"/>
                    <c:spPr>
                      <a:solidFill>
                        <a:schemeClr val="accent6"/>
                      </a:solidFill>
                      <a:ln w="9525">
                        <a:solidFill>
                          <a:schemeClr val="accent6"/>
                        </a:solidFill>
                      </a:ln>
                      <a:effectLst/>
                    </c:spPr>
                  </c:marker>
                  <c:bubble3D val="0"/>
                  <c:spPr>
                    <a:ln w="19050" cap="rnd">
                      <a:solidFill>
                        <a:schemeClr val="accent6"/>
                      </a:solidFill>
                      <a:round/>
                    </a:ln>
                    <a:effectLst/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08-93C6-0A42-A0A3-3BCF8B0BBBFD}"/>
                    </c:ext>
                  </c:extLst>
                </c:dPt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'1024-ddio-evictions-newer'!$D$2:$D$6256</c15:sqref>
                        </c15:formulaRef>
                      </c:ext>
                    </c:extLst>
                    <c:numCache>
                      <c:formatCode>General</c:formatCode>
                      <c:ptCount val="6255"/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'1024-ddio-evictions-newer'!$C$2:$C$6256</c15:sqref>
                        </c15:formulaRef>
                      </c:ext>
                    </c:extLst>
                    <c:numCache>
                      <c:formatCode>General</c:formatCode>
                      <c:ptCount val="6255"/>
                      <c:pt idx="1">
                        <c:v>2.0773839999999999</c:v>
                      </c:pt>
                    </c:numCache>
                  </c:numRef>
                </c:yVal>
                <c:smooth val="1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93C6-0A42-A0A3-3BCF8B0BBBFD}"/>
                  </c:ext>
                </c:extLst>
              </c15:ser>
            </c15:filteredScatterSeries>
          </c:ext>
        </c:extLst>
      </c:scatterChart>
      <c:scatterChart>
        <c:scatterStyle val="smoothMarker"/>
        <c:varyColors val="0"/>
        <c:ser>
          <c:idx val="4"/>
          <c:order val="4"/>
          <c:tx>
            <c:strRef>
              <c:f>'1024-ddio-evictions-newer'!$U$1</c:f>
              <c:strCache>
                <c:ptCount val="1"/>
                <c:pt idx="0">
                  <c:v>network rate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'1024-ddio-evictions-newer'!$U$2:$U$28</c:f>
              <c:numCache>
                <c:formatCode>General</c:formatCode>
                <c:ptCount val="27"/>
                <c:pt idx="0">
                  <c:v>0.45228171698632735</c:v>
                </c:pt>
                <c:pt idx="1">
                  <c:v>1.9888832169863273</c:v>
                </c:pt>
                <c:pt idx="2">
                  <c:v>1.9888833169863274</c:v>
                </c:pt>
                <c:pt idx="3">
                  <c:v>1.9888833489863273</c:v>
                </c:pt>
                <c:pt idx="4">
                  <c:v>2.0043923819863272</c:v>
                </c:pt>
                <c:pt idx="5">
                  <c:v>2.0933923819863276</c:v>
                </c:pt>
                <c:pt idx="6">
                  <c:v>2.1043923819863277</c:v>
                </c:pt>
                <c:pt idx="7">
                  <c:v>2.1043924169863271</c:v>
                </c:pt>
                <c:pt idx="8">
                  <c:v>2.1043925169863273</c:v>
                </c:pt>
                <c:pt idx="9">
                  <c:v>12.108124527188478</c:v>
                </c:pt>
                <c:pt idx="10">
                  <c:v>12.108129427188478</c:v>
                </c:pt>
                <c:pt idx="11">
                  <c:v>12.108129479188477</c:v>
                </c:pt>
                <c:pt idx="12">
                  <c:v>12.118129479188477</c:v>
                </c:pt>
                <c:pt idx="13">
                  <c:v>12.218129479188477</c:v>
                </c:pt>
                <c:pt idx="14">
                  <c:v>12.220638512188478</c:v>
                </c:pt>
                <c:pt idx="15">
                  <c:v>12.223638512188476</c:v>
                </c:pt>
                <c:pt idx="16">
                  <c:v>12.223638527188477</c:v>
                </c:pt>
                <c:pt idx="17">
                  <c:v>12.223639527188478</c:v>
                </c:pt>
                <c:pt idx="18">
                  <c:v>21.988883076986326</c:v>
                </c:pt>
                <c:pt idx="19">
                  <c:v>21.988883276986328</c:v>
                </c:pt>
                <c:pt idx="20">
                  <c:v>21.988883348986327</c:v>
                </c:pt>
                <c:pt idx="21">
                  <c:v>21.988883349986324</c:v>
                </c:pt>
                <c:pt idx="22">
                  <c:v>22.104392376986326</c:v>
                </c:pt>
                <c:pt idx="23">
                  <c:v>22.104392381986329</c:v>
                </c:pt>
                <c:pt idx="24">
                  <c:v>22.104392476986327</c:v>
                </c:pt>
                <c:pt idx="25">
                  <c:v>22.104392576986328</c:v>
                </c:pt>
                <c:pt idx="26">
                  <c:v>33.539786668986331</c:v>
                </c:pt>
              </c:numCache>
            </c:numRef>
          </c:xVal>
          <c:yVal>
            <c:numRef>
              <c:f>'1024-ddio-evictions-newer'!$V$2:$V$28</c:f>
              <c:numCache>
                <c:formatCode>General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93C6-0A42-A0A3-3BCF8B0BBB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2650496"/>
        <c:axId val="222643424"/>
      </c:scatterChart>
      <c:valAx>
        <c:axId val="1775290159"/>
        <c:scaling>
          <c:orientation val="minMax"/>
          <c:max val="30"/>
          <c:min val="0"/>
        </c:scaling>
        <c:delete val="0"/>
        <c:axPos val="b"/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290991"/>
        <c:crosses val="autoZero"/>
        <c:crossBetween val="midCat"/>
      </c:valAx>
      <c:valAx>
        <c:axId val="1775290991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290159"/>
        <c:crosses val="autoZero"/>
        <c:crossBetween val="midCat"/>
      </c:valAx>
      <c:valAx>
        <c:axId val="222643424"/>
        <c:scaling>
          <c:orientation val="minMax"/>
          <c:max val="119"/>
          <c:min val="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650496"/>
        <c:crosses val="max"/>
        <c:crossBetween val="midCat"/>
        <c:majorUnit val="30"/>
      </c:valAx>
      <c:valAx>
        <c:axId val="2226504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264342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958372568948203E-2"/>
          <c:y val="0"/>
          <c:w val="0.87423625705012387"/>
          <c:h val="0.1539759140413463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20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16C64-57EA-4047-A1A5-3191A254D367}" type="datetimeFigureOut">
              <a:rPr lang="en-US" smtClean="0"/>
              <a:t>10/16/22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CEC48-3B11-4E13-816F-74A75F878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2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10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1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8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78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62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8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122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7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CEC48-3B11-4E13-816F-74A75F8783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3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1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1430000" cy="914400"/>
          </a:xfrm>
        </p:spPr>
        <p:txBody>
          <a:bodyPr/>
          <a:lstStyle>
            <a:lvl1pPr>
              <a:defRPr b="1">
                <a:solidFill>
                  <a:srgbClr val="1234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3039"/>
            <a:ext cx="11430000" cy="5029200"/>
          </a:xfrm>
        </p:spPr>
        <p:txBody>
          <a:bodyPr/>
          <a:lstStyle>
            <a:lvl2pPr marL="685800" indent="-228600">
              <a:spcBef>
                <a:spcPts val="600"/>
              </a:spcBef>
              <a:buFont typeface="Wingdings" charset="2"/>
              <a:buChar char="ü"/>
              <a:defRPr/>
            </a:lvl2pPr>
            <a:lvl3pPr marL="1143000" indent="-228600">
              <a:spcBef>
                <a:spcPts val="600"/>
              </a:spcBef>
              <a:buFont typeface="Courier New" charset="0"/>
              <a:buChar char="o"/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26368" y="6482714"/>
            <a:ext cx="836605" cy="365125"/>
          </a:xfrm>
        </p:spPr>
        <p:txBody>
          <a:bodyPr/>
          <a:lstStyle>
            <a:lvl1pPr>
              <a:defRPr sz="1400" b="1"/>
            </a:lvl1pPr>
          </a:lstStyle>
          <a:p>
            <a:fld id="{8840A91F-A1B3-44C1-9FC1-670A91959705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943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AB7080F-147A-FF48-9DC1-465E5C3D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69937"/>
            <a:ext cx="735983" cy="365125"/>
          </a:xfrm>
        </p:spPr>
        <p:txBody>
          <a:bodyPr/>
          <a:lstStyle>
            <a:lvl1pPr>
              <a:defRPr sz="1400" b="1"/>
            </a:lvl1pPr>
          </a:lstStyle>
          <a:p>
            <a:fld id="{8840A91F-A1B3-44C1-9FC1-670A91959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3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7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8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7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6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A91F-A1B3-44C1-9FC1-670A91959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798" y="470961"/>
            <a:ext cx="10558585" cy="2387600"/>
          </a:xfrm>
        </p:spPr>
        <p:txBody>
          <a:bodyPr>
            <a:normAutofit/>
          </a:bodyPr>
          <a:lstStyle/>
          <a:p>
            <a:r>
              <a:rPr lang="en-US" sz="4100" b="1" dirty="0">
                <a:latin typeface="Palatino Linotype" panose="02040502050505030304" pitchFamily="18" charset="0"/>
              </a:rPr>
              <a:t>IDIO: Network-Driven, Inbound Network Data Orchestration on Server Processors</a:t>
            </a:r>
            <a:br>
              <a:rPr lang="en-US" sz="4400" dirty="0"/>
            </a:br>
            <a:endParaRPr lang="en-US" sz="4100" b="1" dirty="0">
              <a:latin typeface="Palatino Linotype" panose="0204050205050503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19100" y="2858561"/>
            <a:ext cx="9872969" cy="1885717"/>
          </a:xfrm>
        </p:spPr>
        <p:txBody>
          <a:bodyPr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3200" u="sng" dirty="0"/>
              <a:t>Mohammad </a:t>
            </a:r>
            <a:r>
              <a:rPr lang="en-US" sz="3200" u="sng" dirty="0" err="1"/>
              <a:t>Alian</a:t>
            </a:r>
            <a:r>
              <a:rPr lang="en-US" sz="3200" dirty="0"/>
              <a:t>, Siddharth Agarwal, </a:t>
            </a:r>
            <a:r>
              <a:rPr lang="en-US" sz="3200" dirty="0" err="1"/>
              <a:t>Jongmin</a:t>
            </a:r>
            <a:r>
              <a:rPr lang="en-US" sz="3200" dirty="0"/>
              <a:t> Shin, Neel Patel, </a:t>
            </a:r>
            <a:r>
              <a:rPr lang="en-US" sz="3200" dirty="0" err="1"/>
              <a:t>Yifan</a:t>
            </a:r>
            <a:r>
              <a:rPr lang="en-US" sz="3200" dirty="0"/>
              <a:t> Yuan, </a:t>
            </a:r>
            <a:r>
              <a:rPr lang="en-US" sz="3200" dirty="0" err="1"/>
              <a:t>Daehoon</a:t>
            </a:r>
            <a:r>
              <a:rPr lang="en-US" sz="3200" dirty="0"/>
              <a:t> Kim, Ren Wang, Nam Sung Kim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Palatino Linotype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452426" y="6486976"/>
            <a:ext cx="2743200" cy="365125"/>
          </a:xfrm>
        </p:spPr>
        <p:txBody>
          <a:bodyPr/>
          <a:lstStyle/>
          <a:p>
            <a:fld id="{8840A91F-A1B3-44C1-9FC1-670A91959705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27C52B1-4D24-4AF4-955C-D77F6E081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98" y="5534075"/>
            <a:ext cx="3410125" cy="130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450A1E-C4A3-3A8D-0769-85EFB02B4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612" y="5721186"/>
            <a:ext cx="3410125" cy="933944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B2C6994-8D58-3F1B-763C-86129D3CF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81" y="5543934"/>
            <a:ext cx="12700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48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9B7D-0790-2207-89F6-AEC77AB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Movement in a Non-Inclusive Cache Hierarchy Running a Run-to-Completion SW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0F91-C835-ACFD-508C-A51FF6C4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10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BFA502-178F-B54B-84F8-90356D2BCCC8}"/>
              </a:ext>
            </a:extLst>
          </p:cNvPr>
          <p:cNvSpPr/>
          <p:nvPr/>
        </p:nvSpPr>
        <p:spPr>
          <a:xfrm>
            <a:off x="7325457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058C85-D0A4-654A-E595-1318509C12B7}"/>
              </a:ext>
            </a:extLst>
          </p:cNvPr>
          <p:cNvSpPr/>
          <p:nvPr/>
        </p:nvSpPr>
        <p:spPr>
          <a:xfrm>
            <a:off x="7802535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8DB9382-AC0F-9824-29C7-A56C692D13A7}"/>
              </a:ext>
            </a:extLst>
          </p:cNvPr>
          <p:cNvSpPr/>
          <p:nvPr/>
        </p:nvSpPr>
        <p:spPr>
          <a:xfrm>
            <a:off x="7325457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C392929-ABEA-426C-2F67-58215B993269}"/>
              </a:ext>
            </a:extLst>
          </p:cNvPr>
          <p:cNvSpPr/>
          <p:nvPr/>
        </p:nvSpPr>
        <p:spPr>
          <a:xfrm>
            <a:off x="7802535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1FFC681-3389-1FCD-C873-450BD9008D89}"/>
              </a:ext>
            </a:extLst>
          </p:cNvPr>
          <p:cNvSpPr/>
          <p:nvPr/>
        </p:nvSpPr>
        <p:spPr>
          <a:xfrm>
            <a:off x="7309282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DEA4878-9DC7-9541-29BD-39125CC092D0}"/>
              </a:ext>
            </a:extLst>
          </p:cNvPr>
          <p:cNvSpPr/>
          <p:nvPr/>
        </p:nvSpPr>
        <p:spPr>
          <a:xfrm>
            <a:off x="7786360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84183C1-922F-BCA0-DFA5-2BAD43BE0A2D}"/>
              </a:ext>
            </a:extLst>
          </p:cNvPr>
          <p:cNvSpPr/>
          <p:nvPr/>
        </p:nvSpPr>
        <p:spPr>
          <a:xfrm>
            <a:off x="8263438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680A06B-4E61-B312-7AEC-01B03CFBD3D8}"/>
              </a:ext>
            </a:extLst>
          </p:cNvPr>
          <p:cNvSpPr/>
          <p:nvPr/>
        </p:nvSpPr>
        <p:spPr>
          <a:xfrm>
            <a:off x="8740516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631A2D-2DCE-05F7-B432-C8E63072ABF5}"/>
              </a:ext>
            </a:extLst>
          </p:cNvPr>
          <p:cNvSpPr/>
          <p:nvPr/>
        </p:nvSpPr>
        <p:spPr>
          <a:xfrm>
            <a:off x="7309282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58A7AB-76B7-DBBD-F773-589061356356}"/>
              </a:ext>
            </a:extLst>
          </p:cNvPr>
          <p:cNvSpPr/>
          <p:nvPr/>
        </p:nvSpPr>
        <p:spPr>
          <a:xfrm>
            <a:off x="7786360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A57399-1B67-C8B3-886F-2CCB6019391A}"/>
              </a:ext>
            </a:extLst>
          </p:cNvPr>
          <p:cNvSpPr/>
          <p:nvPr/>
        </p:nvSpPr>
        <p:spPr>
          <a:xfrm>
            <a:off x="8263438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0F4361-D6BA-FB2D-50F9-DF2BEF501029}"/>
              </a:ext>
            </a:extLst>
          </p:cNvPr>
          <p:cNvSpPr/>
          <p:nvPr/>
        </p:nvSpPr>
        <p:spPr>
          <a:xfrm>
            <a:off x="8740516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773670C-54AA-239C-C5DB-D2EA34A32D9F}"/>
              </a:ext>
            </a:extLst>
          </p:cNvPr>
          <p:cNvSpPr/>
          <p:nvPr/>
        </p:nvSpPr>
        <p:spPr>
          <a:xfrm>
            <a:off x="10173882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9BF7D1E-43CB-1E34-0451-C51E486D5BFE}"/>
              </a:ext>
            </a:extLst>
          </p:cNvPr>
          <p:cNvSpPr/>
          <p:nvPr/>
        </p:nvSpPr>
        <p:spPr>
          <a:xfrm>
            <a:off x="10650960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FAAB6B-9A62-AAA5-01C4-0AD53C5DB59F}"/>
              </a:ext>
            </a:extLst>
          </p:cNvPr>
          <p:cNvSpPr/>
          <p:nvPr/>
        </p:nvSpPr>
        <p:spPr>
          <a:xfrm>
            <a:off x="10173882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91CC77E-5FD3-77AD-3467-30607B64D1A7}"/>
              </a:ext>
            </a:extLst>
          </p:cNvPr>
          <p:cNvSpPr/>
          <p:nvPr/>
        </p:nvSpPr>
        <p:spPr>
          <a:xfrm>
            <a:off x="10650960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C9AEB2D-BCB6-966E-DC12-73E7A3F73DCA}"/>
              </a:ext>
            </a:extLst>
          </p:cNvPr>
          <p:cNvSpPr/>
          <p:nvPr/>
        </p:nvSpPr>
        <p:spPr>
          <a:xfrm>
            <a:off x="9208949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35C275-4B7D-76F6-9798-98B2DFE2AA69}"/>
              </a:ext>
            </a:extLst>
          </p:cNvPr>
          <p:cNvSpPr/>
          <p:nvPr/>
        </p:nvSpPr>
        <p:spPr>
          <a:xfrm>
            <a:off x="9686027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90F693A-FFA9-F6EC-1033-0981CBD283D5}"/>
              </a:ext>
            </a:extLst>
          </p:cNvPr>
          <p:cNvSpPr/>
          <p:nvPr/>
        </p:nvSpPr>
        <p:spPr>
          <a:xfrm>
            <a:off x="10163105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37C0051-F9A2-7BEE-0322-AEF008446322}"/>
              </a:ext>
            </a:extLst>
          </p:cNvPr>
          <p:cNvSpPr/>
          <p:nvPr/>
        </p:nvSpPr>
        <p:spPr>
          <a:xfrm>
            <a:off x="10640183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D91AFC8-FAC1-9B9A-CE5C-DD522E38D924}"/>
              </a:ext>
            </a:extLst>
          </p:cNvPr>
          <p:cNvSpPr/>
          <p:nvPr/>
        </p:nvSpPr>
        <p:spPr>
          <a:xfrm>
            <a:off x="9208949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420557-22C3-0FB2-DE2C-647C189CDF71}"/>
              </a:ext>
            </a:extLst>
          </p:cNvPr>
          <p:cNvSpPr/>
          <p:nvPr/>
        </p:nvSpPr>
        <p:spPr>
          <a:xfrm>
            <a:off x="9686027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B8E6B5D-99B9-5F58-545B-B1F86ACBA76F}"/>
              </a:ext>
            </a:extLst>
          </p:cNvPr>
          <p:cNvSpPr/>
          <p:nvPr/>
        </p:nvSpPr>
        <p:spPr>
          <a:xfrm>
            <a:off x="10163105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CC5CB6B-9AB1-5F29-9163-BC6F540AB59D}"/>
              </a:ext>
            </a:extLst>
          </p:cNvPr>
          <p:cNvSpPr/>
          <p:nvPr/>
        </p:nvSpPr>
        <p:spPr>
          <a:xfrm>
            <a:off x="10640183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B09B58-0981-940D-F046-CDE2941EC0D5}"/>
              </a:ext>
            </a:extLst>
          </p:cNvPr>
          <p:cNvSpPr/>
          <p:nvPr/>
        </p:nvSpPr>
        <p:spPr>
          <a:xfrm>
            <a:off x="7309282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D6F4405-34CF-464E-46BA-B1B993A42908}"/>
              </a:ext>
            </a:extLst>
          </p:cNvPr>
          <p:cNvSpPr/>
          <p:nvPr/>
        </p:nvSpPr>
        <p:spPr>
          <a:xfrm>
            <a:off x="7786360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78B894F-A01F-C454-2F30-156BC56CB452}"/>
              </a:ext>
            </a:extLst>
          </p:cNvPr>
          <p:cNvSpPr/>
          <p:nvPr/>
        </p:nvSpPr>
        <p:spPr>
          <a:xfrm>
            <a:off x="8263438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EA22BBF-0E1E-1AA3-D4DE-A0380C80918B}"/>
              </a:ext>
            </a:extLst>
          </p:cNvPr>
          <p:cNvSpPr/>
          <p:nvPr/>
        </p:nvSpPr>
        <p:spPr>
          <a:xfrm>
            <a:off x="8740516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36456D9-FB10-3096-D9EA-4ABF40674420}"/>
              </a:ext>
            </a:extLst>
          </p:cNvPr>
          <p:cNvSpPr/>
          <p:nvPr/>
        </p:nvSpPr>
        <p:spPr>
          <a:xfrm>
            <a:off x="7309282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A2A3B58-0759-4A03-A3B9-1AD57D51DA79}"/>
              </a:ext>
            </a:extLst>
          </p:cNvPr>
          <p:cNvSpPr/>
          <p:nvPr/>
        </p:nvSpPr>
        <p:spPr>
          <a:xfrm>
            <a:off x="7786360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EB39E2-56F1-4511-DD14-FEF2EDFDF393}"/>
              </a:ext>
            </a:extLst>
          </p:cNvPr>
          <p:cNvSpPr/>
          <p:nvPr/>
        </p:nvSpPr>
        <p:spPr>
          <a:xfrm>
            <a:off x="8263438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7997B85-2369-5A25-BECD-163C5BB5609F}"/>
              </a:ext>
            </a:extLst>
          </p:cNvPr>
          <p:cNvSpPr/>
          <p:nvPr/>
        </p:nvSpPr>
        <p:spPr>
          <a:xfrm>
            <a:off x="8740516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B58175-494D-542F-29C0-BDBA214C0960}"/>
              </a:ext>
            </a:extLst>
          </p:cNvPr>
          <p:cNvSpPr/>
          <p:nvPr/>
        </p:nvSpPr>
        <p:spPr>
          <a:xfrm>
            <a:off x="9208949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130A1AD-954B-E838-A5B5-C3B5522971C5}"/>
              </a:ext>
            </a:extLst>
          </p:cNvPr>
          <p:cNvSpPr/>
          <p:nvPr/>
        </p:nvSpPr>
        <p:spPr>
          <a:xfrm>
            <a:off x="9686027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5698A-8889-3A9D-18F2-BEEF9C86BB68}"/>
              </a:ext>
            </a:extLst>
          </p:cNvPr>
          <p:cNvSpPr/>
          <p:nvPr/>
        </p:nvSpPr>
        <p:spPr>
          <a:xfrm>
            <a:off x="10163105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9F1A226-1456-1097-B072-5A034840B27E}"/>
              </a:ext>
            </a:extLst>
          </p:cNvPr>
          <p:cNvSpPr/>
          <p:nvPr/>
        </p:nvSpPr>
        <p:spPr>
          <a:xfrm>
            <a:off x="10640183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C0379A2-8007-48F9-8961-EECC1E8D0328}"/>
              </a:ext>
            </a:extLst>
          </p:cNvPr>
          <p:cNvSpPr/>
          <p:nvPr/>
        </p:nvSpPr>
        <p:spPr>
          <a:xfrm>
            <a:off x="9208949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2FD79B4-45B2-D86B-078D-13514B63073B}"/>
              </a:ext>
            </a:extLst>
          </p:cNvPr>
          <p:cNvSpPr/>
          <p:nvPr/>
        </p:nvSpPr>
        <p:spPr>
          <a:xfrm>
            <a:off x="9686027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4C096C-FC9B-EA7C-3F18-75F885D77435}"/>
              </a:ext>
            </a:extLst>
          </p:cNvPr>
          <p:cNvSpPr/>
          <p:nvPr/>
        </p:nvSpPr>
        <p:spPr>
          <a:xfrm>
            <a:off x="10163105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4C0202-940E-5E82-C242-68A2F3640F1C}"/>
              </a:ext>
            </a:extLst>
          </p:cNvPr>
          <p:cNvSpPr/>
          <p:nvPr/>
        </p:nvSpPr>
        <p:spPr>
          <a:xfrm>
            <a:off x="10640183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591D580-AFF0-6EEA-3286-3D1A072175F8}"/>
              </a:ext>
            </a:extLst>
          </p:cNvPr>
          <p:cNvCxnSpPr>
            <a:cxnSpLocks/>
          </p:cNvCxnSpPr>
          <p:nvPr/>
        </p:nvCxnSpPr>
        <p:spPr>
          <a:xfrm>
            <a:off x="6722533" y="4011505"/>
            <a:ext cx="502213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BC23975-68DB-A41F-0CA9-17D2D5113ADF}"/>
              </a:ext>
            </a:extLst>
          </p:cNvPr>
          <p:cNvSpPr txBox="1"/>
          <p:nvPr/>
        </p:nvSpPr>
        <p:spPr>
          <a:xfrm>
            <a:off x="11193024" y="3072754"/>
            <a:ext cx="105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Private</a:t>
            </a:r>
          </a:p>
          <a:p>
            <a:pPr algn="ctr"/>
            <a:r>
              <a:rPr lang="en-US" sz="2400" dirty="0"/>
              <a:t>MLC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E101E8-8C75-9729-7075-9EEE96BC107F}"/>
              </a:ext>
            </a:extLst>
          </p:cNvPr>
          <p:cNvSpPr txBox="1"/>
          <p:nvPr/>
        </p:nvSpPr>
        <p:spPr>
          <a:xfrm>
            <a:off x="11176721" y="4600941"/>
            <a:ext cx="1054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Shared</a:t>
            </a:r>
          </a:p>
          <a:p>
            <a:pPr algn="ctr"/>
            <a:r>
              <a:rPr lang="en-US" sz="2400" dirty="0"/>
              <a:t>LLC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E2F8D2-ACD3-625B-CA3F-F44081D5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27008" y="3991319"/>
            <a:ext cx="1676219" cy="18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EC2ECA-CFD8-6FE8-C95F-114F59CDAFAA}"/>
              </a:ext>
            </a:extLst>
          </p:cNvPr>
          <p:cNvCxnSpPr/>
          <p:nvPr/>
        </p:nvCxnSpPr>
        <p:spPr>
          <a:xfrm>
            <a:off x="4866544" y="4917272"/>
            <a:ext cx="1711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9030D0-1198-3D94-DA35-608C16B47CB9}"/>
              </a:ext>
            </a:extLst>
          </p:cNvPr>
          <p:cNvSpPr txBox="1"/>
          <p:nvPr/>
        </p:nvSpPr>
        <p:spPr>
          <a:xfrm>
            <a:off x="5016452" y="4387238"/>
            <a:ext cx="1502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PCIe Write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C19FB4-E563-D3C7-D82B-D9038DD86BFA}"/>
              </a:ext>
            </a:extLst>
          </p:cNvPr>
          <p:cNvSpPr/>
          <p:nvPr/>
        </p:nvSpPr>
        <p:spPr>
          <a:xfrm>
            <a:off x="7309282" y="5906534"/>
            <a:ext cx="3818756" cy="83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BEFB9-7556-9E91-7CC3-FB223004321C}"/>
              </a:ext>
            </a:extLst>
          </p:cNvPr>
          <p:cNvSpPr txBox="1"/>
          <p:nvPr/>
        </p:nvSpPr>
        <p:spPr>
          <a:xfrm>
            <a:off x="11210587" y="6037982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891E7-91E5-6920-A271-8041E8B358A3}"/>
              </a:ext>
            </a:extLst>
          </p:cNvPr>
          <p:cNvSpPr/>
          <p:nvPr/>
        </p:nvSpPr>
        <p:spPr>
          <a:xfrm>
            <a:off x="599251" y="4764024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EB7C7-66A3-DA17-1BC8-AF7053CD956F}"/>
              </a:ext>
            </a:extLst>
          </p:cNvPr>
          <p:cNvSpPr txBox="1"/>
          <p:nvPr/>
        </p:nvSpPr>
        <p:spPr>
          <a:xfrm>
            <a:off x="993975" y="2316758"/>
            <a:ext cx="1173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RX Desc</a:t>
            </a:r>
          </a:p>
          <a:p>
            <a:pPr algn="ctr"/>
            <a:r>
              <a:rPr lang="en-US" sz="2400" dirty="0"/>
              <a:t>Ring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FAC221-6C2A-63F0-B4A8-A80807E9388F}"/>
              </a:ext>
            </a:extLst>
          </p:cNvPr>
          <p:cNvSpPr/>
          <p:nvPr/>
        </p:nvSpPr>
        <p:spPr>
          <a:xfrm>
            <a:off x="7309282" y="1976211"/>
            <a:ext cx="970331" cy="83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74832A7-7611-49E9-01A0-32301111BC16}"/>
              </a:ext>
            </a:extLst>
          </p:cNvPr>
          <p:cNvSpPr/>
          <p:nvPr/>
        </p:nvSpPr>
        <p:spPr>
          <a:xfrm>
            <a:off x="10149062" y="1976210"/>
            <a:ext cx="970331" cy="83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486695-9883-94D5-E950-1EFFE33C07BD}"/>
              </a:ext>
            </a:extLst>
          </p:cNvPr>
          <p:cNvSpPr txBox="1"/>
          <p:nvPr/>
        </p:nvSpPr>
        <p:spPr>
          <a:xfrm>
            <a:off x="5965008" y="1419679"/>
            <a:ext cx="4119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Demand by core for processing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3DE37-D444-C466-3C8C-250ACB5B6C5E}"/>
              </a:ext>
            </a:extLst>
          </p:cNvPr>
          <p:cNvSpPr/>
          <p:nvPr/>
        </p:nvSpPr>
        <p:spPr>
          <a:xfrm>
            <a:off x="10163105" y="4264891"/>
            <a:ext cx="954156" cy="1333284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C55B24-2215-BE75-8784-169D7FF0BC1C}"/>
              </a:ext>
            </a:extLst>
          </p:cNvPr>
          <p:cNvSpPr txBox="1"/>
          <p:nvPr/>
        </p:nvSpPr>
        <p:spPr>
          <a:xfrm>
            <a:off x="10017427" y="394189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DDIO Ways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1CEC0-4867-A935-EE43-8D5227715C46}"/>
              </a:ext>
            </a:extLst>
          </p:cNvPr>
          <p:cNvSpPr txBox="1"/>
          <p:nvPr/>
        </p:nvSpPr>
        <p:spPr>
          <a:xfrm>
            <a:off x="7861223" y="394165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Non-DDIO Ways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111357-1014-5B2A-07AE-7B6B78AE0D1D}"/>
              </a:ext>
            </a:extLst>
          </p:cNvPr>
          <p:cNvSpPr txBox="1"/>
          <p:nvPr/>
        </p:nvSpPr>
        <p:spPr>
          <a:xfrm>
            <a:off x="5309583" y="5096272"/>
            <a:ext cx="198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Write-Allocate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52873-237F-BB07-E141-F042D97FBACC}"/>
              </a:ext>
            </a:extLst>
          </p:cNvPr>
          <p:cNvSpPr/>
          <p:nvPr/>
        </p:nvSpPr>
        <p:spPr>
          <a:xfrm>
            <a:off x="10164695" y="4598212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E87AEEF-EB36-804F-E695-2DF2CBA738A0}"/>
              </a:ext>
            </a:extLst>
          </p:cNvPr>
          <p:cNvGrpSpPr>
            <a:grpSpLocks noChangeAspect="1"/>
          </p:cNvGrpSpPr>
          <p:nvPr/>
        </p:nvGrpSpPr>
        <p:grpSpPr>
          <a:xfrm>
            <a:off x="782611" y="1857043"/>
            <a:ext cx="1582215" cy="1576944"/>
            <a:chOff x="784637" y="1616397"/>
            <a:chExt cx="1894219" cy="1887908"/>
          </a:xfrm>
        </p:grpSpPr>
        <p:sp>
          <p:nvSpPr>
            <p:cNvPr id="55" name="Donut 54">
              <a:extLst>
                <a:ext uri="{FF2B5EF4-FFF2-40B4-BE49-F238E27FC236}">
                  <a16:creationId xmlns:a16="http://schemas.microsoft.com/office/drawing/2014/main" id="{556D77CA-42F7-66D3-730D-A1AB73C31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948" y="1616397"/>
              <a:ext cx="1887908" cy="1887908"/>
            </a:xfrm>
            <a:prstGeom prst="donut">
              <a:avLst>
                <a:gd name="adj" fmla="val 153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DB68B5E-6879-0940-1E74-18B4E6844086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734902" y="1616397"/>
              <a:ext cx="0" cy="288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7BABA1-48AA-5BA9-A198-2B5F893856D9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 flipH="1">
              <a:off x="2396067" y="2560351"/>
              <a:ext cx="282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DD54B01-EF8D-9FE6-5434-1F190D19D774}"/>
                </a:ext>
              </a:extLst>
            </p:cNvPr>
            <p:cNvCxnSpPr>
              <a:cxnSpLocks/>
            </p:cNvCxnSpPr>
            <p:nvPr/>
          </p:nvCxnSpPr>
          <p:spPr>
            <a:xfrm>
              <a:off x="1734902" y="1616397"/>
              <a:ext cx="0" cy="288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F6D313-4D46-59E2-A011-00ADB4B8CE27}"/>
                </a:ext>
              </a:extLst>
            </p:cNvPr>
            <p:cNvCxnSpPr>
              <a:cxnSpLocks/>
              <a:stCxn id="55" idx="5"/>
            </p:cNvCxnSpPr>
            <p:nvPr/>
          </p:nvCxnSpPr>
          <p:spPr>
            <a:xfrm flipH="1" flipV="1">
              <a:off x="2187575" y="3022600"/>
              <a:ext cx="214803" cy="205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244FF49-D1E1-55CC-739F-1ED081EEE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637" y="2560351"/>
              <a:ext cx="282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2FDC57-F72E-5F5B-216D-7F37EF77B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739" y="3022600"/>
              <a:ext cx="183085" cy="20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D75888-4725-9393-7C8F-EF6101EACE48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>
              <a:off x="1734902" y="3215703"/>
              <a:ext cx="0" cy="288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B2F085E-4DB6-88A5-8DC3-B282E2DB3B17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>
              <a:off x="1067426" y="1892875"/>
              <a:ext cx="200601" cy="205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6A56D5E-41EC-CC9F-6FEE-3A2427926925}"/>
                </a:ext>
              </a:extLst>
            </p:cNvPr>
            <p:cNvCxnSpPr>
              <a:cxnSpLocks/>
              <a:endCxn id="55" idx="7"/>
            </p:cNvCxnSpPr>
            <p:nvPr/>
          </p:nvCxnSpPr>
          <p:spPr>
            <a:xfrm flipV="1">
              <a:off x="2201778" y="1892875"/>
              <a:ext cx="200600" cy="205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69885632-8AF4-2915-3274-541E7F157D73}"/>
              </a:ext>
            </a:extLst>
          </p:cNvPr>
          <p:cNvSpPr txBox="1"/>
          <p:nvPr/>
        </p:nvSpPr>
        <p:spPr>
          <a:xfrm>
            <a:off x="1595694" y="13537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C965BD0-5D16-5423-3607-45A75DD65206}"/>
              </a:ext>
            </a:extLst>
          </p:cNvPr>
          <p:cNvSpPr txBox="1"/>
          <p:nvPr/>
        </p:nvSpPr>
        <p:spPr>
          <a:xfrm>
            <a:off x="1620889" y="157185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BDA6A47-5147-5D1C-E5C0-428C76723890}"/>
              </a:ext>
            </a:extLst>
          </p:cNvPr>
          <p:cNvSpPr/>
          <p:nvPr/>
        </p:nvSpPr>
        <p:spPr>
          <a:xfrm rot="1416420">
            <a:off x="1693088" y="1955031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71DD76D-1626-5D43-5AC3-99DF23AAD9F6}"/>
              </a:ext>
            </a:extLst>
          </p:cNvPr>
          <p:cNvSpPr/>
          <p:nvPr/>
        </p:nvSpPr>
        <p:spPr>
          <a:xfrm rot="4165314">
            <a:off x="2045196" y="2324978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8AA03F-DAAE-72AB-FAF3-0D7D8A52E433}"/>
              </a:ext>
            </a:extLst>
          </p:cNvPr>
          <p:cNvSpPr/>
          <p:nvPr/>
        </p:nvSpPr>
        <p:spPr>
          <a:xfrm rot="6743329">
            <a:off x="2035919" y="2826006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7A5C943-5A17-F17D-EFBD-A820FE9F28DD}"/>
              </a:ext>
            </a:extLst>
          </p:cNvPr>
          <p:cNvSpPr/>
          <p:nvPr/>
        </p:nvSpPr>
        <p:spPr>
          <a:xfrm rot="9439829">
            <a:off x="1680259" y="3169203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F28F9A-6A43-F036-88D7-B95FECB5D2A4}"/>
              </a:ext>
            </a:extLst>
          </p:cNvPr>
          <p:cNvSpPr/>
          <p:nvPr/>
        </p:nvSpPr>
        <p:spPr>
          <a:xfrm rot="12484007">
            <a:off x="1136351" y="3160347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99E8157-61B8-6AFD-F6A2-75F983691FBF}"/>
              </a:ext>
            </a:extLst>
          </p:cNvPr>
          <p:cNvSpPr/>
          <p:nvPr/>
        </p:nvSpPr>
        <p:spPr>
          <a:xfrm rot="14705779">
            <a:off x="823023" y="2826005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1A1F0A2-B69B-42B5-0675-1AB30956BAF0}"/>
              </a:ext>
            </a:extLst>
          </p:cNvPr>
          <p:cNvSpPr/>
          <p:nvPr/>
        </p:nvSpPr>
        <p:spPr>
          <a:xfrm rot="17682262">
            <a:off x="819236" y="2292807"/>
            <a:ext cx="293136" cy="179195"/>
          </a:xfrm>
          <a:prstGeom prst="rect">
            <a:avLst/>
          </a:prstGeom>
          <a:solidFill>
            <a:schemeClr val="accent2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D56A68A-82BE-C504-3F26-2148EC617C43}"/>
              </a:ext>
            </a:extLst>
          </p:cNvPr>
          <p:cNvSpPr/>
          <p:nvPr/>
        </p:nvSpPr>
        <p:spPr>
          <a:xfrm rot="20089391">
            <a:off x="1171114" y="1945450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1B97D5F-4DC4-7E5C-292F-C82790BEEDB8}"/>
              </a:ext>
            </a:extLst>
          </p:cNvPr>
          <p:cNvSpPr/>
          <p:nvPr/>
        </p:nvSpPr>
        <p:spPr>
          <a:xfrm>
            <a:off x="10161515" y="4933580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772FD0E-274F-F881-01E5-AB90C4075AA1}"/>
              </a:ext>
            </a:extLst>
          </p:cNvPr>
          <p:cNvSpPr/>
          <p:nvPr/>
        </p:nvSpPr>
        <p:spPr>
          <a:xfrm>
            <a:off x="10652550" y="5256510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D5A1234-97FD-87E8-E7EF-0CBD70A53873}"/>
              </a:ext>
            </a:extLst>
          </p:cNvPr>
          <p:cNvSpPr/>
          <p:nvPr/>
        </p:nvSpPr>
        <p:spPr>
          <a:xfrm>
            <a:off x="10652550" y="4598177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75084FC-D834-E0D1-76A0-276C9D4AC1C0}"/>
              </a:ext>
            </a:extLst>
          </p:cNvPr>
          <p:cNvSpPr/>
          <p:nvPr/>
        </p:nvSpPr>
        <p:spPr>
          <a:xfrm>
            <a:off x="9425532" y="4933580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7EB7D1F-7ABC-8145-03A6-8666338450B1}"/>
              </a:ext>
            </a:extLst>
          </p:cNvPr>
          <p:cNvSpPr txBox="1"/>
          <p:nvPr/>
        </p:nvSpPr>
        <p:spPr>
          <a:xfrm>
            <a:off x="2493235" y="5807149"/>
            <a:ext cx="4797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Conflict → LLC writeback (DMA Leak)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6D69F55-5D15-FA02-90F6-5C8AF8AB9F2F}"/>
              </a:ext>
            </a:extLst>
          </p:cNvPr>
          <p:cNvCxnSpPr/>
          <p:nvPr/>
        </p:nvCxnSpPr>
        <p:spPr>
          <a:xfrm>
            <a:off x="9924566" y="5093208"/>
            <a:ext cx="384217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6B9EA28-CC44-FAAF-3956-14323F566F0A}"/>
              </a:ext>
            </a:extLst>
          </p:cNvPr>
          <p:cNvSpPr/>
          <p:nvPr/>
        </p:nvSpPr>
        <p:spPr>
          <a:xfrm>
            <a:off x="10168371" y="4943848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4916D-256F-2947-EA58-7654CE88D1CF}"/>
              </a:ext>
            </a:extLst>
          </p:cNvPr>
          <p:cNvSpPr txBox="1"/>
          <p:nvPr/>
        </p:nvSpPr>
        <p:spPr>
          <a:xfrm>
            <a:off x="3515147" y="3131550"/>
            <a:ext cx="3406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Conflict → MLC writeback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EA8958-6B2D-AE71-4F22-4F2CEC04323D}"/>
              </a:ext>
            </a:extLst>
          </p:cNvPr>
          <p:cNvCxnSpPr>
            <a:stCxn id="3" idx="3"/>
          </p:cNvCxnSpPr>
          <p:nvPr/>
        </p:nvCxnSpPr>
        <p:spPr>
          <a:xfrm>
            <a:off x="6921400" y="3362383"/>
            <a:ext cx="483422" cy="2231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E80F5-2E1B-4F6B-990D-81E4CBBC2BD0}"/>
              </a:ext>
            </a:extLst>
          </p:cNvPr>
          <p:cNvSpPr/>
          <p:nvPr/>
        </p:nvSpPr>
        <p:spPr>
          <a:xfrm>
            <a:off x="10637420" y="4264821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8C8421-3002-509B-985E-839A08E69549}"/>
              </a:ext>
            </a:extLst>
          </p:cNvPr>
          <p:cNvSpPr/>
          <p:nvPr/>
        </p:nvSpPr>
        <p:spPr>
          <a:xfrm>
            <a:off x="10165868" y="4257581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7AA15A-C139-858A-3AA3-B29EBC09C74B}"/>
              </a:ext>
            </a:extLst>
          </p:cNvPr>
          <p:cNvSpPr/>
          <p:nvPr/>
        </p:nvSpPr>
        <p:spPr>
          <a:xfrm>
            <a:off x="10636208" y="4931498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103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24128 -0.00185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C 0.0138 0.00301 0.02773 0.00602 0.03841 0.01898 C 0.04909 0.03194 0.05664 0.05486 0.06419 0.07801 " pathEditMode="relative" rAng="0" ptsTypes="AAA">
                                      <p:cBhvr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23281 -0.1713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9" y="-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92 -0.00254 0.04583 -0.00509 0.06315 0.00949 C 0.08047 0.02408 0.09219 0.05579 0.1039 0.08773 " pathEditMode="relative" ptsTypes="AAA">
                                      <p:cBhvr>
                                        <p:cTn id="6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2 0.07801 C 0.06836 0.09583 0.07279 0.11366 0.07279 0.1331 C 0.07279 0.15254 0.06836 0.17338 0.0642 0.19421 " pathEditMode="fixed" rAng="0" ptsTypes="AAA">
                                      <p:cBhvr>
                                        <p:cTn id="7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9 0.19421 C 0.06067 0.21181 0.05729 0.22963 0.04909 0.24352 C 0.04088 0.25764 0.02786 0.26783 0.01497 0.27801 " pathEditMode="relative" rAng="0" ptsTypes="AAA">
                                      <p:cBhvr>
                                        <p:cTn id="8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98 0.27801 C 0.0017 0.28588 -0.01145 0.29375 -0.02474 0.29306 C -0.03789 0.2926 -0.05117 0.28334 -0.06432 0.27431 " pathEditMode="relative" rAng="0" ptsTypes="AAA">
                                      <p:cBhvr>
                                        <p:cTn id="9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9856 0.18102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5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433 0.2743 C -0.07266 0.26319 -0.08073 0.25231 -0.08672 0.23796 C -0.09258 0.22384 -0.09636 0.20579 -0.10013 0.18796 " pathEditMode="relative" rAng="0" ptsTypes="AAA">
                                      <p:cBhvr>
                                        <p:cTn id="13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56 0.18102 L -0.19283 -0.21945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14" y="-2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91 0.08773 C 0.11224 0.11366 0.12057 0.13981 0.1194 0.16481 C 0.1181 0.18981 0.10729 0.21366 0.09648 0.23773 " pathEditMode="relative" rAng="0" ptsTypes="AAA">
                                      <p:cBhvr>
                                        <p:cTn id="16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23307 -0.31597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-1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8 0.23773 C 0.08841 0.26134 0.08034 0.28495 0.06732 0.30254 C 0.05417 0.32037 0.03594 0.33194 0.01771 0.34352 " pathEditMode="relative" rAng="0" ptsTypes="AAA">
                                      <p:cBhvr>
                                        <p:cTn id="18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82 -0.17129 L -0.2349 0.00024 " pathEditMode="relative" rAng="0" ptsTypes="AA">
                                      <p:cBhvr>
                                        <p:cTn id="1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27396 -0.17083 " pathEditMode="relative" rAng="0" ptsTypes="AA">
                                      <p:cBhvr>
                                        <p:cTn id="19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 0.34352 C 0.00351 0.35232 -0.01068 0.36112 -0.02631 0.36112 C -0.04193 0.36112 -0.05886 0.35232 -0.07579 0.34352 " pathEditMode="relative" rAng="0" ptsTypes="AAA">
                                      <p:cBhvr>
                                        <p:cTn id="2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23425 -0.27084 " pathEditMode="relative" rAng="0" ptsTypes="AA">
                                      <p:cBhvr>
                                        <p:cTn id="22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19" y="-1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79 0.34352 C -0.08698 0.33079 -0.09818 0.31829 -0.10756 0.30255 C -0.1168 0.28704 -0.12422 0.26829 -0.13164 0.24977 " pathEditMode="relative" rAng="0" ptsTypes="AAA">
                                      <p:cBhvr>
                                        <p:cTn id="24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9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20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4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13 0.18796 C -0.10625 0.16273 -0.11237 0.13773 -0.11198 0.11389 C -0.11159 0.08981 -0.10664 0.06366 -0.09779 0.04398 C -0.0888 0.0243 -0.07526 0.00278 -0.05846 -0.00463 C -0.04154 -0.01204 -0.01901 -0.00625 0.00352 -0.00046 " pathEditMode="relative" rAng="0" ptsTypes="AAAAA">
                                      <p:cBhvr>
                                        <p:cTn id="2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-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2"/>
      <p:bldP spid="5" grpId="0" animBg="1"/>
      <p:bldP spid="5" grpId="1" animBg="1"/>
      <p:bldP spid="5" grpId="2" animBg="1"/>
      <p:bldP spid="23" grpId="0"/>
      <p:bldP spid="23" grpId="1"/>
      <p:bldP spid="23" grpId="2"/>
      <p:bldP spid="23" grpId="3"/>
      <p:bldP spid="28" grpId="0"/>
      <p:bldP spid="28" grpId="1"/>
      <p:bldP spid="14" grpId="1" animBg="1"/>
      <p:bldP spid="14" grpId="3" animBg="1"/>
      <p:bldP spid="14" grpId="4" animBg="1"/>
      <p:bldP spid="153" grpId="0"/>
      <p:bldP spid="153" grpId="1"/>
      <p:bldP spid="153" grpId="2"/>
      <p:bldP spid="153" grpId="3"/>
      <p:bldP spid="153" grpId="4"/>
      <p:bldP spid="158" grpId="0"/>
      <p:bldP spid="158" grpId="1"/>
      <p:bldP spid="158" grpId="2"/>
      <p:bldP spid="158" grpId="3"/>
      <p:bldP spid="158" grpId="4"/>
      <p:bldP spid="158" grpId="5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69" grpId="1" animBg="1"/>
      <p:bldP spid="169" grpId="2" animBg="1"/>
      <p:bldP spid="170" grpId="0" animBg="1"/>
      <p:bldP spid="170" grpId="1" animBg="1"/>
      <p:bldP spid="171" grpId="0" animBg="1"/>
      <p:bldP spid="171" grpId="1" animBg="1"/>
      <p:bldP spid="172" grpId="0" animBg="1"/>
      <p:bldP spid="172" grpId="1" animBg="1"/>
      <p:bldP spid="173" grpId="0"/>
      <p:bldP spid="173" grpId="1"/>
      <p:bldP spid="176" grpId="0" animBg="1"/>
      <p:bldP spid="176" grpId="1" animBg="1"/>
      <p:bldP spid="3" grpId="0"/>
      <p:bldP spid="3" grpId="1"/>
      <p:bldP spid="12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9B7D-0790-2207-89F6-AEC77AB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Movement in a Non-Inclusive Cache Hierarchy Running a Run-to-Completion SW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0F91-C835-ACFD-508C-A51FF6C4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11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BFA502-178F-B54B-84F8-90356D2BCCC8}"/>
              </a:ext>
            </a:extLst>
          </p:cNvPr>
          <p:cNvSpPr/>
          <p:nvPr/>
        </p:nvSpPr>
        <p:spPr>
          <a:xfrm>
            <a:off x="7325457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058C85-D0A4-654A-E595-1318509C12B7}"/>
              </a:ext>
            </a:extLst>
          </p:cNvPr>
          <p:cNvSpPr/>
          <p:nvPr/>
        </p:nvSpPr>
        <p:spPr>
          <a:xfrm>
            <a:off x="7802535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8DB9382-AC0F-9824-29C7-A56C692D13A7}"/>
              </a:ext>
            </a:extLst>
          </p:cNvPr>
          <p:cNvSpPr/>
          <p:nvPr/>
        </p:nvSpPr>
        <p:spPr>
          <a:xfrm>
            <a:off x="7325457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C392929-ABEA-426C-2F67-58215B993269}"/>
              </a:ext>
            </a:extLst>
          </p:cNvPr>
          <p:cNvSpPr/>
          <p:nvPr/>
        </p:nvSpPr>
        <p:spPr>
          <a:xfrm>
            <a:off x="7802535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1FFC681-3389-1FCD-C873-450BD9008D89}"/>
              </a:ext>
            </a:extLst>
          </p:cNvPr>
          <p:cNvSpPr/>
          <p:nvPr/>
        </p:nvSpPr>
        <p:spPr>
          <a:xfrm>
            <a:off x="7309282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DEA4878-9DC7-9541-29BD-39125CC092D0}"/>
              </a:ext>
            </a:extLst>
          </p:cNvPr>
          <p:cNvSpPr/>
          <p:nvPr/>
        </p:nvSpPr>
        <p:spPr>
          <a:xfrm>
            <a:off x="7786360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84183C1-922F-BCA0-DFA5-2BAD43BE0A2D}"/>
              </a:ext>
            </a:extLst>
          </p:cNvPr>
          <p:cNvSpPr/>
          <p:nvPr/>
        </p:nvSpPr>
        <p:spPr>
          <a:xfrm>
            <a:off x="8263438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680A06B-4E61-B312-7AEC-01B03CFBD3D8}"/>
              </a:ext>
            </a:extLst>
          </p:cNvPr>
          <p:cNvSpPr/>
          <p:nvPr/>
        </p:nvSpPr>
        <p:spPr>
          <a:xfrm>
            <a:off x="8740516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631A2D-2DCE-05F7-B432-C8E63072ABF5}"/>
              </a:ext>
            </a:extLst>
          </p:cNvPr>
          <p:cNvSpPr/>
          <p:nvPr/>
        </p:nvSpPr>
        <p:spPr>
          <a:xfrm>
            <a:off x="7309282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58A7AB-76B7-DBBD-F773-589061356356}"/>
              </a:ext>
            </a:extLst>
          </p:cNvPr>
          <p:cNvSpPr/>
          <p:nvPr/>
        </p:nvSpPr>
        <p:spPr>
          <a:xfrm>
            <a:off x="7786360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A57399-1B67-C8B3-886F-2CCB6019391A}"/>
              </a:ext>
            </a:extLst>
          </p:cNvPr>
          <p:cNvSpPr/>
          <p:nvPr/>
        </p:nvSpPr>
        <p:spPr>
          <a:xfrm>
            <a:off x="8263438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0F4361-D6BA-FB2D-50F9-DF2BEF501029}"/>
              </a:ext>
            </a:extLst>
          </p:cNvPr>
          <p:cNvSpPr/>
          <p:nvPr/>
        </p:nvSpPr>
        <p:spPr>
          <a:xfrm>
            <a:off x="8740516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773670C-54AA-239C-C5DB-D2EA34A32D9F}"/>
              </a:ext>
            </a:extLst>
          </p:cNvPr>
          <p:cNvSpPr/>
          <p:nvPr/>
        </p:nvSpPr>
        <p:spPr>
          <a:xfrm>
            <a:off x="10173882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9BF7D1E-43CB-1E34-0451-C51E486D5BFE}"/>
              </a:ext>
            </a:extLst>
          </p:cNvPr>
          <p:cNvSpPr/>
          <p:nvPr/>
        </p:nvSpPr>
        <p:spPr>
          <a:xfrm>
            <a:off x="10650960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FAAB6B-9A62-AAA5-01C4-0AD53C5DB59F}"/>
              </a:ext>
            </a:extLst>
          </p:cNvPr>
          <p:cNvSpPr/>
          <p:nvPr/>
        </p:nvSpPr>
        <p:spPr>
          <a:xfrm>
            <a:off x="10173882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91CC77E-5FD3-77AD-3467-30607B64D1A7}"/>
              </a:ext>
            </a:extLst>
          </p:cNvPr>
          <p:cNvSpPr/>
          <p:nvPr/>
        </p:nvSpPr>
        <p:spPr>
          <a:xfrm>
            <a:off x="10650960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C9AEB2D-BCB6-966E-DC12-73E7A3F73DCA}"/>
              </a:ext>
            </a:extLst>
          </p:cNvPr>
          <p:cNvSpPr/>
          <p:nvPr/>
        </p:nvSpPr>
        <p:spPr>
          <a:xfrm>
            <a:off x="9208949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35C275-4B7D-76F6-9798-98B2DFE2AA69}"/>
              </a:ext>
            </a:extLst>
          </p:cNvPr>
          <p:cNvSpPr/>
          <p:nvPr/>
        </p:nvSpPr>
        <p:spPr>
          <a:xfrm>
            <a:off x="9686027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90F693A-FFA9-F6EC-1033-0981CBD283D5}"/>
              </a:ext>
            </a:extLst>
          </p:cNvPr>
          <p:cNvSpPr/>
          <p:nvPr/>
        </p:nvSpPr>
        <p:spPr>
          <a:xfrm>
            <a:off x="10163105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37C0051-F9A2-7BEE-0322-AEF008446322}"/>
              </a:ext>
            </a:extLst>
          </p:cNvPr>
          <p:cNvSpPr/>
          <p:nvPr/>
        </p:nvSpPr>
        <p:spPr>
          <a:xfrm>
            <a:off x="10640183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D91AFC8-FAC1-9B9A-CE5C-DD522E38D924}"/>
              </a:ext>
            </a:extLst>
          </p:cNvPr>
          <p:cNvSpPr/>
          <p:nvPr/>
        </p:nvSpPr>
        <p:spPr>
          <a:xfrm>
            <a:off x="9208949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420557-22C3-0FB2-DE2C-647C189CDF71}"/>
              </a:ext>
            </a:extLst>
          </p:cNvPr>
          <p:cNvSpPr/>
          <p:nvPr/>
        </p:nvSpPr>
        <p:spPr>
          <a:xfrm>
            <a:off x="9686027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B8E6B5D-99B9-5F58-545B-B1F86ACBA76F}"/>
              </a:ext>
            </a:extLst>
          </p:cNvPr>
          <p:cNvSpPr/>
          <p:nvPr/>
        </p:nvSpPr>
        <p:spPr>
          <a:xfrm>
            <a:off x="10163105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CC5CB6B-9AB1-5F29-9163-BC6F540AB59D}"/>
              </a:ext>
            </a:extLst>
          </p:cNvPr>
          <p:cNvSpPr/>
          <p:nvPr/>
        </p:nvSpPr>
        <p:spPr>
          <a:xfrm>
            <a:off x="10640183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B09B58-0981-940D-F046-CDE2941EC0D5}"/>
              </a:ext>
            </a:extLst>
          </p:cNvPr>
          <p:cNvSpPr/>
          <p:nvPr/>
        </p:nvSpPr>
        <p:spPr>
          <a:xfrm>
            <a:off x="7309282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D6F4405-34CF-464E-46BA-B1B993A42908}"/>
              </a:ext>
            </a:extLst>
          </p:cNvPr>
          <p:cNvSpPr/>
          <p:nvPr/>
        </p:nvSpPr>
        <p:spPr>
          <a:xfrm>
            <a:off x="7786360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78B894F-A01F-C454-2F30-156BC56CB452}"/>
              </a:ext>
            </a:extLst>
          </p:cNvPr>
          <p:cNvSpPr/>
          <p:nvPr/>
        </p:nvSpPr>
        <p:spPr>
          <a:xfrm>
            <a:off x="8263438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EA22BBF-0E1E-1AA3-D4DE-A0380C80918B}"/>
              </a:ext>
            </a:extLst>
          </p:cNvPr>
          <p:cNvSpPr/>
          <p:nvPr/>
        </p:nvSpPr>
        <p:spPr>
          <a:xfrm>
            <a:off x="8740516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36456D9-FB10-3096-D9EA-4ABF40674420}"/>
              </a:ext>
            </a:extLst>
          </p:cNvPr>
          <p:cNvSpPr/>
          <p:nvPr/>
        </p:nvSpPr>
        <p:spPr>
          <a:xfrm>
            <a:off x="7309282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A2A3B58-0759-4A03-A3B9-1AD57D51DA79}"/>
              </a:ext>
            </a:extLst>
          </p:cNvPr>
          <p:cNvSpPr/>
          <p:nvPr/>
        </p:nvSpPr>
        <p:spPr>
          <a:xfrm>
            <a:off x="7786360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EB39E2-56F1-4511-DD14-FEF2EDFDF393}"/>
              </a:ext>
            </a:extLst>
          </p:cNvPr>
          <p:cNvSpPr/>
          <p:nvPr/>
        </p:nvSpPr>
        <p:spPr>
          <a:xfrm>
            <a:off x="8263438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7997B85-2369-5A25-BECD-163C5BB5609F}"/>
              </a:ext>
            </a:extLst>
          </p:cNvPr>
          <p:cNvSpPr/>
          <p:nvPr/>
        </p:nvSpPr>
        <p:spPr>
          <a:xfrm>
            <a:off x="8740516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B58175-494D-542F-29C0-BDBA214C0960}"/>
              </a:ext>
            </a:extLst>
          </p:cNvPr>
          <p:cNvSpPr/>
          <p:nvPr/>
        </p:nvSpPr>
        <p:spPr>
          <a:xfrm>
            <a:off x="9208949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130A1AD-954B-E838-A5B5-C3B5522971C5}"/>
              </a:ext>
            </a:extLst>
          </p:cNvPr>
          <p:cNvSpPr/>
          <p:nvPr/>
        </p:nvSpPr>
        <p:spPr>
          <a:xfrm>
            <a:off x="9686027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5698A-8889-3A9D-18F2-BEEF9C86BB68}"/>
              </a:ext>
            </a:extLst>
          </p:cNvPr>
          <p:cNvSpPr/>
          <p:nvPr/>
        </p:nvSpPr>
        <p:spPr>
          <a:xfrm>
            <a:off x="10163105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9F1A226-1456-1097-B072-5A034840B27E}"/>
              </a:ext>
            </a:extLst>
          </p:cNvPr>
          <p:cNvSpPr/>
          <p:nvPr/>
        </p:nvSpPr>
        <p:spPr>
          <a:xfrm>
            <a:off x="10640183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C0379A2-8007-48F9-8961-EECC1E8D0328}"/>
              </a:ext>
            </a:extLst>
          </p:cNvPr>
          <p:cNvSpPr/>
          <p:nvPr/>
        </p:nvSpPr>
        <p:spPr>
          <a:xfrm>
            <a:off x="9208949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2FD79B4-45B2-D86B-078D-13514B63073B}"/>
              </a:ext>
            </a:extLst>
          </p:cNvPr>
          <p:cNvSpPr/>
          <p:nvPr/>
        </p:nvSpPr>
        <p:spPr>
          <a:xfrm>
            <a:off x="9686027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4C096C-FC9B-EA7C-3F18-75F885D77435}"/>
              </a:ext>
            </a:extLst>
          </p:cNvPr>
          <p:cNvSpPr/>
          <p:nvPr/>
        </p:nvSpPr>
        <p:spPr>
          <a:xfrm>
            <a:off x="10163105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4C0202-940E-5E82-C242-68A2F3640F1C}"/>
              </a:ext>
            </a:extLst>
          </p:cNvPr>
          <p:cNvSpPr/>
          <p:nvPr/>
        </p:nvSpPr>
        <p:spPr>
          <a:xfrm>
            <a:off x="10640183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591D580-AFF0-6EEA-3286-3D1A072175F8}"/>
              </a:ext>
            </a:extLst>
          </p:cNvPr>
          <p:cNvCxnSpPr>
            <a:cxnSpLocks/>
          </p:cNvCxnSpPr>
          <p:nvPr/>
        </p:nvCxnSpPr>
        <p:spPr>
          <a:xfrm>
            <a:off x="6722533" y="4011505"/>
            <a:ext cx="502213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BC23975-68DB-A41F-0CA9-17D2D5113ADF}"/>
              </a:ext>
            </a:extLst>
          </p:cNvPr>
          <p:cNvSpPr txBox="1"/>
          <p:nvPr/>
        </p:nvSpPr>
        <p:spPr>
          <a:xfrm>
            <a:off x="11193024" y="3072754"/>
            <a:ext cx="105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Private</a:t>
            </a:r>
          </a:p>
          <a:p>
            <a:pPr algn="ctr"/>
            <a:r>
              <a:rPr lang="en-US" sz="2400" dirty="0"/>
              <a:t>MLC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E101E8-8C75-9729-7075-9EEE96BC107F}"/>
              </a:ext>
            </a:extLst>
          </p:cNvPr>
          <p:cNvSpPr txBox="1"/>
          <p:nvPr/>
        </p:nvSpPr>
        <p:spPr>
          <a:xfrm>
            <a:off x="11176721" y="4600941"/>
            <a:ext cx="1054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Shared</a:t>
            </a:r>
          </a:p>
          <a:p>
            <a:pPr algn="ctr"/>
            <a:r>
              <a:rPr lang="en-US" sz="2400" dirty="0"/>
              <a:t>LLC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E2F8D2-ACD3-625B-CA3F-F44081D5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27008" y="3991319"/>
            <a:ext cx="1676219" cy="18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EC2ECA-CFD8-6FE8-C95F-114F59CDAFAA}"/>
              </a:ext>
            </a:extLst>
          </p:cNvPr>
          <p:cNvCxnSpPr/>
          <p:nvPr/>
        </p:nvCxnSpPr>
        <p:spPr>
          <a:xfrm>
            <a:off x="4866544" y="4917272"/>
            <a:ext cx="1711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9030D0-1198-3D94-DA35-608C16B47CB9}"/>
              </a:ext>
            </a:extLst>
          </p:cNvPr>
          <p:cNvSpPr txBox="1"/>
          <p:nvPr/>
        </p:nvSpPr>
        <p:spPr>
          <a:xfrm>
            <a:off x="5016452" y="4387238"/>
            <a:ext cx="1502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PCIe Write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C19FB4-E563-D3C7-D82B-D9038DD86BFA}"/>
              </a:ext>
            </a:extLst>
          </p:cNvPr>
          <p:cNvSpPr/>
          <p:nvPr/>
        </p:nvSpPr>
        <p:spPr>
          <a:xfrm>
            <a:off x="7309282" y="5906534"/>
            <a:ext cx="3818756" cy="83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BEFB9-7556-9E91-7CC3-FB223004321C}"/>
              </a:ext>
            </a:extLst>
          </p:cNvPr>
          <p:cNvSpPr txBox="1"/>
          <p:nvPr/>
        </p:nvSpPr>
        <p:spPr>
          <a:xfrm>
            <a:off x="11210587" y="6037982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DRAM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FAC221-6C2A-63F0-B4A8-A80807E9388F}"/>
              </a:ext>
            </a:extLst>
          </p:cNvPr>
          <p:cNvSpPr/>
          <p:nvPr/>
        </p:nvSpPr>
        <p:spPr>
          <a:xfrm>
            <a:off x="7309282" y="1976211"/>
            <a:ext cx="970331" cy="83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74832A7-7611-49E9-01A0-32301111BC16}"/>
              </a:ext>
            </a:extLst>
          </p:cNvPr>
          <p:cNvSpPr/>
          <p:nvPr/>
        </p:nvSpPr>
        <p:spPr>
          <a:xfrm>
            <a:off x="10149062" y="1976210"/>
            <a:ext cx="970331" cy="83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3DE37-D444-C466-3C8C-250ACB5B6C5E}"/>
              </a:ext>
            </a:extLst>
          </p:cNvPr>
          <p:cNvSpPr/>
          <p:nvPr/>
        </p:nvSpPr>
        <p:spPr>
          <a:xfrm>
            <a:off x="10163105" y="4264891"/>
            <a:ext cx="954156" cy="1333284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C55B24-2215-BE75-8784-169D7FF0BC1C}"/>
              </a:ext>
            </a:extLst>
          </p:cNvPr>
          <p:cNvSpPr txBox="1"/>
          <p:nvPr/>
        </p:nvSpPr>
        <p:spPr>
          <a:xfrm>
            <a:off x="10017427" y="394189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DDIO Ways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1CEC0-4867-A935-EE43-8D5227715C46}"/>
              </a:ext>
            </a:extLst>
          </p:cNvPr>
          <p:cNvSpPr txBox="1"/>
          <p:nvPr/>
        </p:nvSpPr>
        <p:spPr>
          <a:xfrm>
            <a:off x="7861223" y="394165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Non-DDIO Ways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E87AEEF-EB36-804F-E695-2DF2CBA738A0}"/>
              </a:ext>
            </a:extLst>
          </p:cNvPr>
          <p:cNvGrpSpPr>
            <a:grpSpLocks noChangeAspect="1"/>
          </p:cNvGrpSpPr>
          <p:nvPr/>
        </p:nvGrpSpPr>
        <p:grpSpPr>
          <a:xfrm>
            <a:off x="782611" y="1857043"/>
            <a:ext cx="1582215" cy="1576944"/>
            <a:chOff x="784637" y="1616397"/>
            <a:chExt cx="1894219" cy="1887908"/>
          </a:xfrm>
        </p:grpSpPr>
        <p:sp>
          <p:nvSpPr>
            <p:cNvPr id="55" name="Donut 54">
              <a:extLst>
                <a:ext uri="{FF2B5EF4-FFF2-40B4-BE49-F238E27FC236}">
                  <a16:creationId xmlns:a16="http://schemas.microsoft.com/office/drawing/2014/main" id="{556D77CA-42F7-66D3-730D-A1AB73C31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948" y="1616397"/>
              <a:ext cx="1887908" cy="1887908"/>
            </a:xfrm>
            <a:prstGeom prst="donut">
              <a:avLst>
                <a:gd name="adj" fmla="val 153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DB68B5E-6879-0940-1E74-18B4E6844086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734902" y="1616397"/>
              <a:ext cx="0" cy="288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7BABA1-48AA-5BA9-A198-2B5F893856D9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 flipH="1">
              <a:off x="2396067" y="2560351"/>
              <a:ext cx="282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DD54B01-EF8D-9FE6-5434-1F190D19D774}"/>
                </a:ext>
              </a:extLst>
            </p:cNvPr>
            <p:cNvCxnSpPr>
              <a:cxnSpLocks/>
            </p:cNvCxnSpPr>
            <p:nvPr/>
          </p:nvCxnSpPr>
          <p:spPr>
            <a:xfrm>
              <a:off x="1734902" y="1616397"/>
              <a:ext cx="0" cy="288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F6D313-4D46-59E2-A011-00ADB4B8CE27}"/>
                </a:ext>
              </a:extLst>
            </p:cNvPr>
            <p:cNvCxnSpPr>
              <a:cxnSpLocks/>
              <a:stCxn id="55" idx="5"/>
            </p:cNvCxnSpPr>
            <p:nvPr/>
          </p:nvCxnSpPr>
          <p:spPr>
            <a:xfrm flipH="1" flipV="1">
              <a:off x="2187575" y="3022600"/>
              <a:ext cx="214803" cy="205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244FF49-D1E1-55CC-739F-1ED081EEE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637" y="2560351"/>
              <a:ext cx="282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2FDC57-F72E-5F5B-216D-7F37EF77B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739" y="3022600"/>
              <a:ext cx="183085" cy="20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D75888-4725-9393-7C8F-EF6101EACE48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>
              <a:off x="1734902" y="3215703"/>
              <a:ext cx="0" cy="288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B2F085E-4DB6-88A5-8DC3-B282E2DB3B17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>
              <a:off x="1067426" y="1892875"/>
              <a:ext cx="200601" cy="205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6A56D5E-41EC-CC9F-6FEE-3A2427926925}"/>
                </a:ext>
              </a:extLst>
            </p:cNvPr>
            <p:cNvCxnSpPr>
              <a:cxnSpLocks/>
              <a:endCxn id="55" idx="7"/>
            </p:cNvCxnSpPr>
            <p:nvPr/>
          </p:nvCxnSpPr>
          <p:spPr>
            <a:xfrm flipV="1">
              <a:off x="2201778" y="1892875"/>
              <a:ext cx="200600" cy="205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69885632-8AF4-2915-3274-541E7F157D73}"/>
              </a:ext>
            </a:extLst>
          </p:cNvPr>
          <p:cNvSpPr txBox="1"/>
          <p:nvPr/>
        </p:nvSpPr>
        <p:spPr>
          <a:xfrm>
            <a:off x="-2908" y="30610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C965BD0-5D16-5423-3607-45A75DD65206}"/>
              </a:ext>
            </a:extLst>
          </p:cNvPr>
          <p:cNvSpPr txBox="1"/>
          <p:nvPr/>
        </p:nvSpPr>
        <p:spPr>
          <a:xfrm>
            <a:off x="1664779" y="157185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BDA6A47-5147-5D1C-E5C0-428C76723890}"/>
              </a:ext>
            </a:extLst>
          </p:cNvPr>
          <p:cNvSpPr/>
          <p:nvPr/>
        </p:nvSpPr>
        <p:spPr>
          <a:xfrm rot="1416420">
            <a:off x="1693088" y="1955031"/>
            <a:ext cx="293136" cy="1791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71DD76D-1626-5D43-5AC3-99DF23AAD9F6}"/>
              </a:ext>
            </a:extLst>
          </p:cNvPr>
          <p:cNvSpPr/>
          <p:nvPr/>
        </p:nvSpPr>
        <p:spPr>
          <a:xfrm rot="4165314">
            <a:off x="2045196" y="2324978"/>
            <a:ext cx="293136" cy="1791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8AA03F-DAAE-72AB-FAF3-0D7D8A52E433}"/>
              </a:ext>
            </a:extLst>
          </p:cNvPr>
          <p:cNvSpPr/>
          <p:nvPr/>
        </p:nvSpPr>
        <p:spPr>
          <a:xfrm rot="6743329">
            <a:off x="2035919" y="2826006"/>
            <a:ext cx="293136" cy="1791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7A5C943-5A17-F17D-EFBD-A820FE9F28DD}"/>
              </a:ext>
            </a:extLst>
          </p:cNvPr>
          <p:cNvSpPr/>
          <p:nvPr/>
        </p:nvSpPr>
        <p:spPr>
          <a:xfrm rot="9439829">
            <a:off x="1680259" y="3169203"/>
            <a:ext cx="293136" cy="1791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DF28F9A-6A43-F036-88D7-B95FECB5D2A4}"/>
              </a:ext>
            </a:extLst>
          </p:cNvPr>
          <p:cNvSpPr/>
          <p:nvPr/>
        </p:nvSpPr>
        <p:spPr>
          <a:xfrm rot="12484007">
            <a:off x="1136351" y="3160347"/>
            <a:ext cx="293136" cy="17919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99E8157-61B8-6AFD-F6A2-75F983691FBF}"/>
              </a:ext>
            </a:extLst>
          </p:cNvPr>
          <p:cNvSpPr/>
          <p:nvPr/>
        </p:nvSpPr>
        <p:spPr>
          <a:xfrm rot="14705779">
            <a:off x="823023" y="2826005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1A1F0A2-B69B-42B5-0675-1AB30956BAF0}"/>
              </a:ext>
            </a:extLst>
          </p:cNvPr>
          <p:cNvSpPr/>
          <p:nvPr/>
        </p:nvSpPr>
        <p:spPr>
          <a:xfrm rot="17682262">
            <a:off x="819236" y="2292807"/>
            <a:ext cx="293136" cy="179195"/>
          </a:xfrm>
          <a:prstGeom prst="rect">
            <a:avLst/>
          </a:prstGeom>
          <a:solidFill>
            <a:schemeClr val="accent2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D56A68A-82BE-C504-3F26-2148EC617C43}"/>
              </a:ext>
            </a:extLst>
          </p:cNvPr>
          <p:cNvSpPr/>
          <p:nvPr/>
        </p:nvSpPr>
        <p:spPr>
          <a:xfrm rot="20089391">
            <a:off x="1171114" y="1945450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DA9682-E79F-480E-77A4-AC36B7AD995A}"/>
              </a:ext>
            </a:extLst>
          </p:cNvPr>
          <p:cNvSpPr/>
          <p:nvPr/>
        </p:nvSpPr>
        <p:spPr>
          <a:xfrm>
            <a:off x="7803330" y="3426665"/>
            <a:ext cx="475488" cy="329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1C4507-6063-60E4-FED4-139C5BA43064}"/>
              </a:ext>
            </a:extLst>
          </p:cNvPr>
          <p:cNvSpPr/>
          <p:nvPr/>
        </p:nvSpPr>
        <p:spPr>
          <a:xfrm>
            <a:off x="7310151" y="4598177"/>
            <a:ext cx="475488" cy="329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6F6024-30C3-1F26-06F4-394FAEA9973E}"/>
              </a:ext>
            </a:extLst>
          </p:cNvPr>
          <p:cNvSpPr/>
          <p:nvPr/>
        </p:nvSpPr>
        <p:spPr>
          <a:xfrm>
            <a:off x="6667559" y="4604688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41A090-B542-7E13-4EE6-D8D8F9A23325}"/>
              </a:ext>
            </a:extLst>
          </p:cNvPr>
          <p:cNvSpPr txBox="1"/>
          <p:nvPr/>
        </p:nvSpPr>
        <p:spPr>
          <a:xfrm>
            <a:off x="5309583" y="5096272"/>
            <a:ext cx="189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Write-Update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62D20B-8CF7-7EC8-9111-C0FB514A3C33}"/>
              </a:ext>
            </a:extLst>
          </p:cNvPr>
          <p:cNvCxnSpPr>
            <a:cxnSpLocks/>
          </p:cNvCxnSpPr>
          <p:nvPr/>
        </p:nvCxnSpPr>
        <p:spPr>
          <a:xfrm>
            <a:off x="7124544" y="4767884"/>
            <a:ext cx="301719" cy="93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ACAD6-1DFA-76A7-C0E5-957369EC2762}"/>
              </a:ext>
            </a:extLst>
          </p:cNvPr>
          <p:cNvSpPr/>
          <p:nvPr/>
        </p:nvSpPr>
        <p:spPr>
          <a:xfrm rot="1416420">
            <a:off x="1693088" y="1956621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C8CBC0-B5C9-625D-0589-7A99EF551717}"/>
              </a:ext>
            </a:extLst>
          </p:cNvPr>
          <p:cNvSpPr txBox="1"/>
          <p:nvPr/>
        </p:nvSpPr>
        <p:spPr>
          <a:xfrm>
            <a:off x="-229278" y="5908025"/>
            <a:ext cx="7096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234C2"/>
                </a:solidFill>
              </a:rPr>
              <a:t>💡 Observation! Non-inclusive cache hierarchy breaks isolation between I/O and application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7181B2-2EC1-2B1C-60FF-36BB64C48CD9}"/>
              </a:ext>
            </a:extLst>
          </p:cNvPr>
          <p:cNvSpPr txBox="1"/>
          <p:nvPr/>
        </p:nvSpPr>
        <p:spPr>
          <a:xfrm>
            <a:off x="5965008" y="1419679"/>
            <a:ext cx="4119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Demand by core for processing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8C8421-3002-509B-985E-839A08E69549}"/>
              </a:ext>
            </a:extLst>
          </p:cNvPr>
          <p:cNvSpPr/>
          <p:nvPr/>
        </p:nvSpPr>
        <p:spPr>
          <a:xfrm>
            <a:off x="10165868" y="4257581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7AA15A-C139-858A-3AA3-B29EBC09C74B}"/>
              </a:ext>
            </a:extLst>
          </p:cNvPr>
          <p:cNvSpPr/>
          <p:nvPr/>
        </p:nvSpPr>
        <p:spPr>
          <a:xfrm>
            <a:off x="10636208" y="4931498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775D76-9126-9FA1-B50C-1F5DA5F8769C}"/>
              </a:ext>
            </a:extLst>
          </p:cNvPr>
          <p:cNvSpPr txBox="1"/>
          <p:nvPr/>
        </p:nvSpPr>
        <p:spPr>
          <a:xfrm>
            <a:off x="3515147" y="3131550"/>
            <a:ext cx="3406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Conflict → MLC writeback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17B13-05B7-65C7-A325-A97336C0E378}"/>
              </a:ext>
            </a:extLst>
          </p:cNvPr>
          <p:cNvSpPr/>
          <p:nvPr/>
        </p:nvSpPr>
        <p:spPr>
          <a:xfrm>
            <a:off x="7805589" y="3080172"/>
            <a:ext cx="475488" cy="329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68A458-D351-7E93-3DE4-0104241EBD5B}"/>
              </a:ext>
            </a:extLst>
          </p:cNvPr>
          <p:cNvCxnSpPr>
            <a:cxnSpLocks/>
          </p:cNvCxnSpPr>
          <p:nvPr/>
        </p:nvCxnSpPr>
        <p:spPr>
          <a:xfrm flipH="1" flipV="1">
            <a:off x="8138160" y="3291840"/>
            <a:ext cx="2724912" cy="10953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F092BB6-9BB9-BA6B-E996-A7D5DB33ADD3}"/>
              </a:ext>
            </a:extLst>
          </p:cNvPr>
          <p:cNvSpPr/>
          <p:nvPr/>
        </p:nvSpPr>
        <p:spPr>
          <a:xfrm>
            <a:off x="7311667" y="4600941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6B9EA28-CC44-FAAF-3956-14323F566F0A}"/>
              </a:ext>
            </a:extLst>
          </p:cNvPr>
          <p:cNvSpPr/>
          <p:nvPr/>
        </p:nvSpPr>
        <p:spPr>
          <a:xfrm>
            <a:off x="7318959" y="3086945"/>
            <a:ext cx="475488" cy="329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DE6B3-EAC6-F8B8-593A-FC33D232570C}"/>
              </a:ext>
            </a:extLst>
          </p:cNvPr>
          <p:cNvSpPr/>
          <p:nvPr/>
        </p:nvSpPr>
        <p:spPr>
          <a:xfrm>
            <a:off x="7325010" y="3424597"/>
            <a:ext cx="475488" cy="3291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FE80F5-2E1B-4F6B-990D-81E4CBBC2BD0}"/>
              </a:ext>
            </a:extLst>
          </p:cNvPr>
          <p:cNvSpPr/>
          <p:nvPr/>
        </p:nvSpPr>
        <p:spPr>
          <a:xfrm>
            <a:off x="10637420" y="4264821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4AD82C-FA53-2416-A736-7C43CE390CB8}"/>
              </a:ext>
            </a:extLst>
          </p:cNvPr>
          <p:cNvSpPr txBox="1"/>
          <p:nvPr/>
        </p:nvSpPr>
        <p:spPr>
          <a:xfrm>
            <a:off x="-156199" y="5954755"/>
            <a:ext cx="7096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1234C2"/>
                </a:solidFill>
              </a:rPr>
              <a:t>💡 Observation! Unnecessary MLC writeback of consumed DMA buffers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D9977-4C30-7FCF-AEC4-EF120769E1FD}"/>
              </a:ext>
            </a:extLst>
          </p:cNvPr>
          <p:cNvSpPr txBox="1"/>
          <p:nvPr/>
        </p:nvSpPr>
        <p:spPr>
          <a:xfrm>
            <a:off x="993975" y="2316758"/>
            <a:ext cx="1173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RX Desc</a:t>
            </a:r>
          </a:p>
          <a:p>
            <a:pPr algn="ctr"/>
            <a:r>
              <a:rPr lang="en-US" sz="2400" dirty="0"/>
              <a:t>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77071-E0B4-DE16-392D-21AB5CA2DC52}"/>
              </a:ext>
            </a:extLst>
          </p:cNvPr>
          <p:cNvSpPr txBox="1"/>
          <p:nvPr/>
        </p:nvSpPr>
        <p:spPr>
          <a:xfrm>
            <a:off x="2521683" y="1692659"/>
            <a:ext cx="1866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MLC Writebacks</a:t>
            </a:r>
          </a:p>
        </p:txBody>
      </p:sp>
    </p:spTree>
    <p:extLst>
      <p:ext uri="{BB962C8B-B14F-4D97-AF65-F5344CB8AC3E}">
        <p14:creationId xmlns:p14="http://schemas.microsoft.com/office/powerpoint/2010/main" val="162460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C 0.0125 0.00417 0.025 0.00879 0.0336 0.02176 C 0.04219 0.03495 0.04662 0.05648 0.05117 0.07801 " pathEditMode="relative" rAng="0" ptsTypes="AAA">
                                      <p:cBhvr>
                                        <p:cTn id="3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 -0.00185 L 0.03867 0.22199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23268 -0.17454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9" y="-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248 -0.02338 -0.00495 -0.04652 -0.003 -0.07083 C -0.00118 -0.09513 0.00507 -0.12037 0.01146 -0.1456 " pathEditMode="relative" ptsTypes="AAA">
                                      <p:cBhvr>
                                        <p:cTn id="9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672 0.22222 " pathEditMode="relative" ptsTypes="AA">
                                      <p:cBhvr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-0.23412 -0.12107 " pathEditMode="relative" rAng="0" ptsTypes="AA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06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1456 C 0.01705 -0.16759 0.02278 -0.18958 0.03151 -0.20486 C 0.04036 -0.22013 0.05234 -0.2287 0.06445 -0.23726 " pathEditMode="relative" rAng="0" ptsTypes="AAA">
                                      <p:cBhvr>
                                        <p:cTn id="1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023 L 0.075 0.12269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2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23073 -0.21922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36" y="-10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5 -0.23727 C 0.07526 -0.24259 0.08606 -0.24792 0.09921 -0.24884 C 0.11224 -0.24977 0.12747 -0.24653 0.1427 -0.24306 " pathEditMode="relative" rAng="0" ptsTypes="AAA">
                                      <p:cBhvr>
                                        <p:cTn id="15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2084 L 0.07735 0.3176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1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1319 L 0.00039 -0.2224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71 -0.24305 C 0.16198 -0.23842 0.18138 -0.23379 0.19466 -0.21944 C 0.20794 -0.20509 0.21523 -0.18101 0.22253 -0.15694 " pathEditMode="relative" rAng="0" ptsTypes="AAA">
                                      <p:cBhvr>
                                        <p:cTn id="19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53" grpId="1"/>
      <p:bldP spid="153" grpId="2"/>
      <p:bldP spid="153" grpId="3"/>
      <p:bldP spid="158" grpId="0"/>
      <p:bldP spid="161" grpId="0" animBg="1"/>
      <p:bldP spid="20" grpId="0" animBg="1"/>
      <p:bldP spid="21" grpId="0" animBg="1"/>
      <p:bldP spid="22" grpId="0" animBg="1"/>
      <p:bldP spid="22" grpId="1" animBg="1"/>
      <p:bldP spid="26" grpId="0"/>
      <p:bldP spid="26" grpId="1"/>
      <p:bldP spid="32" grpId="0" animBg="1"/>
      <p:bldP spid="33" grpId="0"/>
      <p:bldP spid="33" grpId="1"/>
      <p:bldP spid="34" grpId="0"/>
      <p:bldP spid="15" grpId="0" animBg="1"/>
      <p:bldP spid="16" grpId="0" animBg="1"/>
      <p:bldP spid="35" grpId="0"/>
      <p:bldP spid="35" grpId="1"/>
      <p:bldP spid="35" grpId="2"/>
      <p:bldP spid="35" grpId="3"/>
      <p:bldP spid="35" grpId="4"/>
      <p:bldP spid="35" grpId="5"/>
      <p:bldP spid="35" grpId="6"/>
      <p:bldP spid="35" grpId="7"/>
      <p:bldP spid="10" grpId="0" animBg="1"/>
      <p:bldP spid="31" grpId="0" animBg="1"/>
      <p:bldP spid="31" grpId="1" animBg="1"/>
      <p:bldP spid="176" grpId="0" animBg="1"/>
      <p:bldP spid="13" grpId="0" animBg="1"/>
      <p:bldP spid="12" grpId="0" animBg="1"/>
      <p:bldP spid="3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0C54-015D-8E07-5893-9DF073757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6078511" cy="914400"/>
          </a:xfrm>
        </p:spPr>
        <p:txBody>
          <a:bodyPr>
            <a:normAutofit/>
          </a:bodyPr>
          <a:lstStyle/>
          <a:p>
            <a:r>
              <a:rPr lang="en-US" dirty="0"/>
              <a:t>Summary of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27E17-29F0-10BA-DC78-4CC0632BB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DCA implementation has three shortcomings in a non-inclusive hierarchy:</a:t>
            </a:r>
          </a:p>
          <a:p>
            <a:pPr marL="457200" lvl="1" indent="0">
              <a:buNone/>
            </a:pPr>
            <a:r>
              <a:rPr lang="en-US" sz="1800" dirty="0"/>
              <a:t>❌</a:t>
            </a:r>
            <a:r>
              <a:rPr lang="en-US" dirty="0"/>
              <a:t> Inefficient use of large MLC </a:t>
            </a:r>
          </a:p>
          <a:p>
            <a:pPr marL="457200" lvl="1" indent="0">
              <a:buNone/>
            </a:pPr>
            <a:r>
              <a:rPr lang="en-US" sz="1800" dirty="0"/>
              <a:t>❌</a:t>
            </a:r>
            <a:r>
              <a:rPr lang="en-US" dirty="0"/>
              <a:t> High rates of (useless) writebacks from MLC to LLC</a:t>
            </a:r>
          </a:p>
          <a:p>
            <a:pPr marL="457200" lvl="1" indent="0">
              <a:buNone/>
            </a:pPr>
            <a:r>
              <a:rPr lang="en-US" sz="1800" dirty="0"/>
              <a:t>❌</a:t>
            </a:r>
            <a:r>
              <a:rPr lang="en-US" dirty="0"/>
              <a:t> Breaking the isolation between application and network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Proposed solution*</a:t>
            </a:r>
            <a:r>
              <a:rPr lang="en-US" dirty="0"/>
              <a:t>: Intelligent Data Direct I/O (IDIO)</a:t>
            </a:r>
          </a:p>
          <a:p>
            <a:r>
              <a:rPr lang="en-US" dirty="0"/>
              <a:t>Three synergistic mechanisms</a:t>
            </a:r>
          </a:p>
          <a:p>
            <a:pPr lvl="1"/>
            <a:r>
              <a:rPr lang="en-US" dirty="0"/>
              <a:t>Network-driven MLC prefetching </a:t>
            </a:r>
          </a:p>
          <a:p>
            <a:pPr lvl="1"/>
            <a:r>
              <a:rPr lang="en-US" dirty="0"/>
              <a:t>Self-invalidating I/O buffer </a:t>
            </a:r>
          </a:p>
          <a:p>
            <a:pPr lvl="1"/>
            <a:r>
              <a:rPr lang="en-US" dirty="0"/>
              <a:t>Selective direct DRAM access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80FE3-73DB-95A6-D102-F7F7A6166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12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E6BC1C-34E9-B881-5DB6-02F1D8B33B2C}"/>
              </a:ext>
            </a:extLst>
          </p:cNvPr>
          <p:cNvSpPr txBox="1">
            <a:spLocks/>
          </p:cNvSpPr>
          <p:nvPr/>
        </p:nvSpPr>
        <p:spPr>
          <a:xfrm>
            <a:off x="6425785" y="365125"/>
            <a:ext cx="530901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234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&amp; Proposed 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4C48E-8A0E-9AD4-5F5F-C8C01116A5C3}"/>
              </a:ext>
            </a:extLst>
          </p:cNvPr>
          <p:cNvSpPr txBox="1"/>
          <p:nvPr/>
        </p:nvSpPr>
        <p:spPr>
          <a:xfrm>
            <a:off x="5749637" y="5039485"/>
            <a:ext cx="2634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234C2"/>
                </a:solidFill>
              </a:rPr>
              <a:t>When to prefetch? </a:t>
            </a:r>
          </a:p>
        </p:txBody>
      </p:sp>
    </p:spTree>
    <p:extLst>
      <p:ext uri="{BB962C8B-B14F-4D97-AF65-F5344CB8AC3E}">
        <p14:creationId xmlns:p14="http://schemas.microsoft.com/office/powerpoint/2010/main" val="26624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7CA9-D922-BF19-160F-0470868C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MLC and LLC Writebacks: Sensitivity to Network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92351-F321-85AC-FCBE-D6B005D7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A05E1-ABF6-3156-5626-7EA86E4D1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13</a:t>
            </a:fld>
            <a:r>
              <a:rPr lang="en-US"/>
              <a:t> </a:t>
            </a:r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DF40A8-E75D-A215-5342-D46B19B7DD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089074"/>
              </p:ext>
            </p:extLst>
          </p:nvPr>
        </p:nvGraphicFramePr>
        <p:xfrm>
          <a:off x="726791" y="3480847"/>
          <a:ext cx="8205242" cy="3461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C52CBB-4DBA-977E-E6C9-75A77BB30C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49406"/>
              </p:ext>
            </p:extLst>
          </p:nvPr>
        </p:nvGraphicFramePr>
        <p:xfrm>
          <a:off x="576772" y="1265844"/>
          <a:ext cx="8672511" cy="1856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: Rounded Corners 3">
            <a:extLst>
              <a:ext uri="{FF2B5EF4-FFF2-40B4-BE49-F238E27FC236}">
                <a16:creationId xmlns:a16="http://schemas.microsoft.com/office/drawing/2014/main" id="{EB132858-2A53-5B5F-75B9-8A6F57D41395}"/>
              </a:ext>
            </a:extLst>
          </p:cNvPr>
          <p:cNvSpPr/>
          <p:nvPr/>
        </p:nvSpPr>
        <p:spPr>
          <a:xfrm>
            <a:off x="4188686" y="1593834"/>
            <a:ext cx="457200" cy="1092216"/>
          </a:xfrm>
          <a:custGeom>
            <a:avLst/>
            <a:gdLst>
              <a:gd name="connsiteX0" fmla="*/ 0 w 457200"/>
              <a:gd name="connsiteY0" fmla="*/ 76202 h 1092216"/>
              <a:gd name="connsiteX1" fmla="*/ 76202 w 457200"/>
              <a:gd name="connsiteY1" fmla="*/ 0 h 1092216"/>
              <a:gd name="connsiteX2" fmla="*/ 380998 w 457200"/>
              <a:gd name="connsiteY2" fmla="*/ 0 h 1092216"/>
              <a:gd name="connsiteX3" fmla="*/ 457200 w 457200"/>
              <a:gd name="connsiteY3" fmla="*/ 76202 h 1092216"/>
              <a:gd name="connsiteX4" fmla="*/ 457200 w 457200"/>
              <a:gd name="connsiteY4" fmla="*/ 546108 h 1092216"/>
              <a:gd name="connsiteX5" fmla="*/ 457200 w 457200"/>
              <a:gd name="connsiteY5" fmla="*/ 1016014 h 1092216"/>
              <a:gd name="connsiteX6" fmla="*/ 380998 w 457200"/>
              <a:gd name="connsiteY6" fmla="*/ 1092216 h 1092216"/>
              <a:gd name="connsiteX7" fmla="*/ 76202 w 457200"/>
              <a:gd name="connsiteY7" fmla="*/ 1092216 h 1092216"/>
              <a:gd name="connsiteX8" fmla="*/ 0 w 457200"/>
              <a:gd name="connsiteY8" fmla="*/ 1016014 h 1092216"/>
              <a:gd name="connsiteX9" fmla="*/ 0 w 457200"/>
              <a:gd name="connsiteY9" fmla="*/ 546108 h 1092216"/>
              <a:gd name="connsiteX10" fmla="*/ 0 w 457200"/>
              <a:gd name="connsiteY10" fmla="*/ 76202 h 109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200" h="1092216" extrusionOk="0">
                <a:moveTo>
                  <a:pt x="0" y="76202"/>
                </a:moveTo>
                <a:cubicBezTo>
                  <a:pt x="-6847" y="29894"/>
                  <a:pt x="32844" y="478"/>
                  <a:pt x="76202" y="0"/>
                </a:cubicBezTo>
                <a:cubicBezTo>
                  <a:pt x="140091" y="-6514"/>
                  <a:pt x="245365" y="7407"/>
                  <a:pt x="380998" y="0"/>
                </a:cubicBezTo>
                <a:cubicBezTo>
                  <a:pt x="420063" y="-2297"/>
                  <a:pt x="453327" y="42066"/>
                  <a:pt x="457200" y="76202"/>
                </a:cubicBezTo>
                <a:cubicBezTo>
                  <a:pt x="504954" y="209134"/>
                  <a:pt x="428171" y="380481"/>
                  <a:pt x="457200" y="546108"/>
                </a:cubicBezTo>
                <a:cubicBezTo>
                  <a:pt x="486229" y="711735"/>
                  <a:pt x="406172" y="895087"/>
                  <a:pt x="457200" y="1016014"/>
                </a:cubicBezTo>
                <a:cubicBezTo>
                  <a:pt x="460034" y="1053487"/>
                  <a:pt x="416936" y="1097618"/>
                  <a:pt x="380998" y="1092216"/>
                </a:cubicBezTo>
                <a:cubicBezTo>
                  <a:pt x="304172" y="1094974"/>
                  <a:pt x="142906" y="1060563"/>
                  <a:pt x="76202" y="1092216"/>
                </a:cubicBezTo>
                <a:cubicBezTo>
                  <a:pt x="36046" y="1092680"/>
                  <a:pt x="-10872" y="1056341"/>
                  <a:pt x="0" y="1016014"/>
                </a:cubicBezTo>
                <a:cubicBezTo>
                  <a:pt x="-37293" y="823267"/>
                  <a:pt x="45590" y="709361"/>
                  <a:pt x="0" y="546108"/>
                </a:cubicBezTo>
                <a:cubicBezTo>
                  <a:pt x="-45590" y="382855"/>
                  <a:pt x="44964" y="295324"/>
                  <a:pt x="0" y="7620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964DEA-7275-58A1-C819-40BC32D238DD}"/>
              </a:ext>
            </a:extLst>
          </p:cNvPr>
          <p:cNvCxnSpPr>
            <a:cxnSpLocks/>
          </p:cNvCxnSpPr>
          <p:nvPr/>
        </p:nvCxnSpPr>
        <p:spPr>
          <a:xfrm flipH="1">
            <a:off x="1174465" y="2686050"/>
            <a:ext cx="3014221" cy="468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2803A0-AB55-9EBE-F995-622F77F3F2AA}"/>
              </a:ext>
            </a:extLst>
          </p:cNvPr>
          <p:cNvCxnSpPr>
            <a:cxnSpLocks/>
          </p:cNvCxnSpPr>
          <p:nvPr/>
        </p:nvCxnSpPr>
        <p:spPr>
          <a:xfrm>
            <a:off x="4645886" y="2660466"/>
            <a:ext cx="3658667" cy="5032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79511EB4-1649-38C9-C95D-497A595D3C43}"/>
              </a:ext>
            </a:extLst>
          </p:cNvPr>
          <p:cNvSpPr/>
          <p:nvPr/>
        </p:nvSpPr>
        <p:spPr>
          <a:xfrm>
            <a:off x="719128" y="3147663"/>
            <a:ext cx="8145434" cy="3700176"/>
          </a:xfrm>
          <a:custGeom>
            <a:avLst/>
            <a:gdLst>
              <a:gd name="connsiteX0" fmla="*/ 0 w 8145434"/>
              <a:gd name="connsiteY0" fmla="*/ 616708 h 3700176"/>
              <a:gd name="connsiteX1" fmla="*/ 616708 w 8145434"/>
              <a:gd name="connsiteY1" fmla="*/ 0 h 3700176"/>
              <a:gd name="connsiteX2" fmla="*/ 1330950 w 8145434"/>
              <a:gd name="connsiteY2" fmla="*/ 0 h 3700176"/>
              <a:gd name="connsiteX3" fmla="*/ 1837831 w 8145434"/>
              <a:gd name="connsiteY3" fmla="*/ 0 h 3700176"/>
              <a:gd name="connsiteX4" fmla="*/ 2275592 w 8145434"/>
              <a:gd name="connsiteY4" fmla="*/ 0 h 3700176"/>
              <a:gd name="connsiteX5" fmla="*/ 2920714 w 8145434"/>
              <a:gd name="connsiteY5" fmla="*/ 0 h 3700176"/>
              <a:gd name="connsiteX6" fmla="*/ 3427595 w 8145434"/>
              <a:gd name="connsiteY6" fmla="*/ 0 h 3700176"/>
              <a:gd name="connsiteX7" fmla="*/ 4141837 w 8145434"/>
              <a:gd name="connsiteY7" fmla="*/ 0 h 3700176"/>
              <a:gd name="connsiteX8" fmla="*/ 4579598 w 8145434"/>
              <a:gd name="connsiteY8" fmla="*/ 0 h 3700176"/>
              <a:gd name="connsiteX9" fmla="*/ 5293840 w 8145434"/>
              <a:gd name="connsiteY9" fmla="*/ 0 h 3700176"/>
              <a:gd name="connsiteX10" fmla="*/ 5662481 w 8145434"/>
              <a:gd name="connsiteY10" fmla="*/ 0 h 3700176"/>
              <a:gd name="connsiteX11" fmla="*/ 6238483 w 8145434"/>
              <a:gd name="connsiteY11" fmla="*/ 0 h 3700176"/>
              <a:gd name="connsiteX12" fmla="*/ 6814484 w 8145434"/>
              <a:gd name="connsiteY12" fmla="*/ 0 h 3700176"/>
              <a:gd name="connsiteX13" fmla="*/ 7528726 w 8145434"/>
              <a:gd name="connsiteY13" fmla="*/ 0 h 3700176"/>
              <a:gd name="connsiteX14" fmla="*/ 8145434 w 8145434"/>
              <a:gd name="connsiteY14" fmla="*/ 616708 h 3700176"/>
              <a:gd name="connsiteX15" fmla="*/ 8145434 w 8145434"/>
              <a:gd name="connsiteY15" fmla="*/ 1110060 h 3700176"/>
              <a:gd name="connsiteX16" fmla="*/ 8145434 w 8145434"/>
              <a:gd name="connsiteY16" fmla="*/ 1603412 h 3700176"/>
              <a:gd name="connsiteX17" fmla="*/ 8145434 w 8145434"/>
              <a:gd name="connsiteY17" fmla="*/ 2146099 h 3700176"/>
              <a:gd name="connsiteX18" fmla="*/ 8145434 w 8145434"/>
              <a:gd name="connsiteY18" fmla="*/ 2639451 h 3700176"/>
              <a:gd name="connsiteX19" fmla="*/ 8145434 w 8145434"/>
              <a:gd name="connsiteY19" fmla="*/ 3083468 h 3700176"/>
              <a:gd name="connsiteX20" fmla="*/ 7528726 w 8145434"/>
              <a:gd name="connsiteY20" fmla="*/ 3700176 h 3700176"/>
              <a:gd name="connsiteX21" fmla="*/ 6883604 w 8145434"/>
              <a:gd name="connsiteY21" fmla="*/ 3700176 h 3700176"/>
              <a:gd name="connsiteX22" fmla="*/ 6445843 w 8145434"/>
              <a:gd name="connsiteY22" fmla="*/ 3700176 h 3700176"/>
              <a:gd name="connsiteX23" fmla="*/ 5869842 w 8145434"/>
              <a:gd name="connsiteY23" fmla="*/ 3700176 h 3700176"/>
              <a:gd name="connsiteX24" fmla="*/ 5501201 w 8145434"/>
              <a:gd name="connsiteY24" fmla="*/ 3700176 h 3700176"/>
              <a:gd name="connsiteX25" fmla="*/ 5132560 w 8145434"/>
              <a:gd name="connsiteY25" fmla="*/ 3700176 h 3700176"/>
              <a:gd name="connsiteX26" fmla="*/ 4556558 w 8145434"/>
              <a:gd name="connsiteY26" fmla="*/ 3700176 h 3700176"/>
              <a:gd name="connsiteX27" fmla="*/ 4118797 w 8145434"/>
              <a:gd name="connsiteY27" fmla="*/ 3700176 h 3700176"/>
              <a:gd name="connsiteX28" fmla="*/ 3473675 w 8145434"/>
              <a:gd name="connsiteY28" fmla="*/ 3700176 h 3700176"/>
              <a:gd name="connsiteX29" fmla="*/ 3035914 w 8145434"/>
              <a:gd name="connsiteY29" fmla="*/ 3700176 h 3700176"/>
              <a:gd name="connsiteX30" fmla="*/ 2390793 w 8145434"/>
              <a:gd name="connsiteY30" fmla="*/ 3700176 h 3700176"/>
              <a:gd name="connsiteX31" fmla="*/ 2022152 w 8145434"/>
              <a:gd name="connsiteY31" fmla="*/ 3700176 h 3700176"/>
              <a:gd name="connsiteX32" fmla="*/ 1377030 w 8145434"/>
              <a:gd name="connsiteY32" fmla="*/ 3700176 h 3700176"/>
              <a:gd name="connsiteX33" fmla="*/ 616708 w 8145434"/>
              <a:gd name="connsiteY33" fmla="*/ 3700176 h 3700176"/>
              <a:gd name="connsiteX34" fmla="*/ 0 w 8145434"/>
              <a:gd name="connsiteY34" fmla="*/ 3083468 h 3700176"/>
              <a:gd name="connsiteX35" fmla="*/ 0 w 8145434"/>
              <a:gd name="connsiteY35" fmla="*/ 2540781 h 3700176"/>
              <a:gd name="connsiteX36" fmla="*/ 0 w 8145434"/>
              <a:gd name="connsiteY36" fmla="*/ 2096764 h 3700176"/>
              <a:gd name="connsiteX37" fmla="*/ 0 w 8145434"/>
              <a:gd name="connsiteY37" fmla="*/ 1677415 h 3700176"/>
              <a:gd name="connsiteX38" fmla="*/ 0 w 8145434"/>
              <a:gd name="connsiteY38" fmla="*/ 1233398 h 3700176"/>
              <a:gd name="connsiteX39" fmla="*/ 0 w 8145434"/>
              <a:gd name="connsiteY39" fmla="*/ 616708 h 370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145434" h="3700176" extrusionOk="0">
                <a:moveTo>
                  <a:pt x="0" y="616708"/>
                </a:moveTo>
                <a:cubicBezTo>
                  <a:pt x="-9885" y="270013"/>
                  <a:pt x="225411" y="19028"/>
                  <a:pt x="616708" y="0"/>
                </a:cubicBezTo>
                <a:cubicBezTo>
                  <a:pt x="811285" y="-26265"/>
                  <a:pt x="1060315" y="48006"/>
                  <a:pt x="1330950" y="0"/>
                </a:cubicBezTo>
                <a:cubicBezTo>
                  <a:pt x="1601585" y="-48006"/>
                  <a:pt x="1686989" y="53740"/>
                  <a:pt x="1837831" y="0"/>
                </a:cubicBezTo>
                <a:cubicBezTo>
                  <a:pt x="1988673" y="-53740"/>
                  <a:pt x="2108851" y="19188"/>
                  <a:pt x="2275592" y="0"/>
                </a:cubicBezTo>
                <a:cubicBezTo>
                  <a:pt x="2442333" y="-19188"/>
                  <a:pt x="2704789" y="42091"/>
                  <a:pt x="2920714" y="0"/>
                </a:cubicBezTo>
                <a:cubicBezTo>
                  <a:pt x="3136639" y="-42091"/>
                  <a:pt x="3320255" y="1571"/>
                  <a:pt x="3427595" y="0"/>
                </a:cubicBezTo>
                <a:cubicBezTo>
                  <a:pt x="3534935" y="-1571"/>
                  <a:pt x="3874789" y="32033"/>
                  <a:pt x="4141837" y="0"/>
                </a:cubicBezTo>
                <a:cubicBezTo>
                  <a:pt x="4408885" y="-32033"/>
                  <a:pt x="4472757" y="45991"/>
                  <a:pt x="4579598" y="0"/>
                </a:cubicBezTo>
                <a:cubicBezTo>
                  <a:pt x="4686439" y="-45991"/>
                  <a:pt x="5015761" y="75294"/>
                  <a:pt x="5293840" y="0"/>
                </a:cubicBezTo>
                <a:cubicBezTo>
                  <a:pt x="5571919" y="-75294"/>
                  <a:pt x="5524225" y="15741"/>
                  <a:pt x="5662481" y="0"/>
                </a:cubicBezTo>
                <a:cubicBezTo>
                  <a:pt x="5800737" y="-15741"/>
                  <a:pt x="6095313" y="11243"/>
                  <a:pt x="6238483" y="0"/>
                </a:cubicBezTo>
                <a:cubicBezTo>
                  <a:pt x="6381653" y="-11243"/>
                  <a:pt x="6529597" y="19706"/>
                  <a:pt x="6814484" y="0"/>
                </a:cubicBezTo>
                <a:cubicBezTo>
                  <a:pt x="7099371" y="-19706"/>
                  <a:pt x="7311431" y="53074"/>
                  <a:pt x="7528726" y="0"/>
                </a:cubicBezTo>
                <a:cubicBezTo>
                  <a:pt x="7892892" y="28870"/>
                  <a:pt x="8152073" y="270297"/>
                  <a:pt x="8145434" y="616708"/>
                </a:cubicBezTo>
                <a:cubicBezTo>
                  <a:pt x="8179825" y="757647"/>
                  <a:pt x="8114590" y="964822"/>
                  <a:pt x="8145434" y="1110060"/>
                </a:cubicBezTo>
                <a:cubicBezTo>
                  <a:pt x="8176278" y="1255298"/>
                  <a:pt x="8124405" y="1455685"/>
                  <a:pt x="8145434" y="1603412"/>
                </a:cubicBezTo>
                <a:cubicBezTo>
                  <a:pt x="8166463" y="1751139"/>
                  <a:pt x="8116775" y="1895174"/>
                  <a:pt x="8145434" y="2146099"/>
                </a:cubicBezTo>
                <a:cubicBezTo>
                  <a:pt x="8174093" y="2397024"/>
                  <a:pt x="8119170" y="2525619"/>
                  <a:pt x="8145434" y="2639451"/>
                </a:cubicBezTo>
                <a:cubicBezTo>
                  <a:pt x="8171698" y="2753283"/>
                  <a:pt x="8122098" y="2927778"/>
                  <a:pt x="8145434" y="3083468"/>
                </a:cubicBezTo>
                <a:cubicBezTo>
                  <a:pt x="8068416" y="3427237"/>
                  <a:pt x="7917584" y="3613179"/>
                  <a:pt x="7528726" y="3700176"/>
                </a:cubicBezTo>
                <a:cubicBezTo>
                  <a:pt x="7389345" y="3743458"/>
                  <a:pt x="7162552" y="3677306"/>
                  <a:pt x="6883604" y="3700176"/>
                </a:cubicBezTo>
                <a:cubicBezTo>
                  <a:pt x="6604656" y="3723046"/>
                  <a:pt x="6592023" y="3652005"/>
                  <a:pt x="6445843" y="3700176"/>
                </a:cubicBezTo>
                <a:cubicBezTo>
                  <a:pt x="6299663" y="3748347"/>
                  <a:pt x="6134444" y="3649393"/>
                  <a:pt x="5869842" y="3700176"/>
                </a:cubicBezTo>
                <a:cubicBezTo>
                  <a:pt x="5605240" y="3750959"/>
                  <a:pt x="5650330" y="3659410"/>
                  <a:pt x="5501201" y="3700176"/>
                </a:cubicBezTo>
                <a:cubicBezTo>
                  <a:pt x="5352072" y="3740942"/>
                  <a:pt x="5314851" y="3657869"/>
                  <a:pt x="5132560" y="3700176"/>
                </a:cubicBezTo>
                <a:cubicBezTo>
                  <a:pt x="4950269" y="3742483"/>
                  <a:pt x="4756178" y="3678132"/>
                  <a:pt x="4556558" y="3700176"/>
                </a:cubicBezTo>
                <a:cubicBezTo>
                  <a:pt x="4356938" y="3722220"/>
                  <a:pt x="4324304" y="3683582"/>
                  <a:pt x="4118797" y="3700176"/>
                </a:cubicBezTo>
                <a:cubicBezTo>
                  <a:pt x="3913290" y="3716770"/>
                  <a:pt x="3718406" y="3638810"/>
                  <a:pt x="3473675" y="3700176"/>
                </a:cubicBezTo>
                <a:cubicBezTo>
                  <a:pt x="3228944" y="3761542"/>
                  <a:pt x="3134398" y="3687628"/>
                  <a:pt x="3035914" y="3700176"/>
                </a:cubicBezTo>
                <a:cubicBezTo>
                  <a:pt x="2937430" y="3712724"/>
                  <a:pt x="2694213" y="3698079"/>
                  <a:pt x="2390793" y="3700176"/>
                </a:cubicBezTo>
                <a:cubicBezTo>
                  <a:pt x="2087373" y="3702273"/>
                  <a:pt x="2109425" y="3690742"/>
                  <a:pt x="2022152" y="3700176"/>
                </a:cubicBezTo>
                <a:cubicBezTo>
                  <a:pt x="1934879" y="3709610"/>
                  <a:pt x="1631905" y="3632124"/>
                  <a:pt x="1377030" y="3700176"/>
                </a:cubicBezTo>
                <a:cubicBezTo>
                  <a:pt x="1122155" y="3768228"/>
                  <a:pt x="817496" y="3635726"/>
                  <a:pt x="616708" y="3700176"/>
                </a:cubicBezTo>
                <a:cubicBezTo>
                  <a:pt x="216327" y="3733698"/>
                  <a:pt x="16252" y="3468100"/>
                  <a:pt x="0" y="3083468"/>
                </a:cubicBezTo>
                <a:cubicBezTo>
                  <a:pt x="-20552" y="2955460"/>
                  <a:pt x="41172" y="2667893"/>
                  <a:pt x="0" y="2540781"/>
                </a:cubicBezTo>
                <a:cubicBezTo>
                  <a:pt x="-41172" y="2413669"/>
                  <a:pt x="40256" y="2315955"/>
                  <a:pt x="0" y="2096764"/>
                </a:cubicBezTo>
                <a:cubicBezTo>
                  <a:pt x="-40256" y="1877573"/>
                  <a:pt x="43509" y="1799519"/>
                  <a:pt x="0" y="1677415"/>
                </a:cubicBezTo>
                <a:cubicBezTo>
                  <a:pt x="-43509" y="1555311"/>
                  <a:pt x="10404" y="1338061"/>
                  <a:pt x="0" y="1233398"/>
                </a:cubicBezTo>
                <a:cubicBezTo>
                  <a:pt x="-10404" y="1128735"/>
                  <a:pt x="66782" y="748889"/>
                  <a:pt x="0" y="61670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8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C7EAE2-57D9-DF0D-2014-14AE78BB3F73}"/>
              </a:ext>
            </a:extLst>
          </p:cNvPr>
          <p:cNvSpPr txBox="1"/>
          <p:nvPr/>
        </p:nvSpPr>
        <p:spPr>
          <a:xfrm>
            <a:off x="2297376" y="3322439"/>
            <a:ext cx="26128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1234C2"/>
                </a:solidFill>
              </a:rPr>
              <a:t>Burst of network Data!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B7CAB9-0755-6BF6-2254-2EAC25B1BE08}"/>
              </a:ext>
            </a:extLst>
          </p:cNvPr>
          <p:cNvSpPr txBox="1"/>
          <p:nvPr/>
        </p:nvSpPr>
        <p:spPr>
          <a:xfrm rot="16200000">
            <a:off x="-95649" y="1547611"/>
            <a:ext cx="1335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Million WB</a:t>
            </a:r>
          </a:p>
          <a:p>
            <a:pPr algn="ctr"/>
            <a:r>
              <a:rPr lang="en-US" sz="2000" dirty="0"/>
              <a:t> Per Sec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2D2998-393C-A17E-5CCA-E67DCFE995D8}"/>
              </a:ext>
            </a:extLst>
          </p:cNvPr>
          <p:cNvSpPr txBox="1"/>
          <p:nvPr/>
        </p:nvSpPr>
        <p:spPr>
          <a:xfrm rot="16200000">
            <a:off x="8311206" y="1858466"/>
            <a:ext cx="1506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Network BW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2AD9B6-09F0-F0EA-D076-04E7C221E26A}"/>
              </a:ext>
            </a:extLst>
          </p:cNvPr>
          <p:cNvCxnSpPr/>
          <p:nvPr/>
        </p:nvCxnSpPr>
        <p:spPr>
          <a:xfrm flipV="1">
            <a:off x="3552671" y="4377128"/>
            <a:ext cx="760821" cy="134911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BBE22B5-0C74-2D04-B552-C9872090DC59}"/>
              </a:ext>
            </a:extLst>
          </p:cNvPr>
          <p:cNvSpPr txBox="1"/>
          <p:nvPr/>
        </p:nvSpPr>
        <p:spPr>
          <a:xfrm>
            <a:off x="9305493" y="1363488"/>
            <a:ext cx="285129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Ring buffer size </a:t>
            </a:r>
          </a:p>
          <a:p>
            <a:pPr algn="ctr"/>
            <a:r>
              <a:rPr lang="en-US" sz="2800" dirty="0"/>
              <a:t>is 1024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Receive a burst of </a:t>
            </a:r>
          </a:p>
          <a:p>
            <a:pPr algn="ctr"/>
            <a:r>
              <a:rPr lang="en-US" sz="2800" dirty="0"/>
              <a:t>1024 packets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F374A6-43BE-EF32-F45D-1EA5C7B72286}"/>
              </a:ext>
            </a:extLst>
          </p:cNvPr>
          <p:cNvSpPr txBox="1"/>
          <p:nvPr/>
        </p:nvSpPr>
        <p:spPr>
          <a:xfrm>
            <a:off x="2578230" y="4711877"/>
            <a:ext cx="1879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234C2"/>
                </a:solidFill>
                <a:highlight>
                  <a:srgbClr val="FFFF00"/>
                </a:highlight>
              </a:rPr>
              <a:t>💡Beneficial to </a:t>
            </a:r>
          </a:p>
          <a:p>
            <a:pPr algn="ctr"/>
            <a:r>
              <a:rPr lang="en-US" sz="2000" b="1" dirty="0">
                <a:solidFill>
                  <a:srgbClr val="1234C2"/>
                </a:solidFill>
                <a:highlight>
                  <a:srgbClr val="FFFF00"/>
                </a:highlight>
              </a:rPr>
              <a:t>prefetch to MLC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D72F94-C0F4-A753-AE79-8FB692420357}"/>
              </a:ext>
            </a:extLst>
          </p:cNvPr>
          <p:cNvCxnSpPr>
            <a:cxnSpLocks/>
          </p:cNvCxnSpPr>
          <p:nvPr/>
        </p:nvCxnSpPr>
        <p:spPr>
          <a:xfrm>
            <a:off x="3321182" y="3792511"/>
            <a:ext cx="0" cy="260350"/>
          </a:xfrm>
          <a:prstGeom prst="straightConnector1">
            <a:avLst/>
          </a:prstGeom>
          <a:ln w="31750">
            <a:solidFill>
              <a:srgbClr val="1234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08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 animBg="1"/>
      <p:bldP spid="10" grpId="0" animBg="1"/>
      <p:bldP spid="14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1F4F-C931-FF3D-E5B9-C959D3E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9B4A-3C6E-D349-7DDA-B2B5EAD6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 &amp; Motivation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Demystifying network applications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Movement of RX network data in a non-inclusive cache hierarchy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Observations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Useless MLC writebacks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DMA bloating phenomenon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Sensitivity to network rate</a:t>
            </a:r>
          </a:p>
          <a:p>
            <a:r>
              <a:rPr lang="en-US" dirty="0"/>
              <a:t>Intelligent Data Direct IO (IDIO)</a:t>
            </a:r>
          </a:p>
          <a:p>
            <a:pPr lvl="1"/>
            <a:r>
              <a:rPr lang="en-US" dirty="0"/>
              <a:t>Self-invalidating I/O buffers</a:t>
            </a:r>
          </a:p>
          <a:p>
            <a:pPr lvl="1"/>
            <a:r>
              <a:rPr lang="en-US" dirty="0"/>
              <a:t>Network-driven MLC prefetching</a:t>
            </a:r>
          </a:p>
          <a:p>
            <a:pPr lvl="1"/>
            <a:r>
              <a:rPr lang="en-US" dirty="0"/>
              <a:t>Selective direct DRAM access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F5283-2D5D-F87C-C514-B4B4D76D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14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4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9B7D-0790-2207-89F6-AEC77AB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Self-Invalidating I/O Buffers + MLC Prefetch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0F91-C835-ACFD-508C-A51FF6C4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15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BBFA502-178F-B54B-84F8-90356D2BCCC8}"/>
              </a:ext>
            </a:extLst>
          </p:cNvPr>
          <p:cNvSpPr/>
          <p:nvPr/>
        </p:nvSpPr>
        <p:spPr>
          <a:xfrm>
            <a:off x="7325457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0058C85-D0A4-654A-E595-1318509C12B7}"/>
              </a:ext>
            </a:extLst>
          </p:cNvPr>
          <p:cNvSpPr/>
          <p:nvPr/>
        </p:nvSpPr>
        <p:spPr>
          <a:xfrm>
            <a:off x="7802535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8DB9382-AC0F-9824-29C7-A56C692D13A7}"/>
              </a:ext>
            </a:extLst>
          </p:cNvPr>
          <p:cNvSpPr/>
          <p:nvPr/>
        </p:nvSpPr>
        <p:spPr>
          <a:xfrm>
            <a:off x="7325457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C392929-ABEA-426C-2F67-58215B993269}"/>
              </a:ext>
            </a:extLst>
          </p:cNvPr>
          <p:cNvSpPr/>
          <p:nvPr/>
        </p:nvSpPr>
        <p:spPr>
          <a:xfrm>
            <a:off x="7802535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1FFC681-3389-1FCD-C873-450BD9008D89}"/>
              </a:ext>
            </a:extLst>
          </p:cNvPr>
          <p:cNvSpPr/>
          <p:nvPr/>
        </p:nvSpPr>
        <p:spPr>
          <a:xfrm>
            <a:off x="7309282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DEA4878-9DC7-9541-29BD-39125CC092D0}"/>
              </a:ext>
            </a:extLst>
          </p:cNvPr>
          <p:cNvSpPr/>
          <p:nvPr/>
        </p:nvSpPr>
        <p:spPr>
          <a:xfrm>
            <a:off x="7786360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84183C1-922F-BCA0-DFA5-2BAD43BE0A2D}"/>
              </a:ext>
            </a:extLst>
          </p:cNvPr>
          <p:cNvSpPr/>
          <p:nvPr/>
        </p:nvSpPr>
        <p:spPr>
          <a:xfrm>
            <a:off x="8263438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680A06B-4E61-B312-7AEC-01B03CFBD3D8}"/>
              </a:ext>
            </a:extLst>
          </p:cNvPr>
          <p:cNvSpPr/>
          <p:nvPr/>
        </p:nvSpPr>
        <p:spPr>
          <a:xfrm>
            <a:off x="8740516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8631A2D-2DCE-05F7-B432-C8E63072ABF5}"/>
              </a:ext>
            </a:extLst>
          </p:cNvPr>
          <p:cNvSpPr/>
          <p:nvPr/>
        </p:nvSpPr>
        <p:spPr>
          <a:xfrm>
            <a:off x="7309282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758A7AB-76B7-DBBD-F773-589061356356}"/>
              </a:ext>
            </a:extLst>
          </p:cNvPr>
          <p:cNvSpPr/>
          <p:nvPr/>
        </p:nvSpPr>
        <p:spPr>
          <a:xfrm>
            <a:off x="7786360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7A57399-1B67-C8B3-886F-2CCB6019391A}"/>
              </a:ext>
            </a:extLst>
          </p:cNvPr>
          <p:cNvSpPr/>
          <p:nvPr/>
        </p:nvSpPr>
        <p:spPr>
          <a:xfrm>
            <a:off x="8263438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10F4361-D6BA-FB2D-50F9-DF2BEF501029}"/>
              </a:ext>
            </a:extLst>
          </p:cNvPr>
          <p:cNvSpPr/>
          <p:nvPr/>
        </p:nvSpPr>
        <p:spPr>
          <a:xfrm>
            <a:off x="8740516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773670C-54AA-239C-C5DB-D2EA34A32D9F}"/>
              </a:ext>
            </a:extLst>
          </p:cNvPr>
          <p:cNvSpPr/>
          <p:nvPr/>
        </p:nvSpPr>
        <p:spPr>
          <a:xfrm>
            <a:off x="10173882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9BF7D1E-43CB-1E34-0451-C51E486D5BFE}"/>
              </a:ext>
            </a:extLst>
          </p:cNvPr>
          <p:cNvSpPr/>
          <p:nvPr/>
        </p:nvSpPr>
        <p:spPr>
          <a:xfrm>
            <a:off x="10650960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FAAB6B-9A62-AAA5-01C4-0AD53C5DB59F}"/>
              </a:ext>
            </a:extLst>
          </p:cNvPr>
          <p:cNvSpPr/>
          <p:nvPr/>
        </p:nvSpPr>
        <p:spPr>
          <a:xfrm>
            <a:off x="10173882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91CC77E-5FD3-77AD-3467-30607B64D1A7}"/>
              </a:ext>
            </a:extLst>
          </p:cNvPr>
          <p:cNvSpPr/>
          <p:nvPr/>
        </p:nvSpPr>
        <p:spPr>
          <a:xfrm>
            <a:off x="10650960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C9AEB2D-BCB6-966E-DC12-73E7A3F73DCA}"/>
              </a:ext>
            </a:extLst>
          </p:cNvPr>
          <p:cNvSpPr/>
          <p:nvPr/>
        </p:nvSpPr>
        <p:spPr>
          <a:xfrm>
            <a:off x="9208949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A35C275-4B7D-76F6-9798-98B2DFE2AA69}"/>
              </a:ext>
            </a:extLst>
          </p:cNvPr>
          <p:cNvSpPr/>
          <p:nvPr/>
        </p:nvSpPr>
        <p:spPr>
          <a:xfrm>
            <a:off x="9686027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90F693A-FFA9-F6EC-1033-0981CBD283D5}"/>
              </a:ext>
            </a:extLst>
          </p:cNvPr>
          <p:cNvSpPr/>
          <p:nvPr/>
        </p:nvSpPr>
        <p:spPr>
          <a:xfrm>
            <a:off x="10163105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37C0051-F9A2-7BEE-0322-AEF008446322}"/>
              </a:ext>
            </a:extLst>
          </p:cNvPr>
          <p:cNvSpPr/>
          <p:nvPr/>
        </p:nvSpPr>
        <p:spPr>
          <a:xfrm>
            <a:off x="10640183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D91AFC8-FAC1-9B9A-CE5C-DD522E38D924}"/>
              </a:ext>
            </a:extLst>
          </p:cNvPr>
          <p:cNvSpPr/>
          <p:nvPr/>
        </p:nvSpPr>
        <p:spPr>
          <a:xfrm>
            <a:off x="9208949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2420557-22C3-0FB2-DE2C-647C189CDF71}"/>
              </a:ext>
            </a:extLst>
          </p:cNvPr>
          <p:cNvSpPr/>
          <p:nvPr/>
        </p:nvSpPr>
        <p:spPr>
          <a:xfrm>
            <a:off x="9686027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B8E6B5D-99B9-5F58-545B-B1F86ACBA76F}"/>
              </a:ext>
            </a:extLst>
          </p:cNvPr>
          <p:cNvSpPr/>
          <p:nvPr/>
        </p:nvSpPr>
        <p:spPr>
          <a:xfrm>
            <a:off x="10163105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CC5CB6B-9AB1-5F29-9163-BC6F540AB59D}"/>
              </a:ext>
            </a:extLst>
          </p:cNvPr>
          <p:cNvSpPr/>
          <p:nvPr/>
        </p:nvSpPr>
        <p:spPr>
          <a:xfrm>
            <a:off x="10640183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B09B58-0981-940D-F046-CDE2941EC0D5}"/>
              </a:ext>
            </a:extLst>
          </p:cNvPr>
          <p:cNvSpPr/>
          <p:nvPr/>
        </p:nvSpPr>
        <p:spPr>
          <a:xfrm>
            <a:off x="7309282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D6F4405-34CF-464E-46BA-B1B993A42908}"/>
              </a:ext>
            </a:extLst>
          </p:cNvPr>
          <p:cNvSpPr/>
          <p:nvPr/>
        </p:nvSpPr>
        <p:spPr>
          <a:xfrm>
            <a:off x="7786360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C78B894F-A01F-C454-2F30-156BC56CB452}"/>
              </a:ext>
            </a:extLst>
          </p:cNvPr>
          <p:cNvSpPr/>
          <p:nvPr/>
        </p:nvSpPr>
        <p:spPr>
          <a:xfrm>
            <a:off x="8263438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EA22BBF-0E1E-1AA3-D4DE-A0380C80918B}"/>
              </a:ext>
            </a:extLst>
          </p:cNvPr>
          <p:cNvSpPr/>
          <p:nvPr/>
        </p:nvSpPr>
        <p:spPr>
          <a:xfrm>
            <a:off x="8740516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36456D9-FB10-3096-D9EA-4ABF40674420}"/>
              </a:ext>
            </a:extLst>
          </p:cNvPr>
          <p:cNvSpPr/>
          <p:nvPr/>
        </p:nvSpPr>
        <p:spPr>
          <a:xfrm>
            <a:off x="7309282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A2A3B58-0759-4A03-A3B9-1AD57D51DA79}"/>
              </a:ext>
            </a:extLst>
          </p:cNvPr>
          <p:cNvSpPr/>
          <p:nvPr/>
        </p:nvSpPr>
        <p:spPr>
          <a:xfrm>
            <a:off x="7786360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EB39E2-56F1-4511-DD14-FEF2EDFDF393}"/>
              </a:ext>
            </a:extLst>
          </p:cNvPr>
          <p:cNvSpPr/>
          <p:nvPr/>
        </p:nvSpPr>
        <p:spPr>
          <a:xfrm>
            <a:off x="8263438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7997B85-2369-5A25-BECD-163C5BB5609F}"/>
              </a:ext>
            </a:extLst>
          </p:cNvPr>
          <p:cNvSpPr/>
          <p:nvPr/>
        </p:nvSpPr>
        <p:spPr>
          <a:xfrm>
            <a:off x="8740516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FB58175-494D-542F-29C0-BDBA214C0960}"/>
              </a:ext>
            </a:extLst>
          </p:cNvPr>
          <p:cNvSpPr/>
          <p:nvPr/>
        </p:nvSpPr>
        <p:spPr>
          <a:xfrm>
            <a:off x="9208949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130A1AD-954B-E838-A5B5-C3B5522971C5}"/>
              </a:ext>
            </a:extLst>
          </p:cNvPr>
          <p:cNvSpPr/>
          <p:nvPr/>
        </p:nvSpPr>
        <p:spPr>
          <a:xfrm>
            <a:off x="9686027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115698A-8889-3A9D-18F2-BEEF9C86BB68}"/>
              </a:ext>
            </a:extLst>
          </p:cNvPr>
          <p:cNvSpPr/>
          <p:nvPr/>
        </p:nvSpPr>
        <p:spPr>
          <a:xfrm>
            <a:off x="10163105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9F1A226-1456-1097-B072-5A034840B27E}"/>
              </a:ext>
            </a:extLst>
          </p:cNvPr>
          <p:cNvSpPr/>
          <p:nvPr/>
        </p:nvSpPr>
        <p:spPr>
          <a:xfrm>
            <a:off x="10640183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C0379A2-8007-48F9-8961-EECC1E8D0328}"/>
              </a:ext>
            </a:extLst>
          </p:cNvPr>
          <p:cNvSpPr/>
          <p:nvPr/>
        </p:nvSpPr>
        <p:spPr>
          <a:xfrm>
            <a:off x="9208949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2FD79B4-45B2-D86B-078D-13514B63073B}"/>
              </a:ext>
            </a:extLst>
          </p:cNvPr>
          <p:cNvSpPr/>
          <p:nvPr/>
        </p:nvSpPr>
        <p:spPr>
          <a:xfrm>
            <a:off x="9686027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E4C096C-FC9B-EA7C-3F18-75F885D77435}"/>
              </a:ext>
            </a:extLst>
          </p:cNvPr>
          <p:cNvSpPr/>
          <p:nvPr/>
        </p:nvSpPr>
        <p:spPr>
          <a:xfrm>
            <a:off x="10163105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64C0202-940E-5E82-C242-68A2F3640F1C}"/>
              </a:ext>
            </a:extLst>
          </p:cNvPr>
          <p:cNvSpPr/>
          <p:nvPr/>
        </p:nvSpPr>
        <p:spPr>
          <a:xfrm>
            <a:off x="10640183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591D580-AFF0-6EEA-3286-3D1A072175F8}"/>
              </a:ext>
            </a:extLst>
          </p:cNvPr>
          <p:cNvCxnSpPr>
            <a:cxnSpLocks/>
          </p:cNvCxnSpPr>
          <p:nvPr/>
        </p:nvCxnSpPr>
        <p:spPr>
          <a:xfrm>
            <a:off x="6722533" y="4011505"/>
            <a:ext cx="502213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BC23975-68DB-A41F-0CA9-17D2D5113ADF}"/>
              </a:ext>
            </a:extLst>
          </p:cNvPr>
          <p:cNvSpPr txBox="1"/>
          <p:nvPr/>
        </p:nvSpPr>
        <p:spPr>
          <a:xfrm>
            <a:off x="11193024" y="3072754"/>
            <a:ext cx="105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Private</a:t>
            </a:r>
          </a:p>
          <a:p>
            <a:pPr algn="ctr"/>
            <a:r>
              <a:rPr lang="en-US" sz="2400" dirty="0"/>
              <a:t>MLC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E101E8-8C75-9729-7075-9EEE96BC107F}"/>
              </a:ext>
            </a:extLst>
          </p:cNvPr>
          <p:cNvSpPr txBox="1"/>
          <p:nvPr/>
        </p:nvSpPr>
        <p:spPr>
          <a:xfrm>
            <a:off x="11176721" y="4600941"/>
            <a:ext cx="1054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Shared</a:t>
            </a:r>
          </a:p>
          <a:p>
            <a:pPr algn="ctr"/>
            <a:r>
              <a:rPr lang="en-US" sz="2400" dirty="0"/>
              <a:t>LLC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E2F8D2-ACD3-625B-CA3F-F44081D5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827008" y="3991319"/>
            <a:ext cx="1676219" cy="18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EC2ECA-CFD8-6FE8-C95F-114F59CDAFAA}"/>
              </a:ext>
            </a:extLst>
          </p:cNvPr>
          <p:cNvCxnSpPr/>
          <p:nvPr/>
        </p:nvCxnSpPr>
        <p:spPr>
          <a:xfrm>
            <a:off x="4866544" y="4917272"/>
            <a:ext cx="17115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9030D0-1198-3D94-DA35-608C16B47CB9}"/>
              </a:ext>
            </a:extLst>
          </p:cNvPr>
          <p:cNvSpPr txBox="1"/>
          <p:nvPr/>
        </p:nvSpPr>
        <p:spPr>
          <a:xfrm>
            <a:off x="5016452" y="4387238"/>
            <a:ext cx="1502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PCIe Write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C19FB4-E563-D3C7-D82B-D9038DD86BFA}"/>
              </a:ext>
            </a:extLst>
          </p:cNvPr>
          <p:cNvSpPr/>
          <p:nvPr/>
        </p:nvSpPr>
        <p:spPr>
          <a:xfrm>
            <a:off x="7309282" y="5906534"/>
            <a:ext cx="3818756" cy="83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BEFB9-7556-9E91-7CC3-FB223004321C}"/>
              </a:ext>
            </a:extLst>
          </p:cNvPr>
          <p:cNvSpPr txBox="1"/>
          <p:nvPr/>
        </p:nvSpPr>
        <p:spPr>
          <a:xfrm>
            <a:off x="11210587" y="6037982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8891E7-91E5-6920-A271-8041E8B358A3}"/>
              </a:ext>
            </a:extLst>
          </p:cNvPr>
          <p:cNvSpPr/>
          <p:nvPr/>
        </p:nvSpPr>
        <p:spPr>
          <a:xfrm>
            <a:off x="599251" y="4764024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FAC221-6C2A-63F0-B4A8-A80807E9388F}"/>
              </a:ext>
            </a:extLst>
          </p:cNvPr>
          <p:cNvSpPr/>
          <p:nvPr/>
        </p:nvSpPr>
        <p:spPr>
          <a:xfrm>
            <a:off x="7309282" y="1976211"/>
            <a:ext cx="970331" cy="83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74832A7-7611-49E9-01A0-32301111BC16}"/>
              </a:ext>
            </a:extLst>
          </p:cNvPr>
          <p:cNvSpPr/>
          <p:nvPr/>
        </p:nvSpPr>
        <p:spPr>
          <a:xfrm>
            <a:off x="10149062" y="1976210"/>
            <a:ext cx="970331" cy="8309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Core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486695-9883-94D5-E950-1EFFE33C07BD}"/>
              </a:ext>
            </a:extLst>
          </p:cNvPr>
          <p:cNvSpPr txBox="1"/>
          <p:nvPr/>
        </p:nvSpPr>
        <p:spPr>
          <a:xfrm>
            <a:off x="5965008" y="1419679"/>
            <a:ext cx="4119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Demand by core for processing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93DE37-D444-C466-3C8C-250ACB5B6C5E}"/>
              </a:ext>
            </a:extLst>
          </p:cNvPr>
          <p:cNvSpPr/>
          <p:nvPr/>
        </p:nvSpPr>
        <p:spPr>
          <a:xfrm>
            <a:off x="10163105" y="4264891"/>
            <a:ext cx="954156" cy="1333284"/>
          </a:xfrm>
          <a:prstGeom prst="rect">
            <a:avLst/>
          </a:prstGeom>
          <a:solidFill>
            <a:schemeClr val="bg1">
              <a:lumMod val="75000"/>
              <a:alpha val="53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C55B24-2215-BE75-8784-169D7FF0BC1C}"/>
              </a:ext>
            </a:extLst>
          </p:cNvPr>
          <p:cNvSpPr txBox="1"/>
          <p:nvPr/>
        </p:nvSpPr>
        <p:spPr>
          <a:xfrm>
            <a:off x="10017427" y="3941899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DDIO Ways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01CEC0-4867-A935-EE43-8D5227715C46}"/>
              </a:ext>
            </a:extLst>
          </p:cNvPr>
          <p:cNvSpPr txBox="1"/>
          <p:nvPr/>
        </p:nvSpPr>
        <p:spPr>
          <a:xfrm>
            <a:off x="7861223" y="3941658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Non-DDIO Ways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111357-1014-5B2A-07AE-7B6B78AE0D1D}"/>
              </a:ext>
            </a:extLst>
          </p:cNvPr>
          <p:cNvSpPr txBox="1"/>
          <p:nvPr/>
        </p:nvSpPr>
        <p:spPr>
          <a:xfrm>
            <a:off x="5309583" y="5096272"/>
            <a:ext cx="198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Write-Allocate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52873-237F-BB07-E141-F042D97FBACC}"/>
              </a:ext>
            </a:extLst>
          </p:cNvPr>
          <p:cNvSpPr/>
          <p:nvPr/>
        </p:nvSpPr>
        <p:spPr>
          <a:xfrm>
            <a:off x="10164695" y="4598212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8E87AEEF-EB36-804F-E695-2DF2CBA738A0}"/>
              </a:ext>
            </a:extLst>
          </p:cNvPr>
          <p:cNvGrpSpPr>
            <a:grpSpLocks noChangeAspect="1"/>
          </p:cNvGrpSpPr>
          <p:nvPr/>
        </p:nvGrpSpPr>
        <p:grpSpPr>
          <a:xfrm>
            <a:off x="782611" y="1857043"/>
            <a:ext cx="1582215" cy="1576944"/>
            <a:chOff x="784637" y="1616397"/>
            <a:chExt cx="1894219" cy="1887908"/>
          </a:xfrm>
        </p:grpSpPr>
        <p:sp>
          <p:nvSpPr>
            <p:cNvPr id="55" name="Donut 54">
              <a:extLst>
                <a:ext uri="{FF2B5EF4-FFF2-40B4-BE49-F238E27FC236}">
                  <a16:creationId xmlns:a16="http://schemas.microsoft.com/office/drawing/2014/main" id="{556D77CA-42F7-66D3-730D-A1AB73C31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948" y="1616397"/>
              <a:ext cx="1887908" cy="1887908"/>
            </a:xfrm>
            <a:prstGeom prst="donut">
              <a:avLst>
                <a:gd name="adj" fmla="val 153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DB68B5E-6879-0940-1E74-18B4E6844086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734902" y="1616397"/>
              <a:ext cx="0" cy="288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B7BABA1-48AA-5BA9-A198-2B5F893856D9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 flipH="1">
              <a:off x="2396067" y="2560351"/>
              <a:ext cx="282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DD54B01-EF8D-9FE6-5434-1F190D19D774}"/>
                </a:ext>
              </a:extLst>
            </p:cNvPr>
            <p:cNvCxnSpPr>
              <a:cxnSpLocks/>
            </p:cNvCxnSpPr>
            <p:nvPr/>
          </p:nvCxnSpPr>
          <p:spPr>
            <a:xfrm>
              <a:off x="1734902" y="1616397"/>
              <a:ext cx="0" cy="288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8F6D313-4D46-59E2-A011-00ADB4B8CE27}"/>
                </a:ext>
              </a:extLst>
            </p:cNvPr>
            <p:cNvCxnSpPr>
              <a:cxnSpLocks/>
              <a:stCxn id="55" idx="5"/>
            </p:cNvCxnSpPr>
            <p:nvPr/>
          </p:nvCxnSpPr>
          <p:spPr>
            <a:xfrm flipH="1" flipV="1">
              <a:off x="2187575" y="3022600"/>
              <a:ext cx="214803" cy="2052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244FF49-D1E1-55CC-739F-1ED081EEE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4637" y="2560351"/>
              <a:ext cx="2827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C2FDC57-F72E-5F5B-216D-7F37EF77BB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739" y="3022600"/>
              <a:ext cx="183085" cy="2037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ED75888-4725-9393-7C8F-EF6101EACE48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>
              <a:off x="1734902" y="3215703"/>
              <a:ext cx="0" cy="288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B2F085E-4DB6-88A5-8DC3-B282E2DB3B17}"/>
                </a:ext>
              </a:extLst>
            </p:cNvPr>
            <p:cNvCxnSpPr>
              <a:cxnSpLocks/>
              <a:stCxn id="55" idx="1"/>
            </p:cNvCxnSpPr>
            <p:nvPr/>
          </p:nvCxnSpPr>
          <p:spPr>
            <a:xfrm>
              <a:off x="1067426" y="1892875"/>
              <a:ext cx="200601" cy="205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6A56D5E-41EC-CC9F-6FEE-3A2427926925}"/>
                </a:ext>
              </a:extLst>
            </p:cNvPr>
            <p:cNvCxnSpPr>
              <a:cxnSpLocks/>
              <a:endCxn id="55" idx="7"/>
            </p:cNvCxnSpPr>
            <p:nvPr/>
          </p:nvCxnSpPr>
          <p:spPr>
            <a:xfrm flipV="1">
              <a:off x="2201778" y="1892875"/>
              <a:ext cx="200600" cy="2052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69885632-8AF4-2915-3274-541E7F157D73}"/>
              </a:ext>
            </a:extLst>
          </p:cNvPr>
          <p:cNvSpPr txBox="1"/>
          <p:nvPr/>
        </p:nvSpPr>
        <p:spPr>
          <a:xfrm>
            <a:off x="1595694" y="1353718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C965BD0-5D16-5423-3607-45A75DD65206}"/>
              </a:ext>
            </a:extLst>
          </p:cNvPr>
          <p:cNvSpPr txBox="1"/>
          <p:nvPr/>
        </p:nvSpPr>
        <p:spPr>
          <a:xfrm>
            <a:off x="1620889" y="157185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NIC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BDA6A47-5147-5D1C-E5C0-428C76723890}"/>
              </a:ext>
            </a:extLst>
          </p:cNvPr>
          <p:cNvSpPr/>
          <p:nvPr/>
        </p:nvSpPr>
        <p:spPr>
          <a:xfrm rot="1416420">
            <a:off x="1693088" y="1955031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71DD76D-1626-5D43-5AC3-99DF23AAD9F6}"/>
              </a:ext>
            </a:extLst>
          </p:cNvPr>
          <p:cNvSpPr/>
          <p:nvPr/>
        </p:nvSpPr>
        <p:spPr>
          <a:xfrm rot="4165314">
            <a:off x="2045196" y="2324978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78AA03F-DAAE-72AB-FAF3-0D7D8A52E433}"/>
              </a:ext>
            </a:extLst>
          </p:cNvPr>
          <p:cNvSpPr/>
          <p:nvPr/>
        </p:nvSpPr>
        <p:spPr>
          <a:xfrm rot="6743329">
            <a:off x="2035919" y="2826006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7A5C943-5A17-F17D-EFBD-A820FE9F28DD}"/>
              </a:ext>
            </a:extLst>
          </p:cNvPr>
          <p:cNvSpPr/>
          <p:nvPr/>
        </p:nvSpPr>
        <p:spPr>
          <a:xfrm rot="9439829">
            <a:off x="1680259" y="3169203"/>
            <a:ext cx="293136" cy="1791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1B97D5F-4DC4-7E5C-292F-C82790BEEDB8}"/>
              </a:ext>
            </a:extLst>
          </p:cNvPr>
          <p:cNvSpPr/>
          <p:nvPr/>
        </p:nvSpPr>
        <p:spPr>
          <a:xfrm>
            <a:off x="10161515" y="4933580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772FD0E-274F-F881-01E5-AB90C4075AA1}"/>
              </a:ext>
            </a:extLst>
          </p:cNvPr>
          <p:cNvSpPr/>
          <p:nvPr/>
        </p:nvSpPr>
        <p:spPr>
          <a:xfrm>
            <a:off x="10652550" y="5256510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ED5A1234-97FD-87E8-E7EF-0CBD70A53873}"/>
              </a:ext>
            </a:extLst>
          </p:cNvPr>
          <p:cNvSpPr/>
          <p:nvPr/>
        </p:nvSpPr>
        <p:spPr>
          <a:xfrm>
            <a:off x="10652550" y="4598177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501439-C694-5F1E-3363-8C01A27E9D58}"/>
              </a:ext>
            </a:extLst>
          </p:cNvPr>
          <p:cNvSpPr txBox="1"/>
          <p:nvPr/>
        </p:nvSpPr>
        <p:spPr>
          <a:xfrm>
            <a:off x="5026707" y="3323754"/>
            <a:ext cx="193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Self Invalidate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CB44F0-6633-DBF4-A169-FD3C47FA871E}"/>
              </a:ext>
            </a:extLst>
          </p:cNvPr>
          <p:cNvSpPr txBox="1"/>
          <p:nvPr/>
        </p:nvSpPr>
        <p:spPr>
          <a:xfrm>
            <a:off x="4771332" y="3019111"/>
            <a:ext cx="21798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Prefetch to MLC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882173-E07F-4882-B9F6-B981590A6464}"/>
              </a:ext>
            </a:extLst>
          </p:cNvPr>
          <p:cNvSpPr txBox="1"/>
          <p:nvPr/>
        </p:nvSpPr>
        <p:spPr>
          <a:xfrm>
            <a:off x="782611" y="5954755"/>
            <a:ext cx="6157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1234C2"/>
                </a:solidFill>
              </a:rPr>
              <a:t>MLC writebacks are eliminated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400" b="1" dirty="0">
                <a:solidFill>
                  <a:srgbClr val="1234C2"/>
                </a:solidFill>
              </a:rPr>
              <a:t>DDIO space is extended to private MLC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BF0B4-902D-6595-5D11-E48FC9D3BBEA}"/>
              </a:ext>
            </a:extLst>
          </p:cNvPr>
          <p:cNvSpPr txBox="1"/>
          <p:nvPr/>
        </p:nvSpPr>
        <p:spPr>
          <a:xfrm>
            <a:off x="3318543" y="1414006"/>
            <a:ext cx="240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Burst is Detected!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BBC2C-56EE-E267-6116-E93B05EAC6E6}"/>
              </a:ext>
            </a:extLst>
          </p:cNvPr>
          <p:cNvSpPr txBox="1"/>
          <p:nvPr/>
        </p:nvSpPr>
        <p:spPr>
          <a:xfrm>
            <a:off x="993975" y="2316758"/>
            <a:ext cx="1173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RX Desc</a:t>
            </a:r>
          </a:p>
          <a:p>
            <a:pPr algn="ctr"/>
            <a:r>
              <a:rPr lang="en-US" sz="2400" dirty="0"/>
              <a:t>Ring</a:t>
            </a:r>
          </a:p>
        </p:txBody>
      </p:sp>
    </p:spTree>
    <p:extLst>
      <p:ext uri="{BB962C8B-B14F-4D97-AF65-F5344CB8AC3E}">
        <p14:creationId xmlns:p14="http://schemas.microsoft.com/office/powerpoint/2010/main" val="261776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0.24128 -0.00185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5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C 0.0138 0.00301 0.02773 0.00602 0.03841 0.01898 C 0.04909 0.03194 0.05664 0.05486 0.06419 0.07801 " pathEditMode="relative" rAng="0" ptsTypes="AAA">
                                      <p:cBhvr>
                                        <p:cTn id="38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3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-0.23282 -0.17129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-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92 -0.00254 0.04583 -0.00509 0.06315 0.00949 C 0.08047 0.02408 0.09219 0.05579 0.1039 0.08773 " pathEditMode="relative" ptsTypes="AAA">
                                      <p:cBhvr>
                                        <p:cTn id="7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2 0.07801 C 0.06836 0.09583 0.07279 0.11366 0.07279 0.1331 C 0.07279 0.15254 0.06836 0.17338 0.0642 0.19421 " pathEditMode="fixed" rAng="0" ptsTypes="AAA">
                                      <p:cBhvr>
                                        <p:cTn id="8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19492 -0.22246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-11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19 0.19421 C 0.06067 0.21181 0.05729 0.22963 0.04909 0.24352 C 0.04088 0.25764 0.02786 0.26783 0.01497 0.27801 " pathEditMode="relative" rAng="0" ptsTypes="AAA">
                                      <p:cBhvr>
                                        <p:cTn id="11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23307 -0.31597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-1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98 0.27801 C 0.0017 0.28588 -0.01145 0.29375 -0.02474 0.29306 C -0.03789 0.2926 -0.05117 0.28334 -0.06432 0.27431 " pathEditMode="relative" rAng="0" ptsTypes="AAA">
                                      <p:cBhvr>
                                        <p:cTn id="137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71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-0.27396 -0.17083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98" y="-8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391 0.08773 C 0.11224 0.11366 0.12057 0.13981 0.1194 0.16481 C 0.1181 0.18981 0.10729 0.21366 0.09648 0.23773 " pathEditMode="relative" rAng="0" ptsTypes="AAA">
                                      <p:cBhvr>
                                        <p:cTn id="17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48 0.23773 C 0.08841 0.26134 0.08034 0.28495 0.06732 0.30254 C 0.05417 0.32037 0.03594 0.33194 0.01771 0.34352 " pathEditMode="relative" rAng="0" ptsTypes="AAA">
                                      <p:cBhvr>
                                        <p:cTn id="19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0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0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 0.34352 C 0.00351 0.35232 -0.01068 0.36112 -0.02631 0.36112 C -0.04193 0.36112 -0.05886 0.35232 -0.07579 0.34352 " pathEditMode="relative" rAng="0" ptsTypes="AAA">
                                      <p:cBhvr>
                                        <p:cTn id="21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5" grpId="1" animBg="1"/>
      <p:bldP spid="5" grpId="2" animBg="1"/>
      <p:bldP spid="23" grpId="0"/>
      <p:bldP spid="23" grpId="1"/>
      <p:bldP spid="23" grpId="2"/>
      <p:bldP spid="23" grpId="3"/>
      <p:bldP spid="28" grpId="0"/>
      <p:bldP spid="28" grpId="1"/>
      <p:bldP spid="14" grpId="0" animBg="1"/>
      <p:bldP spid="14" grpId="1" animBg="1"/>
      <p:bldP spid="14" grpId="2" animBg="1"/>
      <p:bldP spid="153" grpId="0"/>
      <p:bldP spid="153" grpId="1"/>
      <p:bldP spid="153" grpId="2"/>
      <p:bldP spid="153" grpId="3"/>
      <p:bldP spid="158" grpId="0"/>
      <p:bldP spid="158" grpId="1"/>
      <p:bldP spid="158" grpId="2"/>
      <p:bldP spid="158" grpId="3"/>
      <p:bldP spid="161" grpId="0" animBg="1"/>
      <p:bldP spid="162" grpId="0" animBg="1"/>
      <p:bldP spid="163" grpId="0" animBg="1"/>
      <p:bldP spid="164" grpId="0" animBg="1"/>
      <p:bldP spid="169" grpId="0" animBg="1"/>
      <p:bldP spid="169" grpId="1" animBg="1"/>
      <p:bldP spid="170" grpId="0" animBg="1"/>
      <p:bldP spid="170" grpId="1" animBg="1"/>
      <p:bldP spid="171" grpId="0" animBg="1"/>
      <p:bldP spid="171" grpId="1" animBg="1"/>
      <p:bldP spid="10" grpId="0"/>
      <p:bldP spid="10" grpId="1"/>
      <p:bldP spid="21" grpId="0"/>
      <p:bldP spid="21" grpId="1"/>
      <p:bldP spid="21" grpId="2"/>
      <p:bldP spid="21" grpId="3"/>
      <p:bldP spid="21" grpId="4"/>
      <p:bldP spid="21" grpId="5"/>
      <p:bldP spid="22" grpId="0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FCCF-E5E7-4648-D035-5ABEBBD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FC4F-52C7-3026-9BDA-D5A11D39D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Timely invalidation to ensure correctness</a:t>
            </a:r>
          </a:p>
          <a:p>
            <a:pPr lvl="1"/>
            <a:r>
              <a:rPr lang="en-US" dirty="0"/>
              <a:t>Software knows when a DMA buffer is consumed</a:t>
            </a:r>
          </a:p>
          <a:p>
            <a:pPr lvl="1"/>
            <a:r>
              <a:rPr lang="en-US" dirty="0"/>
              <a:t>Execute cache invalidation instructions to invalidate DMA buffer</a:t>
            </a:r>
          </a:p>
          <a:p>
            <a:pPr marL="914400" lvl="2" indent="0">
              <a:buNone/>
            </a:pPr>
            <a:r>
              <a:rPr lang="en-US" dirty="0"/>
              <a:t>Examples: </a:t>
            </a:r>
          </a:p>
          <a:p>
            <a:pPr lvl="2"/>
            <a:r>
              <a:rPr lang="en-US" dirty="0"/>
              <a:t>Data Cache Invalidate by Modified Virtual Address (DCIMVAC) instruction in ARM_v7</a:t>
            </a:r>
          </a:p>
          <a:p>
            <a:pPr lvl="2"/>
            <a:r>
              <a:rPr lang="en-US" dirty="0"/>
              <a:t>Data Cache Block Invalidate (DCBI) in PowerPC</a:t>
            </a:r>
          </a:p>
          <a:p>
            <a:r>
              <a:rPr lang="en-US" dirty="0"/>
              <a:t>Moderate MLC prefetching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EEA34-9AF5-DDCB-7245-8518AB3C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16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B497C-7B90-7473-A589-A7D2E0BEB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172" y="4407000"/>
            <a:ext cx="5424055" cy="2451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B3BE11A-A819-410E-0BA9-374A480CA756}"/>
              </a:ext>
            </a:extLst>
          </p:cNvPr>
          <p:cNvSpPr txBox="1"/>
          <p:nvPr/>
        </p:nvSpPr>
        <p:spPr>
          <a:xfrm>
            <a:off x="7185769" y="3826374"/>
            <a:ext cx="4695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234C2"/>
                </a:solidFill>
              </a:rPr>
              <a:t>MLC pressure calculated over a 1us interval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026A1C-8211-062F-FCAB-9D21618646A2}"/>
              </a:ext>
            </a:extLst>
          </p:cNvPr>
          <p:cNvCxnSpPr>
            <a:cxnSpLocks/>
          </p:cNvCxnSpPr>
          <p:nvPr/>
        </p:nvCxnSpPr>
        <p:spPr>
          <a:xfrm flipH="1">
            <a:off x="7471611" y="4223486"/>
            <a:ext cx="1070810" cy="288356"/>
          </a:xfrm>
          <a:prstGeom prst="straightConnector1">
            <a:avLst/>
          </a:prstGeom>
          <a:ln>
            <a:solidFill>
              <a:srgbClr val="1234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2503D2-7928-5149-3253-847585654DB6}"/>
              </a:ext>
            </a:extLst>
          </p:cNvPr>
          <p:cNvSpPr txBox="1"/>
          <p:nvPr/>
        </p:nvSpPr>
        <p:spPr>
          <a:xfrm>
            <a:off x="8437419" y="499449"/>
            <a:ext cx="3095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234C2"/>
                </a:solidFill>
              </a:rPr>
              <a:t>Details in the Paper</a:t>
            </a:r>
          </a:p>
        </p:txBody>
      </p:sp>
    </p:spTree>
    <p:extLst>
      <p:ext uri="{BB962C8B-B14F-4D97-AF65-F5344CB8AC3E}">
        <p14:creationId xmlns:p14="http://schemas.microsoft.com/office/powerpoint/2010/main" val="4227861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1F4F-C931-FF3D-E5B9-C959D3E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9B4A-3C6E-D349-7DDA-B2B5EAD6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 &amp; Motivation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Demystifying network applications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Movement of RX network data in a non-inclusive cache hierarchy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Observations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Useless MLC writebacks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DMA bloating phenomenon</a:t>
            </a:r>
          </a:p>
          <a:p>
            <a:pPr lvl="2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Sensitivity to network rate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Intelligent Data Direct IO (IDIO)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Self-invalidating I/O buffers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Network-driven MLC prefetching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Selective direct DRAM access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F5283-2D5D-F87C-C514-B4B4D76D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17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22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104A-1EC2-3E91-5A06-BE422952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E3B4-BC88-7994-5103-6D095B80F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DPDK micro </a:t>
            </a:r>
            <a:r>
              <a:rPr lang="en-US"/>
              <a:t>network applications, </a:t>
            </a:r>
            <a:r>
              <a:rPr lang="en-US" dirty="0"/>
              <a:t>run </a:t>
            </a:r>
            <a:r>
              <a:rPr lang="en-US"/>
              <a:t>to completion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Touch-Drop</a:t>
            </a:r>
            <a:r>
              <a:rPr lang="en-US"/>
              <a:t>,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L2Fwd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Motivational results from real HW</a:t>
            </a:r>
          </a:p>
          <a:p>
            <a:pPr lvl="1"/>
            <a:r>
              <a:rPr lang="en-US" dirty="0"/>
              <a:t>2 nodes</a:t>
            </a:r>
          </a:p>
          <a:p>
            <a:pPr lvl="1"/>
            <a:r>
              <a:rPr lang="en-US" dirty="0"/>
              <a:t>Intel Xeon Gold 6242 CPU, 1MB MLC, 36MB LLC, 2 DDIO ways, 96GiB DDR4-3200 DRAM</a:t>
            </a:r>
          </a:p>
          <a:p>
            <a:pPr lvl="1"/>
            <a:r>
              <a:rPr lang="en-US" dirty="0"/>
              <a:t>Nvidia/Mellanox ConnectX-5 Dual 100Gb Ethernet NIC</a:t>
            </a:r>
          </a:p>
          <a:p>
            <a:r>
              <a:rPr lang="en-US" dirty="0"/>
              <a:t>Implementation of IDIO on gem5</a:t>
            </a:r>
          </a:p>
          <a:p>
            <a:pPr lvl="1"/>
            <a:r>
              <a:rPr lang="en-US" dirty="0"/>
              <a:t>2 full-system nodes, running Linux (kernel 5.4.0)</a:t>
            </a:r>
          </a:p>
          <a:p>
            <a:pPr lvl="1"/>
            <a:r>
              <a:rPr lang="en-US" dirty="0"/>
              <a:t>Modeled after a high-performance O3 CPU w/ non-inclusive cache hierarchy</a:t>
            </a:r>
          </a:p>
          <a:p>
            <a:pPr lvl="1"/>
            <a:r>
              <a:rPr lang="en-US" dirty="0"/>
              <a:t>Enabled </a:t>
            </a:r>
            <a:r>
              <a:rPr lang="en-US" dirty="0" err="1"/>
              <a:t>userspace</a:t>
            </a:r>
            <a:r>
              <a:rPr lang="en-US" dirty="0"/>
              <a:t> networking by running DPDK!</a:t>
            </a:r>
          </a:p>
          <a:p>
            <a:pPr lvl="1"/>
            <a:r>
              <a:rPr lang="en-US" dirty="0"/>
              <a:t>100 Gbps Ethernet connectivity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428E8-D468-F79A-3B1A-35CAD0CE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18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7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647D-773A-98C9-9CCF-86DFE1D4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DDIO vs. Inv vs. MLC prefetch </a:t>
            </a:r>
            <a:br>
              <a:rPr lang="en-US" sz="3200" dirty="0"/>
            </a:br>
            <a:r>
              <a:rPr lang="en-US" sz="3200" dirty="0"/>
              <a:t>vs. IDIO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CEE1D-E7D0-0356-8D7B-ED4370751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MTPS → Million Transactions Per Second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Touch-Drop</a:t>
            </a:r>
            <a:r>
              <a:rPr lang="en-US" sz="2000" dirty="0"/>
              <a:t>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D0B62-F910-ABF3-52CC-D730380B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19</a:t>
            </a:fld>
            <a:r>
              <a:rPr lang="en-US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517C5-B238-3FCC-2C59-5BDA0D505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892" y="226116"/>
            <a:ext cx="4432300" cy="2481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228F1-2F59-8BC2-11CF-996BC968E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9539" y="2303659"/>
            <a:ext cx="4457700" cy="24812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E7A974-1C95-A9DE-6BCF-FF8C1BE7A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278" y="4366604"/>
            <a:ext cx="4432300" cy="2481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D2E9D3-C03C-576B-B22A-BC4A5CA9DB94}"/>
              </a:ext>
            </a:extLst>
          </p:cNvPr>
          <p:cNvSpPr txBox="1"/>
          <p:nvPr/>
        </p:nvSpPr>
        <p:spPr>
          <a:xfrm>
            <a:off x="10137303" y="922773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Baseline (DDIO)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545D7-7101-600E-11D2-EDA0FE86C244}"/>
              </a:ext>
            </a:extLst>
          </p:cNvPr>
          <p:cNvSpPr txBox="1"/>
          <p:nvPr/>
        </p:nvSpPr>
        <p:spPr>
          <a:xfrm>
            <a:off x="10091156" y="2989619"/>
            <a:ext cx="165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Self-Invalidate</a:t>
            </a:r>
          </a:p>
          <a:p>
            <a:pPr algn="ctr"/>
            <a:r>
              <a:rPr lang="en-US" sz="2000" dirty="0"/>
              <a:t>Only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AA0C6-23B1-A928-4598-C9D426F385D0}"/>
              </a:ext>
            </a:extLst>
          </p:cNvPr>
          <p:cNvSpPr txBox="1"/>
          <p:nvPr/>
        </p:nvSpPr>
        <p:spPr>
          <a:xfrm>
            <a:off x="10097568" y="5210295"/>
            <a:ext cx="1576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MLC prefetch</a:t>
            </a:r>
          </a:p>
          <a:p>
            <a:pPr algn="ctr"/>
            <a:r>
              <a:rPr lang="en-US" sz="2000" dirty="0"/>
              <a:t>Only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863760-BD26-04DE-DDCB-62CAE7EB77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3429000"/>
            <a:ext cx="4445000" cy="2481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56B5E5-8F4D-EC77-C0C6-A276E310436C}"/>
              </a:ext>
            </a:extLst>
          </p:cNvPr>
          <p:cNvSpPr txBox="1"/>
          <p:nvPr/>
        </p:nvSpPr>
        <p:spPr>
          <a:xfrm>
            <a:off x="2520704" y="590123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IDIO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DA7D61-5603-A348-0896-629BACC1268A}"/>
              </a:ext>
            </a:extLst>
          </p:cNvPr>
          <p:cNvCxnSpPr/>
          <p:nvPr/>
        </p:nvCxnSpPr>
        <p:spPr>
          <a:xfrm flipH="1">
            <a:off x="4946073" y="3358951"/>
            <a:ext cx="803466" cy="61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373FE9-1BC7-B81B-84E1-677180D884D1}"/>
              </a:ext>
            </a:extLst>
          </p:cNvPr>
          <p:cNvCxnSpPr>
            <a:cxnSpLocks/>
          </p:cNvCxnSpPr>
          <p:nvPr/>
        </p:nvCxnSpPr>
        <p:spPr>
          <a:xfrm flipH="1" flipV="1">
            <a:off x="4985940" y="4784894"/>
            <a:ext cx="735889" cy="610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9F9248-570B-83AB-2AAD-15B2A5BC95D4}"/>
              </a:ext>
            </a:extLst>
          </p:cNvPr>
          <p:cNvSpPr txBox="1"/>
          <p:nvPr/>
        </p:nvSpPr>
        <p:spPr>
          <a:xfrm>
            <a:off x="5284182" y="402328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+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922739-44D9-0820-CF62-2BF81BE67C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332" t="26809" r="65591" b="26978"/>
          <a:stretch/>
        </p:blipFill>
        <p:spPr>
          <a:xfrm>
            <a:off x="1898464" y="1418534"/>
            <a:ext cx="2070985" cy="2641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87987B-CD4D-6664-1ACF-9305FA73EC3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4408" t="26809" r="33886" b="26978"/>
          <a:stretch/>
        </p:blipFill>
        <p:spPr>
          <a:xfrm>
            <a:off x="1941389" y="1761532"/>
            <a:ext cx="1985134" cy="2641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F88550-56F8-AD1C-4A52-750E6384EE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6309" t="26809" r="1986" b="26978"/>
          <a:stretch/>
        </p:blipFill>
        <p:spPr>
          <a:xfrm>
            <a:off x="1925060" y="2135865"/>
            <a:ext cx="1985134" cy="26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9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E4B2-6CAA-455A-B417-19AB700A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Connectivity in Future Datacenter Servers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9C5D4E2-E7E5-69C8-A224-296E7259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Trends:</a:t>
            </a:r>
          </a:p>
          <a:p>
            <a:r>
              <a:rPr lang="en-US" dirty="0"/>
              <a:t>NICs w/ </a:t>
            </a:r>
            <a:r>
              <a:rPr lang="en-US" dirty="0" err="1"/>
              <a:t>Tbps</a:t>
            </a:r>
            <a:r>
              <a:rPr lang="en-US" dirty="0"/>
              <a:t> connectivity + evolution of cache hierarchy </a:t>
            </a:r>
          </a:p>
          <a:p>
            <a:r>
              <a:rPr lang="en-US" dirty="0"/>
              <a:t>Implication: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 pressure on the memory subsystem </a:t>
            </a:r>
          </a:p>
          <a:p>
            <a:r>
              <a:rPr lang="en-US" dirty="0"/>
              <a:t>Requires re-examination of Direct Cache Access (DCA) technology for network data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DAA05A-AE0E-665B-C2DC-39125B22D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637" y="3888781"/>
            <a:ext cx="3335283" cy="21762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D1BA3-69D2-4596-B997-F08D1D53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840A91F-A1B3-44C1-9FC1-670A91959705}" type="slidenum">
              <a:rPr lang="en-US"/>
              <a:pPr>
                <a:spcAft>
                  <a:spcPts val="600"/>
                </a:spcAft>
              </a:pPr>
              <a:t>2</a:t>
            </a:fld>
            <a:r>
              <a:rPr lang="en-US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7545D-2F91-BC13-B107-4592731D16B5}"/>
              </a:ext>
            </a:extLst>
          </p:cNvPr>
          <p:cNvSpPr txBox="1"/>
          <p:nvPr/>
        </p:nvSpPr>
        <p:spPr>
          <a:xfrm>
            <a:off x="7177048" y="5917785"/>
            <a:ext cx="4863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Ayar</a:t>
            </a:r>
            <a:r>
              <a:rPr lang="en-US" dirty="0"/>
              <a:t> Lab’s </a:t>
            </a:r>
            <a:r>
              <a:rPr lang="en-US" dirty="0" err="1"/>
              <a:t>TeraPHY</a:t>
            </a:r>
            <a:r>
              <a:rPr lang="en-US" dirty="0"/>
              <a:t> Optical I/O Multi-Chip Package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9B5722-CB4D-924E-E085-13B01E8CC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91" y="1163247"/>
            <a:ext cx="5176587" cy="281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04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B98B-5936-25B2-8FC9-2230F58D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73937-28D2-8E41-C613-DB2A67CB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MTPS → Million Transactions Per Second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Touch-Drop</a:t>
            </a:r>
            <a:r>
              <a:rPr lang="en-US" sz="2000" dirty="0"/>
              <a:t>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9A7E5-60A2-461A-97D3-DFDB56B1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20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9C36A-85DB-44F2-D865-3B0A028F425E}"/>
              </a:ext>
            </a:extLst>
          </p:cNvPr>
          <p:cNvSpPr txBox="1"/>
          <p:nvPr/>
        </p:nvSpPr>
        <p:spPr>
          <a:xfrm>
            <a:off x="9505036" y="1550590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Baseline (DDIO)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C2254-8D7B-1064-50FF-5CB7DE8C6498}"/>
              </a:ext>
            </a:extLst>
          </p:cNvPr>
          <p:cNvSpPr txBox="1"/>
          <p:nvPr/>
        </p:nvSpPr>
        <p:spPr>
          <a:xfrm>
            <a:off x="9778113" y="5001415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IDIO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F171F0-A7ED-BAFE-BA09-17BE6AF839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2" t="26809" r="65591" b="26978"/>
          <a:stretch/>
        </p:blipFill>
        <p:spPr>
          <a:xfrm>
            <a:off x="1898464" y="1418534"/>
            <a:ext cx="2070985" cy="26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B9A676-CA2D-B9D1-F8A1-5B58D8615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08" t="26809" r="33886" b="26978"/>
          <a:stretch/>
        </p:blipFill>
        <p:spPr>
          <a:xfrm>
            <a:off x="1941389" y="1761532"/>
            <a:ext cx="1985134" cy="264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350E47-B96A-EA6A-288A-B7DED683D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09" t="26809" r="1986" b="26978"/>
          <a:stretch/>
        </p:blipFill>
        <p:spPr>
          <a:xfrm>
            <a:off x="1925060" y="2135865"/>
            <a:ext cx="1985134" cy="2641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BF89B0-E489-F17A-05C1-F9736E9F4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010" y="958528"/>
            <a:ext cx="4229100" cy="2882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48D817-4249-BE8F-F017-01CAF7FB4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710" y="3841428"/>
            <a:ext cx="42164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77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284F-3885-F592-0DF7-10B7B7CB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293B-2CD4-BCC7-A171-A34FB6BE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Three key shortcomings of current DCA implementation in a non-inclusive cache hierarchy:</a:t>
            </a:r>
          </a:p>
          <a:p>
            <a:pPr marL="457200" lvl="1" indent="0">
              <a:buNone/>
            </a:pPr>
            <a:r>
              <a:rPr lang="en-US" sz="1800" dirty="0"/>
              <a:t>❌</a:t>
            </a:r>
            <a:r>
              <a:rPr lang="en-US" dirty="0"/>
              <a:t> Inefficient use of large MLC </a:t>
            </a:r>
          </a:p>
          <a:p>
            <a:pPr marL="457200" lvl="1" indent="0">
              <a:buNone/>
            </a:pPr>
            <a:r>
              <a:rPr lang="en-US" sz="1800" dirty="0"/>
              <a:t>❌</a:t>
            </a:r>
            <a:r>
              <a:rPr lang="en-US" dirty="0"/>
              <a:t> High rates of writebacks from MLC to LLC</a:t>
            </a:r>
          </a:p>
          <a:p>
            <a:pPr marL="457200" lvl="1" indent="0">
              <a:buNone/>
            </a:pPr>
            <a:r>
              <a:rPr lang="en-US" sz="1800" dirty="0"/>
              <a:t>❌</a:t>
            </a:r>
            <a:r>
              <a:rPr lang="en-US" dirty="0"/>
              <a:t> Breaking the isolation between application and network data</a:t>
            </a:r>
          </a:p>
          <a:p>
            <a:pPr marL="0" indent="0">
              <a:buNone/>
            </a:pPr>
            <a:r>
              <a:rPr lang="en-US" b="1" dirty="0"/>
              <a:t>Proposed solution</a:t>
            </a:r>
            <a:r>
              <a:rPr lang="en-US" dirty="0"/>
              <a:t>: Intelligent Data Direct I/O (IDIO)</a:t>
            </a:r>
          </a:p>
          <a:p>
            <a:r>
              <a:rPr lang="en-US" dirty="0"/>
              <a:t>Three synergistic mechanisms</a:t>
            </a:r>
          </a:p>
          <a:p>
            <a:pPr lvl="1"/>
            <a:r>
              <a:rPr lang="en-US" dirty="0"/>
              <a:t>Self-invalidating I/O buffer </a:t>
            </a:r>
          </a:p>
          <a:p>
            <a:pPr lvl="1"/>
            <a:r>
              <a:rPr lang="en-US" dirty="0"/>
              <a:t>Network-driven MLC prefetching </a:t>
            </a:r>
          </a:p>
          <a:p>
            <a:pPr lvl="1"/>
            <a:r>
              <a:rPr lang="en-US" dirty="0"/>
              <a:t>Selective direct DRAM access </a:t>
            </a:r>
          </a:p>
          <a:p>
            <a:r>
              <a:rPr lang="en-US" dirty="0"/>
              <a:t>Evaluation using gem5 capable of running DPDK with 100Gbp+ bandwidth</a:t>
            </a:r>
          </a:p>
          <a:p>
            <a:pPr lvl="1"/>
            <a:r>
              <a:rPr lang="en-US" u="sng" dirty="0"/>
              <a:t>Data movement reduction</a:t>
            </a:r>
            <a:r>
              <a:rPr lang="en-US" dirty="0"/>
              <a:t>: 84% MLC and LLC writeback reduction</a:t>
            </a:r>
          </a:p>
          <a:p>
            <a:pPr lvl="1"/>
            <a:r>
              <a:rPr lang="en-US" u="sng" dirty="0"/>
              <a:t>LLC isolation</a:t>
            </a:r>
            <a:r>
              <a:rPr lang="en-US" dirty="0"/>
              <a:t>: 22% performance improvement in a co-running scenario</a:t>
            </a:r>
          </a:p>
          <a:p>
            <a:pPr lvl="1"/>
            <a:r>
              <a:rPr lang="en-US" u="sng" dirty="0"/>
              <a:t>Tail latency reduction</a:t>
            </a:r>
            <a:r>
              <a:rPr lang="en-US" dirty="0"/>
              <a:t>: 38% reduction in 99</a:t>
            </a:r>
            <a:r>
              <a:rPr lang="en-US" baseline="30000" dirty="0"/>
              <a:t>th</a:t>
            </a:r>
            <a:r>
              <a:rPr lang="en-US" dirty="0"/>
              <a:t> latency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6AC33-E8CA-0CC9-0AC0-0FEFCA28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21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C97039-512C-F383-29FA-BE36F8169A10}"/>
              </a:ext>
            </a:extLst>
          </p:cNvPr>
          <p:cNvSpPr txBox="1">
            <a:spLocks/>
          </p:cNvSpPr>
          <p:nvPr/>
        </p:nvSpPr>
        <p:spPr>
          <a:xfrm>
            <a:off x="4437529" y="81243"/>
            <a:ext cx="6829351" cy="741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1234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/>
              <a:t>IDIO: Network-Driven, Inbound Network Data Orchestration on Server Processors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231EC5B7-3183-9429-8775-6F05375EC082}"/>
              </a:ext>
            </a:extLst>
          </p:cNvPr>
          <p:cNvSpPr txBox="1">
            <a:spLocks/>
          </p:cNvSpPr>
          <p:nvPr/>
        </p:nvSpPr>
        <p:spPr>
          <a:xfrm>
            <a:off x="4497017" y="542924"/>
            <a:ext cx="6829351" cy="91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charset="2"/>
              <a:buChar char="ü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Courier New" charset="0"/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sz="1800" u="sng" dirty="0"/>
              <a:t>Mohammad </a:t>
            </a:r>
            <a:r>
              <a:rPr lang="en-US" sz="1800" u="sng" dirty="0" err="1"/>
              <a:t>Alian</a:t>
            </a:r>
            <a:r>
              <a:rPr lang="en-US" sz="1800" dirty="0"/>
              <a:t>, Siddharth Agarwal, </a:t>
            </a:r>
            <a:r>
              <a:rPr lang="en-US" sz="1800" dirty="0" err="1"/>
              <a:t>Jongmin</a:t>
            </a:r>
            <a:r>
              <a:rPr lang="en-US" sz="1800" dirty="0"/>
              <a:t> Shin, Neel Patel, </a:t>
            </a:r>
            <a:r>
              <a:rPr lang="en-US" sz="1800" dirty="0" err="1"/>
              <a:t>Yifan</a:t>
            </a:r>
            <a:r>
              <a:rPr lang="en-US" sz="1800" dirty="0"/>
              <a:t> Yuan, </a:t>
            </a:r>
            <a:r>
              <a:rPr lang="en-US" sz="1800" dirty="0" err="1"/>
              <a:t>Daehoon</a:t>
            </a:r>
            <a:r>
              <a:rPr lang="en-US" sz="1800" dirty="0"/>
              <a:t> Kim, Ren Wang, Nam Sung Kim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100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DC59F0-FBC9-8282-D6E2-2CCCB30C5939}"/>
              </a:ext>
            </a:extLst>
          </p:cNvPr>
          <p:cNvSpPr/>
          <p:nvPr/>
        </p:nvSpPr>
        <p:spPr>
          <a:xfrm>
            <a:off x="5680544" y="1711231"/>
            <a:ext cx="4970521" cy="2023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7C58D-E6D2-1ED2-44FF-79CE9EB8B217}"/>
              </a:ext>
            </a:extLst>
          </p:cNvPr>
          <p:cNvSpPr txBox="1"/>
          <p:nvPr/>
        </p:nvSpPr>
        <p:spPr>
          <a:xfrm>
            <a:off x="7683339" y="124833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CPU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007308-BA6D-A5B5-57A3-07ADAB134315}"/>
              </a:ext>
            </a:extLst>
          </p:cNvPr>
          <p:cNvSpPr/>
          <p:nvPr/>
        </p:nvSpPr>
        <p:spPr>
          <a:xfrm>
            <a:off x="5928906" y="2778089"/>
            <a:ext cx="4468161" cy="7678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51016-AA2B-46AF-8272-B56AA5DF7FD4}"/>
              </a:ext>
            </a:extLst>
          </p:cNvPr>
          <p:cNvSpPr txBox="1"/>
          <p:nvPr/>
        </p:nvSpPr>
        <p:spPr>
          <a:xfrm>
            <a:off x="7742969" y="2856288"/>
            <a:ext cx="672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LLC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EE81F-E412-F9FF-6D69-1B3690C8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Cache Access (DCA)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18132-7C6A-17C8-4A42-86B0797E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3</a:t>
            </a:fld>
            <a:r>
              <a:rPr lang="en-US"/>
              <a:t> 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3539D8-86FE-29A8-7011-0E40A9F6E4B4}"/>
              </a:ext>
            </a:extLst>
          </p:cNvPr>
          <p:cNvCxnSpPr>
            <a:cxnSpLocks/>
          </p:cNvCxnSpPr>
          <p:nvPr/>
        </p:nvCxnSpPr>
        <p:spPr>
          <a:xfrm>
            <a:off x="8079443" y="3762383"/>
            <a:ext cx="0" cy="542592"/>
          </a:xfrm>
          <a:prstGeom prst="straightConnector1">
            <a:avLst/>
          </a:prstGeom>
          <a:ln w="53975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3BDA30-E026-EFDD-9535-6899A5B6DA2E}"/>
              </a:ext>
            </a:extLst>
          </p:cNvPr>
          <p:cNvSpPr txBox="1"/>
          <p:nvPr/>
        </p:nvSpPr>
        <p:spPr>
          <a:xfrm>
            <a:off x="8165804" y="374893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DDR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E4DAB-D6BA-613E-6BAD-063CB94FE189}"/>
              </a:ext>
            </a:extLst>
          </p:cNvPr>
          <p:cNvSpPr txBox="1"/>
          <p:nvPr/>
        </p:nvSpPr>
        <p:spPr>
          <a:xfrm>
            <a:off x="2177529" y="1281596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5DBF70-7911-C830-EA18-5F11776B35AC}"/>
              </a:ext>
            </a:extLst>
          </p:cNvPr>
          <p:cNvCxnSpPr>
            <a:cxnSpLocks/>
          </p:cNvCxnSpPr>
          <p:nvPr/>
        </p:nvCxnSpPr>
        <p:spPr>
          <a:xfrm>
            <a:off x="3419237" y="2722999"/>
            <a:ext cx="2261307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0AE714D-C583-5B83-360F-818104A3F761}"/>
              </a:ext>
            </a:extLst>
          </p:cNvPr>
          <p:cNvSpPr txBox="1"/>
          <p:nvPr/>
        </p:nvSpPr>
        <p:spPr>
          <a:xfrm>
            <a:off x="4189560" y="2199778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PCIe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67A53E70-5604-6E05-B3C5-C6FA2AB7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43039" y="1800712"/>
            <a:ext cx="1676219" cy="18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387022-2C7F-9454-1E80-3E1F67935C3D}"/>
              </a:ext>
            </a:extLst>
          </p:cNvPr>
          <p:cNvSpPr txBox="1"/>
          <p:nvPr/>
        </p:nvSpPr>
        <p:spPr>
          <a:xfrm>
            <a:off x="7523797" y="5620109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DRAM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AC944D9-AEB6-1F44-E7C3-4BFCF6676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80" y="4332592"/>
            <a:ext cx="3148125" cy="13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29C7C-8FC4-FA51-F67A-D70DE6E4C80E}"/>
              </a:ext>
            </a:extLst>
          </p:cNvPr>
          <p:cNvSpPr txBox="1"/>
          <p:nvPr/>
        </p:nvSpPr>
        <p:spPr>
          <a:xfrm>
            <a:off x="6818837" y="249721"/>
            <a:ext cx="4755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Or DDIO for Intel’s Implementation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DBCEB9-8CF2-0C34-FED2-4C6DB625BAE4}"/>
              </a:ext>
            </a:extLst>
          </p:cNvPr>
          <p:cNvSpPr/>
          <p:nvPr/>
        </p:nvSpPr>
        <p:spPr>
          <a:xfrm>
            <a:off x="8988466" y="2778089"/>
            <a:ext cx="1408602" cy="76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DDIO ways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53C3C1-EE15-6A50-BCFA-E03B16B6B03B}"/>
              </a:ext>
            </a:extLst>
          </p:cNvPr>
          <p:cNvSpPr/>
          <p:nvPr/>
        </p:nvSpPr>
        <p:spPr>
          <a:xfrm>
            <a:off x="465673" y="2541894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0.16654 -0.00255 L 0.58334 -0.00486 L 0.70026 0.05949 " pathEditMode="relative" rAng="0" ptsTypes="AAAA">
                                      <p:cBhvr>
                                        <p:cTn id="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13" y="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DC59F0-FBC9-8282-D6E2-2CCCB30C5939}"/>
              </a:ext>
            </a:extLst>
          </p:cNvPr>
          <p:cNvSpPr/>
          <p:nvPr/>
        </p:nvSpPr>
        <p:spPr>
          <a:xfrm>
            <a:off x="5680544" y="1711231"/>
            <a:ext cx="4970521" cy="2023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7C58D-E6D2-1ED2-44FF-79CE9EB8B217}"/>
              </a:ext>
            </a:extLst>
          </p:cNvPr>
          <p:cNvSpPr txBox="1"/>
          <p:nvPr/>
        </p:nvSpPr>
        <p:spPr>
          <a:xfrm>
            <a:off x="7683339" y="124833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CPU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007308-BA6D-A5B5-57A3-07ADAB134315}"/>
              </a:ext>
            </a:extLst>
          </p:cNvPr>
          <p:cNvSpPr/>
          <p:nvPr/>
        </p:nvSpPr>
        <p:spPr>
          <a:xfrm>
            <a:off x="5928906" y="2778089"/>
            <a:ext cx="4468161" cy="76788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51016-AA2B-46AF-8272-B56AA5DF7FD4}"/>
              </a:ext>
            </a:extLst>
          </p:cNvPr>
          <p:cNvSpPr txBox="1"/>
          <p:nvPr/>
        </p:nvSpPr>
        <p:spPr>
          <a:xfrm>
            <a:off x="7742969" y="2856288"/>
            <a:ext cx="672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LLC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EE81F-E412-F9FF-6D69-1B3690C8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Hierarchy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18132-7C6A-17C8-4A42-86B0797E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4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DFB6C-B44B-421F-FC5A-884E973F284A}"/>
              </a:ext>
            </a:extLst>
          </p:cNvPr>
          <p:cNvSpPr txBox="1"/>
          <p:nvPr/>
        </p:nvSpPr>
        <p:spPr>
          <a:xfrm>
            <a:off x="13012664" y="2558828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3539D8-86FE-29A8-7011-0E40A9F6E4B4}"/>
              </a:ext>
            </a:extLst>
          </p:cNvPr>
          <p:cNvCxnSpPr>
            <a:cxnSpLocks/>
          </p:cNvCxnSpPr>
          <p:nvPr/>
        </p:nvCxnSpPr>
        <p:spPr>
          <a:xfrm>
            <a:off x="8079443" y="3762383"/>
            <a:ext cx="0" cy="542592"/>
          </a:xfrm>
          <a:prstGeom prst="straightConnector1">
            <a:avLst/>
          </a:prstGeom>
          <a:ln w="53975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3BDA30-E026-EFDD-9535-6899A5B6DA2E}"/>
              </a:ext>
            </a:extLst>
          </p:cNvPr>
          <p:cNvSpPr txBox="1"/>
          <p:nvPr/>
        </p:nvSpPr>
        <p:spPr>
          <a:xfrm>
            <a:off x="8165804" y="374893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DDR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D8BAB-B7B2-AD43-4642-C67C4D7D0F8B}"/>
              </a:ext>
            </a:extLst>
          </p:cNvPr>
          <p:cNvSpPr txBox="1"/>
          <p:nvPr/>
        </p:nvSpPr>
        <p:spPr>
          <a:xfrm>
            <a:off x="832655" y="4780211"/>
            <a:ext cx="3925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234C2"/>
                </a:solidFill>
              </a:rPr>
              <a:t>Broadwell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Microarchitecture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45524C-9185-6C4B-3055-E9091986DC32}"/>
              </a:ext>
            </a:extLst>
          </p:cNvPr>
          <p:cNvSpPr/>
          <p:nvPr/>
        </p:nvSpPr>
        <p:spPr>
          <a:xfrm>
            <a:off x="5928907" y="2286058"/>
            <a:ext cx="1415044" cy="40376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02BC3B-FCE9-D8BF-CB84-36BBC461DBC0}"/>
              </a:ext>
            </a:extLst>
          </p:cNvPr>
          <p:cNvSpPr/>
          <p:nvPr/>
        </p:nvSpPr>
        <p:spPr>
          <a:xfrm>
            <a:off x="8982023" y="2256799"/>
            <a:ext cx="1415044" cy="40376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8BA124-DBF0-FA0C-4427-317F7C6147CF}"/>
              </a:ext>
            </a:extLst>
          </p:cNvPr>
          <p:cNvSpPr txBox="1"/>
          <p:nvPr/>
        </p:nvSpPr>
        <p:spPr>
          <a:xfrm>
            <a:off x="7824252" y="21015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4AD122-65A5-D1C9-F31F-FDEC61A4B78A}"/>
              </a:ext>
            </a:extLst>
          </p:cNvPr>
          <p:cNvSpPr txBox="1"/>
          <p:nvPr/>
        </p:nvSpPr>
        <p:spPr>
          <a:xfrm>
            <a:off x="6285915" y="2217991"/>
            <a:ext cx="83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MLC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08EE5-6B75-8EFC-E287-AFA918755913}"/>
              </a:ext>
            </a:extLst>
          </p:cNvPr>
          <p:cNvSpPr txBox="1"/>
          <p:nvPr/>
        </p:nvSpPr>
        <p:spPr>
          <a:xfrm>
            <a:off x="9348512" y="2186519"/>
            <a:ext cx="83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MLC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77DDF-9704-D80A-7F06-1DA5D883C285}"/>
              </a:ext>
            </a:extLst>
          </p:cNvPr>
          <p:cNvSpPr txBox="1"/>
          <p:nvPr/>
        </p:nvSpPr>
        <p:spPr>
          <a:xfrm>
            <a:off x="5674908" y="2930739"/>
            <a:ext cx="2480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1234C2"/>
                </a:solidFill>
              </a:rPr>
              <a:t>2.5MB per 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405B7-D18D-E691-9637-9091B2CA36A2}"/>
              </a:ext>
            </a:extLst>
          </p:cNvPr>
          <p:cNvSpPr txBox="1"/>
          <p:nvPr/>
        </p:nvSpPr>
        <p:spPr>
          <a:xfrm>
            <a:off x="6265102" y="1893730"/>
            <a:ext cx="846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234C2"/>
                </a:solidFill>
              </a:rPr>
              <a:t>256KB</a:t>
            </a:r>
            <a:endParaRPr lang="en-US" sz="2400" dirty="0">
              <a:solidFill>
                <a:srgbClr val="1234C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DD61-D1BB-DDDE-9FBE-4B1B0B8923B6}"/>
              </a:ext>
            </a:extLst>
          </p:cNvPr>
          <p:cNvSpPr txBox="1"/>
          <p:nvPr/>
        </p:nvSpPr>
        <p:spPr>
          <a:xfrm>
            <a:off x="8862557" y="2922131"/>
            <a:ext cx="1087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234C2"/>
                </a:solidFill>
              </a:rPr>
              <a:t>Inclusive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0A593-2A5A-F797-7663-025AFD7E8D62}"/>
              </a:ext>
            </a:extLst>
          </p:cNvPr>
          <p:cNvSpPr txBox="1"/>
          <p:nvPr/>
        </p:nvSpPr>
        <p:spPr>
          <a:xfrm>
            <a:off x="2177529" y="1281596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NIC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ABD325D-D95B-AABC-08F9-4C38E8DE15CA}"/>
              </a:ext>
            </a:extLst>
          </p:cNvPr>
          <p:cNvCxnSpPr>
            <a:cxnSpLocks/>
          </p:cNvCxnSpPr>
          <p:nvPr/>
        </p:nvCxnSpPr>
        <p:spPr>
          <a:xfrm>
            <a:off x="3419237" y="2722999"/>
            <a:ext cx="2261307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D0DFFBC-B169-F753-C323-61B6B9CAD518}"/>
              </a:ext>
            </a:extLst>
          </p:cNvPr>
          <p:cNvSpPr txBox="1"/>
          <p:nvPr/>
        </p:nvSpPr>
        <p:spPr>
          <a:xfrm>
            <a:off x="4189560" y="2199778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PCIe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1BB8C389-DD2B-BFD4-A576-ACBE32CF8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43039" y="1800712"/>
            <a:ext cx="1676219" cy="18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9E7B06-C78F-C81E-F71A-596D0CA7D4F6}"/>
              </a:ext>
            </a:extLst>
          </p:cNvPr>
          <p:cNvSpPr txBox="1"/>
          <p:nvPr/>
        </p:nvSpPr>
        <p:spPr>
          <a:xfrm>
            <a:off x="7523797" y="5620109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DRAM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86EE2CD-79B8-C456-016F-FD4C6110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80" y="4332592"/>
            <a:ext cx="3148125" cy="13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DC59F0-FBC9-8282-D6E2-2CCCB30C5939}"/>
              </a:ext>
            </a:extLst>
          </p:cNvPr>
          <p:cNvSpPr/>
          <p:nvPr/>
        </p:nvSpPr>
        <p:spPr>
          <a:xfrm>
            <a:off x="5680544" y="1711231"/>
            <a:ext cx="4970521" cy="2023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7C58D-E6D2-1ED2-44FF-79CE9EB8B217}"/>
              </a:ext>
            </a:extLst>
          </p:cNvPr>
          <p:cNvSpPr txBox="1"/>
          <p:nvPr/>
        </p:nvSpPr>
        <p:spPr>
          <a:xfrm>
            <a:off x="7683339" y="124833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CPU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007308-BA6D-A5B5-57A3-07ADAB134315}"/>
              </a:ext>
            </a:extLst>
          </p:cNvPr>
          <p:cNvSpPr/>
          <p:nvPr/>
        </p:nvSpPr>
        <p:spPr>
          <a:xfrm>
            <a:off x="5928906" y="3022750"/>
            <a:ext cx="4468161" cy="52322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51016-AA2B-46AF-8272-B56AA5DF7FD4}"/>
              </a:ext>
            </a:extLst>
          </p:cNvPr>
          <p:cNvSpPr txBox="1"/>
          <p:nvPr/>
        </p:nvSpPr>
        <p:spPr>
          <a:xfrm>
            <a:off x="7742969" y="3042553"/>
            <a:ext cx="672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LLC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EE81F-E412-F9FF-6D69-1B3690C8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Hierarchy Evolution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18132-7C6A-17C8-4A42-86B0797E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5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F8D52-9533-4DA4-61FA-EB8800683C63}"/>
              </a:ext>
            </a:extLst>
          </p:cNvPr>
          <p:cNvSpPr txBox="1"/>
          <p:nvPr/>
        </p:nvSpPr>
        <p:spPr>
          <a:xfrm>
            <a:off x="2177529" y="1281596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8DFB6C-B44B-421F-FC5A-884E973F284A}"/>
              </a:ext>
            </a:extLst>
          </p:cNvPr>
          <p:cNvSpPr txBox="1"/>
          <p:nvPr/>
        </p:nvSpPr>
        <p:spPr>
          <a:xfrm>
            <a:off x="13012664" y="2558828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499984-1D44-11CC-EB1C-39BF0890139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19237" y="2722999"/>
            <a:ext cx="2261307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75847C-3E1C-E972-BAB5-F7C91D805D80}"/>
              </a:ext>
            </a:extLst>
          </p:cNvPr>
          <p:cNvSpPr txBox="1"/>
          <p:nvPr/>
        </p:nvSpPr>
        <p:spPr>
          <a:xfrm>
            <a:off x="4189560" y="2199778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PCIe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3539D8-86FE-29A8-7011-0E40A9F6E4B4}"/>
              </a:ext>
            </a:extLst>
          </p:cNvPr>
          <p:cNvCxnSpPr>
            <a:cxnSpLocks/>
          </p:cNvCxnSpPr>
          <p:nvPr/>
        </p:nvCxnSpPr>
        <p:spPr>
          <a:xfrm>
            <a:off x="8079443" y="3762383"/>
            <a:ext cx="0" cy="542592"/>
          </a:xfrm>
          <a:prstGeom prst="straightConnector1">
            <a:avLst/>
          </a:prstGeom>
          <a:ln w="53975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3BDA30-E026-EFDD-9535-6899A5B6DA2E}"/>
              </a:ext>
            </a:extLst>
          </p:cNvPr>
          <p:cNvSpPr txBox="1"/>
          <p:nvPr/>
        </p:nvSpPr>
        <p:spPr>
          <a:xfrm>
            <a:off x="8165804" y="374893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DDR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D8BAB-B7B2-AD43-4642-C67C4D7D0F8B}"/>
              </a:ext>
            </a:extLst>
          </p:cNvPr>
          <p:cNvSpPr txBox="1"/>
          <p:nvPr/>
        </p:nvSpPr>
        <p:spPr>
          <a:xfrm>
            <a:off x="832655" y="4780211"/>
            <a:ext cx="39253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234C2"/>
                </a:solidFill>
              </a:rPr>
              <a:t>Skylake-X/SP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Microarchitecture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45524C-9185-6C4B-3055-E9091986DC32}"/>
              </a:ext>
            </a:extLst>
          </p:cNvPr>
          <p:cNvSpPr/>
          <p:nvPr/>
        </p:nvSpPr>
        <p:spPr>
          <a:xfrm>
            <a:off x="5928907" y="1871095"/>
            <a:ext cx="1415044" cy="10065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02BC3B-FCE9-D8BF-CB84-36BBC461DBC0}"/>
              </a:ext>
            </a:extLst>
          </p:cNvPr>
          <p:cNvSpPr/>
          <p:nvPr/>
        </p:nvSpPr>
        <p:spPr>
          <a:xfrm>
            <a:off x="8982023" y="1871095"/>
            <a:ext cx="1415044" cy="100652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8BA124-DBF0-FA0C-4427-317F7C6147CF}"/>
              </a:ext>
            </a:extLst>
          </p:cNvPr>
          <p:cNvSpPr txBox="1"/>
          <p:nvPr/>
        </p:nvSpPr>
        <p:spPr>
          <a:xfrm>
            <a:off x="7824252" y="21015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4AD122-65A5-D1C9-F31F-FDEC61A4B78A}"/>
              </a:ext>
            </a:extLst>
          </p:cNvPr>
          <p:cNvSpPr txBox="1"/>
          <p:nvPr/>
        </p:nvSpPr>
        <p:spPr>
          <a:xfrm>
            <a:off x="6246156" y="2217991"/>
            <a:ext cx="83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MLC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08EE5-6B75-8EFC-E287-AFA918755913}"/>
              </a:ext>
            </a:extLst>
          </p:cNvPr>
          <p:cNvSpPr txBox="1"/>
          <p:nvPr/>
        </p:nvSpPr>
        <p:spPr>
          <a:xfrm>
            <a:off x="9288877" y="2186519"/>
            <a:ext cx="83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MLC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77DDF-9704-D80A-7F06-1DA5D883C285}"/>
              </a:ext>
            </a:extLst>
          </p:cNvPr>
          <p:cNvSpPr txBox="1"/>
          <p:nvPr/>
        </p:nvSpPr>
        <p:spPr>
          <a:xfrm>
            <a:off x="5838959" y="3090515"/>
            <a:ext cx="2051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234C2"/>
                </a:solidFill>
              </a:rPr>
              <a:t>1.375MB per 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405B7-D18D-E691-9637-9091B2CA36A2}"/>
              </a:ext>
            </a:extLst>
          </p:cNvPr>
          <p:cNvSpPr txBox="1"/>
          <p:nvPr/>
        </p:nvSpPr>
        <p:spPr>
          <a:xfrm>
            <a:off x="6300193" y="1870683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234C2"/>
                </a:solidFill>
              </a:rPr>
              <a:t>1MB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C66CA2-DDC1-ED27-A3D6-A4B35613E99A}"/>
              </a:ext>
            </a:extLst>
          </p:cNvPr>
          <p:cNvSpPr txBox="1"/>
          <p:nvPr/>
        </p:nvSpPr>
        <p:spPr>
          <a:xfrm>
            <a:off x="733264" y="6086701"/>
            <a:ext cx="42056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DCA still the same!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C19040-EEEC-A1B1-8892-AEAF0E05131F}"/>
              </a:ext>
            </a:extLst>
          </p:cNvPr>
          <p:cNvSpPr txBox="1"/>
          <p:nvPr/>
        </p:nvSpPr>
        <p:spPr>
          <a:xfrm>
            <a:off x="8763166" y="3101035"/>
            <a:ext cx="15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234C2"/>
                </a:solidFill>
              </a:rPr>
              <a:t>Non inclusive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42C1ACA9-7808-D6D0-4BB1-7133D971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43039" y="1800712"/>
            <a:ext cx="1676219" cy="18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348548-F417-D932-86F2-8CE35E914789}"/>
              </a:ext>
            </a:extLst>
          </p:cNvPr>
          <p:cNvSpPr txBox="1"/>
          <p:nvPr/>
        </p:nvSpPr>
        <p:spPr>
          <a:xfrm>
            <a:off x="3458817" y="3353664"/>
            <a:ext cx="719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Core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837579-E945-A41F-2C18-90C8314F34ED}"/>
              </a:ext>
            </a:extLst>
          </p:cNvPr>
          <p:cNvSpPr txBox="1"/>
          <p:nvPr/>
        </p:nvSpPr>
        <p:spPr>
          <a:xfrm>
            <a:off x="3458817" y="3353664"/>
            <a:ext cx="719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Core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409FAA-24FC-47D8-1468-4E24B3EF9D46}"/>
              </a:ext>
            </a:extLst>
          </p:cNvPr>
          <p:cNvSpPr txBox="1"/>
          <p:nvPr/>
        </p:nvSpPr>
        <p:spPr>
          <a:xfrm>
            <a:off x="7523797" y="5620109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DRAM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D4A22385-CC19-EAB6-AB14-D4941F834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80" y="4332592"/>
            <a:ext cx="3148125" cy="13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DEA56B-5884-F90D-0A20-899485B07D4A}"/>
              </a:ext>
            </a:extLst>
          </p:cNvPr>
          <p:cNvSpPr/>
          <p:nvPr/>
        </p:nvSpPr>
        <p:spPr>
          <a:xfrm>
            <a:off x="8988466" y="3020851"/>
            <a:ext cx="1408602" cy="5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DDIO ways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6F16B7-2CD7-D64A-C9FE-1B62EB0D70F2}"/>
              </a:ext>
            </a:extLst>
          </p:cNvPr>
          <p:cNvSpPr/>
          <p:nvPr/>
        </p:nvSpPr>
        <p:spPr>
          <a:xfrm>
            <a:off x="482606" y="2541894"/>
            <a:ext cx="475488" cy="3291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4.07407E-6 L 0.16967 -0.00348 L 0.59402 -0.00649 L 0.71329 0.08101 " pathEditMode="relative" rAng="0" ptsTypes="AAAA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64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" grpId="0"/>
      <p:bldP spid="6" grpId="0" animBg="1"/>
      <p:bldP spid="13" grpId="0" animBg="1"/>
      <p:bldP spid="17" grpId="0"/>
      <p:bldP spid="20" grpId="0"/>
      <p:bldP spid="22" grpId="0"/>
      <p:bldP spid="23" grpId="0"/>
      <p:bldP spid="24" grpId="0"/>
      <p:bldP spid="27" grpId="0"/>
      <p:bldP spid="28" grpId="0"/>
      <p:bldP spid="7" grpId="0" animBg="1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1DC59F0-FBC9-8282-D6E2-2CCCB30C5939}"/>
              </a:ext>
            </a:extLst>
          </p:cNvPr>
          <p:cNvSpPr/>
          <p:nvPr/>
        </p:nvSpPr>
        <p:spPr>
          <a:xfrm>
            <a:off x="5680544" y="1711231"/>
            <a:ext cx="4970521" cy="202353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7C58D-E6D2-1ED2-44FF-79CE9EB8B217}"/>
              </a:ext>
            </a:extLst>
          </p:cNvPr>
          <p:cNvSpPr txBox="1"/>
          <p:nvPr/>
        </p:nvSpPr>
        <p:spPr>
          <a:xfrm>
            <a:off x="7683339" y="1248336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CPU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2007308-BA6D-A5B5-57A3-07ADAB134315}"/>
              </a:ext>
            </a:extLst>
          </p:cNvPr>
          <p:cNvSpPr/>
          <p:nvPr/>
        </p:nvSpPr>
        <p:spPr>
          <a:xfrm>
            <a:off x="5928906" y="3022750"/>
            <a:ext cx="4468161" cy="52322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51016-AA2B-46AF-8272-B56AA5DF7FD4}"/>
              </a:ext>
            </a:extLst>
          </p:cNvPr>
          <p:cNvSpPr txBox="1"/>
          <p:nvPr/>
        </p:nvSpPr>
        <p:spPr>
          <a:xfrm>
            <a:off x="7742969" y="3042553"/>
            <a:ext cx="672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LLC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EE81F-E412-F9FF-6D69-1B3690C8A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Work: Intelligent Placement of RX Network Data in the 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C18132-7C6A-17C8-4A42-86B0797E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6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F8D52-9533-4DA4-61FA-EB8800683C63}"/>
              </a:ext>
            </a:extLst>
          </p:cNvPr>
          <p:cNvSpPr txBox="1"/>
          <p:nvPr/>
        </p:nvSpPr>
        <p:spPr>
          <a:xfrm>
            <a:off x="2177529" y="1281596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499984-1D44-11CC-EB1C-39BF0890139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419237" y="2722999"/>
            <a:ext cx="2261307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75847C-3E1C-E972-BAB5-F7C91D805D80}"/>
              </a:ext>
            </a:extLst>
          </p:cNvPr>
          <p:cNvSpPr txBox="1"/>
          <p:nvPr/>
        </p:nvSpPr>
        <p:spPr>
          <a:xfrm>
            <a:off x="4189560" y="2199778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PCIe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3539D8-86FE-29A8-7011-0E40A9F6E4B4}"/>
              </a:ext>
            </a:extLst>
          </p:cNvPr>
          <p:cNvCxnSpPr>
            <a:cxnSpLocks/>
          </p:cNvCxnSpPr>
          <p:nvPr/>
        </p:nvCxnSpPr>
        <p:spPr>
          <a:xfrm>
            <a:off x="8079443" y="3762383"/>
            <a:ext cx="0" cy="542592"/>
          </a:xfrm>
          <a:prstGeom prst="straightConnector1">
            <a:avLst/>
          </a:prstGeom>
          <a:ln w="53975">
            <a:solidFill>
              <a:schemeClr val="tx1"/>
            </a:solidFill>
            <a:headEnd type="triangle" w="lg" len="sm"/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A3BDA30-E026-EFDD-9535-6899A5B6DA2E}"/>
              </a:ext>
            </a:extLst>
          </p:cNvPr>
          <p:cNvSpPr txBox="1"/>
          <p:nvPr/>
        </p:nvSpPr>
        <p:spPr>
          <a:xfrm>
            <a:off x="8165804" y="3748935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DDR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45524C-9185-6C4B-3055-E9091986DC32}"/>
              </a:ext>
            </a:extLst>
          </p:cNvPr>
          <p:cNvSpPr/>
          <p:nvPr/>
        </p:nvSpPr>
        <p:spPr>
          <a:xfrm>
            <a:off x="5928907" y="1871095"/>
            <a:ext cx="1415044" cy="100652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02BC3B-FCE9-D8BF-CB84-36BBC461DBC0}"/>
              </a:ext>
            </a:extLst>
          </p:cNvPr>
          <p:cNvSpPr/>
          <p:nvPr/>
        </p:nvSpPr>
        <p:spPr>
          <a:xfrm>
            <a:off x="8982023" y="1871095"/>
            <a:ext cx="1415044" cy="1006522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8BA124-DBF0-FA0C-4427-317F7C6147CF}"/>
              </a:ext>
            </a:extLst>
          </p:cNvPr>
          <p:cNvSpPr txBox="1"/>
          <p:nvPr/>
        </p:nvSpPr>
        <p:spPr>
          <a:xfrm>
            <a:off x="7824252" y="21015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4AD122-65A5-D1C9-F31F-FDEC61A4B78A}"/>
              </a:ext>
            </a:extLst>
          </p:cNvPr>
          <p:cNvSpPr txBox="1"/>
          <p:nvPr/>
        </p:nvSpPr>
        <p:spPr>
          <a:xfrm>
            <a:off x="6246156" y="2217991"/>
            <a:ext cx="83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MLC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08EE5-6B75-8EFC-E287-AFA918755913}"/>
              </a:ext>
            </a:extLst>
          </p:cNvPr>
          <p:cNvSpPr txBox="1"/>
          <p:nvPr/>
        </p:nvSpPr>
        <p:spPr>
          <a:xfrm>
            <a:off x="9288877" y="2186519"/>
            <a:ext cx="8300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MLC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F77DDF-9704-D80A-7F06-1DA5D883C285}"/>
              </a:ext>
            </a:extLst>
          </p:cNvPr>
          <p:cNvSpPr txBox="1"/>
          <p:nvPr/>
        </p:nvSpPr>
        <p:spPr>
          <a:xfrm>
            <a:off x="5838959" y="3090515"/>
            <a:ext cx="2051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234C2"/>
                </a:solidFill>
              </a:rPr>
              <a:t>1.375MB per 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4405B7-D18D-E691-9637-9091B2CA36A2}"/>
              </a:ext>
            </a:extLst>
          </p:cNvPr>
          <p:cNvSpPr txBox="1"/>
          <p:nvPr/>
        </p:nvSpPr>
        <p:spPr>
          <a:xfrm>
            <a:off x="6300193" y="1870683"/>
            <a:ext cx="673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1234C2"/>
                </a:solidFill>
              </a:rPr>
              <a:t>1MB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C19040-EEEC-A1B1-8892-AEAF0E05131F}"/>
              </a:ext>
            </a:extLst>
          </p:cNvPr>
          <p:cNvSpPr txBox="1"/>
          <p:nvPr/>
        </p:nvSpPr>
        <p:spPr>
          <a:xfrm>
            <a:off x="8763166" y="3101035"/>
            <a:ext cx="1575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1234C2"/>
                </a:solidFill>
              </a:rPr>
              <a:t>Non inclusive</a:t>
            </a:r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42C1ACA9-7808-D6D0-4BB1-7133D971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43039" y="1800712"/>
            <a:ext cx="1676219" cy="18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348548-F417-D932-86F2-8CE35E914789}"/>
              </a:ext>
            </a:extLst>
          </p:cNvPr>
          <p:cNvSpPr txBox="1"/>
          <p:nvPr/>
        </p:nvSpPr>
        <p:spPr>
          <a:xfrm>
            <a:off x="3458817" y="3353664"/>
            <a:ext cx="719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Core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837579-E945-A41F-2C18-90C8314F34ED}"/>
              </a:ext>
            </a:extLst>
          </p:cNvPr>
          <p:cNvSpPr txBox="1"/>
          <p:nvPr/>
        </p:nvSpPr>
        <p:spPr>
          <a:xfrm>
            <a:off x="3458817" y="3353664"/>
            <a:ext cx="7195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Core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D19D2-8518-0F63-0C71-B3CC60E7732D}"/>
              </a:ext>
            </a:extLst>
          </p:cNvPr>
          <p:cNvSpPr txBox="1"/>
          <p:nvPr/>
        </p:nvSpPr>
        <p:spPr>
          <a:xfrm>
            <a:off x="208725" y="4199043"/>
            <a:ext cx="599164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Three synergistic mechanisms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Self-invalidating I/O buffer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Network-driven MLC prefetching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Selective Direct DRAM Access (DDA)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7F68F7-A30F-0ED8-5475-23C9274FBCF8}"/>
              </a:ext>
            </a:extLst>
          </p:cNvPr>
          <p:cNvSpPr txBox="1"/>
          <p:nvPr/>
        </p:nvSpPr>
        <p:spPr>
          <a:xfrm>
            <a:off x="7523797" y="5620109"/>
            <a:ext cx="1117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DRAM</a:t>
            </a: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DA74AAAA-350C-8EBD-4AAE-62D713400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380" y="4332592"/>
            <a:ext cx="3148125" cy="132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907137-B900-2D49-A47B-21F024A82EA5}"/>
              </a:ext>
            </a:extLst>
          </p:cNvPr>
          <p:cNvSpPr/>
          <p:nvPr/>
        </p:nvSpPr>
        <p:spPr>
          <a:xfrm>
            <a:off x="8988466" y="3020851"/>
            <a:ext cx="1408602" cy="5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IDIO ways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27925-7399-C021-74CA-C15CF2B4DB7E}"/>
              </a:ext>
            </a:extLst>
          </p:cNvPr>
          <p:cNvSpPr/>
          <p:nvPr/>
        </p:nvSpPr>
        <p:spPr>
          <a:xfrm>
            <a:off x="8985244" y="2343866"/>
            <a:ext cx="1408602" cy="5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IDIO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9B9CE1-2830-D52C-2F49-0E671D50324F}"/>
              </a:ext>
            </a:extLst>
          </p:cNvPr>
          <p:cNvSpPr/>
          <p:nvPr/>
        </p:nvSpPr>
        <p:spPr>
          <a:xfrm>
            <a:off x="5935463" y="2350131"/>
            <a:ext cx="1408602" cy="5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IDIO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8B3839-B803-B6C9-A968-A40B033F28CB}"/>
              </a:ext>
            </a:extLst>
          </p:cNvPr>
          <p:cNvSpPr/>
          <p:nvPr/>
        </p:nvSpPr>
        <p:spPr>
          <a:xfrm>
            <a:off x="7354564" y="4697107"/>
            <a:ext cx="1408602" cy="52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DDA</a:t>
            </a:r>
          </a:p>
        </p:txBody>
      </p:sp>
    </p:spTree>
    <p:extLst>
      <p:ext uri="{BB962C8B-B14F-4D97-AF65-F5344CB8AC3E}">
        <p14:creationId xmlns:p14="http://schemas.microsoft.com/office/powerpoint/2010/main" val="353424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1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1F4F-C931-FF3D-E5B9-C959D3E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9B4A-3C6E-D349-7DDA-B2B5EAD6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 &amp; Motivation</a:t>
            </a:r>
          </a:p>
          <a:p>
            <a:pPr lvl="1"/>
            <a:r>
              <a:rPr lang="en-US" dirty="0"/>
              <a:t>Demystifying network applications</a:t>
            </a:r>
          </a:p>
          <a:p>
            <a:pPr lvl="1"/>
            <a:r>
              <a:rPr lang="en-US" dirty="0"/>
              <a:t>Movement of RX network data in a non-inclusive cache hierarchy</a:t>
            </a:r>
          </a:p>
          <a:p>
            <a:pPr lvl="1"/>
            <a:r>
              <a:rPr lang="en-US" dirty="0"/>
              <a:t>Observations</a:t>
            </a:r>
          </a:p>
          <a:p>
            <a:pPr lvl="2"/>
            <a:r>
              <a:rPr lang="en-US" dirty="0"/>
              <a:t>Useless MLC writebacks</a:t>
            </a:r>
          </a:p>
          <a:p>
            <a:pPr lvl="2"/>
            <a:r>
              <a:rPr lang="en-US" dirty="0"/>
              <a:t>DMA bloating phenomenon</a:t>
            </a:r>
          </a:p>
          <a:p>
            <a:pPr lvl="2"/>
            <a:r>
              <a:rPr lang="en-US" dirty="0"/>
              <a:t>Sensitivity to network rate</a:t>
            </a:r>
          </a:p>
          <a:p>
            <a:r>
              <a:rPr lang="en-US" dirty="0"/>
              <a:t>Intelligent Data Direct IO (IDIO)</a:t>
            </a:r>
          </a:p>
          <a:p>
            <a:pPr lvl="1"/>
            <a:r>
              <a:rPr lang="en-US" dirty="0"/>
              <a:t>Self-invalidating I/O buffers</a:t>
            </a:r>
          </a:p>
          <a:p>
            <a:pPr lvl="1"/>
            <a:r>
              <a:rPr lang="en-US" dirty="0"/>
              <a:t>Network-driven MLC prefetching</a:t>
            </a:r>
          </a:p>
          <a:p>
            <a:pPr lvl="1"/>
            <a:r>
              <a:rPr lang="en-US" dirty="0"/>
              <a:t>Selective direct DRAM access</a:t>
            </a:r>
          </a:p>
          <a:p>
            <a:r>
              <a:rPr lang="en-US" dirty="0"/>
              <a:t>Experimental 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F5283-2D5D-F87C-C514-B4B4D76D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7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1F4F-C931-FF3D-E5B9-C959D3E35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9B4A-3C6E-D349-7DDA-B2B5EAD6D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 &amp; Motivation</a:t>
            </a:r>
          </a:p>
          <a:p>
            <a:pPr lvl="1"/>
            <a:r>
              <a:rPr lang="en-US" dirty="0"/>
              <a:t>Demystifying network applications</a:t>
            </a:r>
          </a:p>
          <a:p>
            <a:pPr lvl="1"/>
            <a:r>
              <a:rPr lang="en-US" dirty="0"/>
              <a:t>Movement of RX network data in a non-inclusive cache hierarchy</a:t>
            </a:r>
          </a:p>
          <a:p>
            <a:pPr lvl="1"/>
            <a:r>
              <a:rPr lang="en-US" dirty="0"/>
              <a:t>Observations</a:t>
            </a:r>
          </a:p>
          <a:p>
            <a:pPr lvl="2"/>
            <a:r>
              <a:rPr lang="en-US" dirty="0"/>
              <a:t>Useless MLC writebacks</a:t>
            </a:r>
          </a:p>
          <a:p>
            <a:pPr lvl="2"/>
            <a:r>
              <a:rPr lang="en-US" dirty="0"/>
              <a:t>DMA bloating phenomenon</a:t>
            </a:r>
          </a:p>
          <a:p>
            <a:pPr lvl="2"/>
            <a:r>
              <a:rPr lang="en-US" dirty="0"/>
              <a:t>Sensitivity to network rate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Intelligent Data Direct IO (IDIO)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Self-invalidating I/O buffers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Network-driven MLC prefetching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Selective direct DRAM access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F5283-2D5D-F87C-C514-B4B4D76D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8</a:t>
            </a:fld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2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9B7D-0790-2207-89F6-AEC77AB6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Inclusive vs. Non-Inclusive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0F91-C835-ACFD-508C-A51FF6C4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A91F-A1B3-44C1-9FC1-670A91959705}" type="slidenum">
              <a:rPr lang="en-US" smtClean="0"/>
              <a:pPr/>
              <a:t>9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5E070-7913-24D2-90FF-6529C3E02831}"/>
              </a:ext>
            </a:extLst>
          </p:cNvPr>
          <p:cNvSpPr/>
          <p:nvPr/>
        </p:nvSpPr>
        <p:spPr>
          <a:xfrm>
            <a:off x="1056972" y="311117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E6FD5A-61F0-BDE3-07F5-609CA0120CAF}"/>
              </a:ext>
            </a:extLst>
          </p:cNvPr>
          <p:cNvSpPr/>
          <p:nvPr/>
        </p:nvSpPr>
        <p:spPr>
          <a:xfrm>
            <a:off x="1534050" y="311117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9B1522-A4C8-2437-1762-8289EE686A60}"/>
              </a:ext>
            </a:extLst>
          </p:cNvPr>
          <p:cNvSpPr/>
          <p:nvPr/>
        </p:nvSpPr>
        <p:spPr>
          <a:xfrm>
            <a:off x="1056972" y="344449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7263B5-B0E7-B2C9-03FA-A410ABA9F987}"/>
              </a:ext>
            </a:extLst>
          </p:cNvPr>
          <p:cNvSpPr/>
          <p:nvPr/>
        </p:nvSpPr>
        <p:spPr>
          <a:xfrm>
            <a:off x="1534050" y="344449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9C13DC-6E3B-A405-D4C4-2387CF5C8EDA}"/>
              </a:ext>
            </a:extLst>
          </p:cNvPr>
          <p:cNvSpPr/>
          <p:nvPr/>
        </p:nvSpPr>
        <p:spPr>
          <a:xfrm>
            <a:off x="1040797" y="4290545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6CFB4E-6DC5-BE56-C030-F27D505E6700}"/>
              </a:ext>
            </a:extLst>
          </p:cNvPr>
          <p:cNvSpPr/>
          <p:nvPr/>
        </p:nvSpPr>
        <p:spPr>
          <a:xfrm>
            <a:off x="1517875" y="4290545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0122476-3747-D4D4-C0CF-40357FBC0C4F}"/>
              </a:ext>
            </a:extLst>
          </p:cNvPr>
          <p:cNvSpPr/>
          <p:nvPr/>
        </p:nvSpPr>
        <p:spPr>
          <a:xfrm>
            <a:off x="1994953" y="4290545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2DA222-F20E-4EDF-F8D4-7CBC91CF33E7}"/>
              </a:ext>
            </a:extLst>
          </p:cNvPr>
          <p:cNvSpPr/>
          <p:nvPr/>
        </p:nvSpPr>
        <p:spPr>
          <a:xfrm>
            <a:off x="2472031" y="4290545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AAA886-73C7-19F5-59DB-DF9014F95821}"/>
              </a:ext>
            </a:extLst>
          </p:cNvPr>
          <p:cNvSpPr/>
          <p:nvPr/>
        </p:nvSpPr>
        <p:spPr>
          <a:xfrm>
            <a:off x="1040797" y="4623866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FF6BB1-F4D4-C11A-EDBA-B98D0CF1D818}"/>
              </a:ext>
            </a:extLst>
          </p:cNvPr>
          <p:cNvSpPr/>
          <p:nvPr/>
        </p:nvSpPr>
        <p:spPr>
          <a:xfrm>
            <a:off x="1517875" y="4623866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A16585-DA39-D7DA-AA1D-EBE483361FF9}"/>
              </a:ext>
            </a:extLst>
          </p:cNvPr>
          <p:cNvSpPr/>
          <p:nvPr/>
        </p:nvSpPr>
        <p:spPr>
          <a:xfrm>
            <a:off x="1994953" y="4623866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539386A-27C0-E745-E5BA-F78F585707B8}"/>
              </a:ext>
            </a:extLst>
          </p:cNvPr>
          <p:cNvSpPr/>
          <p:nvPr/>
        </p:nvSpPr>
        <p:spPr>
          <a:xfrm>
            <a:off x="2472031" y="4623866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14965C-F90D-6861-18D7-8C7E82349C96}"/>
              </a:ext>
            </a:extLst>
          </p:cNvPr>
          <p:cNvSpPr/>
          <p:nvPr/>
        </p:nvSpPr>
        <p:spPr>
          <a:xfrm>
            <a:off x="3905397" y="311117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90A1AF-C871-F315-EB19-1F42B56D2D62}"/>
              </a:ext>
            </a:extLst>
          </p:cNvPr>
          <p:cNvSpPr/>
          <p:nvPr/>
        </p:nvSpPr>
        <p:spPr>
          <a:xfrm>
            <a:off x="4382475" y="311117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E90CADB-D332-BDF2-B911-D2FB9146B528}"/>
              </a:ext>
            </a:extLst>
          </p:cNvPr>
          <p:cNvSpPr/>
          <p:nvPr/>
        </p:nvSpPr>
        <p:spPr>
          <a:xfrm>
            <a:off x="3905397" y="344449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DE9D84-8D5F-60E2-565F-66208191E324}"/>
              </a:ext>
            </a:extLst>
          </p:cNvPr>
          <p:cNvSpPr/>
          <p:nvPr/>
        </p:nvSpPr>
        <p:spPr>
          <a:xfrm>
            <a:off x="4382475" y="344449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8C1D09-81CA-0E75-5B8F-052BC05AB068}"/>
              </a:ext>
            </a:extLst>
          </p:cNvPr>
          <p:cNvSpPr/>
          <p:nvPr/>
        </p:nvSpPr>
        <p:spPr>
          <a:xfrm>
            <a:off x="2940464" y="4290545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EF565F-8D0D-DCDD-30C4-08A3B247F2B8}"/>
              </a:ext>
            </a:extLst>
          </p:cNvPr>
          <p:cNvSpPr/>
          <p:nvPr/>
        </p:nvSpPr>
        <p:spPr>
          <a:xfrm>
            <a:off x="3417542" y="4290545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89586C-8603-7F2F-2E2F-238823B61C27}"/>
              </a:ext>
            </a:extLst>
          </p:cNvPr>
          <p:cNvSpPr/>
          <p:nvPr/>
        </p:nvSpPr>
        <p:spPr>
          <a:xfrm>
            <a:off x="3894620" y="4290545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B6615B-89BD-1BBF-4339-A7B5C73EF483}"/>
              </a:ext>
            </a:extLst>
          </p:cNvPr>
          <p:cNvSpPr/>
          <p:nvPr/>
        </p:nvSpPr>
        <p:spPr>
          <a:xfrm>
            <a:off x="4371698" y="4290545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91D7B8-FCA2-3E5C-73AA-167AE01EBA1F}"/>
              </a:ext>
            </a:extLst>
          </p:cNvPr>
          <p:cNvSpPr/>
          <p:nvPr/>
        </p:nvSpPr>
        <p:spPr>
          <a:xfrm>
            <a:off x="2940464" y="4623866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DCDE4F-81F4-1017-DE51-1694BE5CBD0A}"/>
              </a:ext>
            </a:extLst>
          </p:cNvPr>
          <p:cNvSpPr/>
          <p:nvPr/>
        </p:nvSpPr>
        <p:spPr>
          <a:xfrm>
            <a:off x="3417542" y="4623866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59F2FE-78FD-E677-2C9D-AB8D5F57CE57}"/>
              </a:ext>
            </a:extLst>
          </p:cNvPr>
          <p:cNvSpPr/>
          <p:nvPr/>
        </p:nvSpPr>
        <p:spPr>
          <a:xfrm>
            <a:off x="3894620" y="4623866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63BA72-E9FA-EC3B-3610-070B7D0784E6}"/>
              </a:ext>
            </a:extLst>
          </p:cNvPr>
          <p:cNvSpPr/>
          <p:nvPr/>
        </p:nvSpPr>
        <p:spPr>
          <a:xfrm>
            <a:off x="4371698" y="4623866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3B78E39-7BAF-36EE-9F3E-600B10DA7998}"/>
              </a:ext>
            </a:extLst>
          </p:cNvPr>
          <p:cNvSpPr/>
          <p:nvPr/>
        </p:nvSpPr>
        <p:spPr>
          <a:xfrm>
            <a:off x="1040797" y="495718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5E0854-C999-D5B7-B079-7B3271FEF694}"/>
              </a:ext>
            </a:extLst>
          </p:cNvPr>
          <p:cNvSpPr/>
          <p:nvPr/>
        </p:nvSpPr>
        <p:spPr>
          <a:xfrm>
            <a:off x="1517875" y="495718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2F7556-3297-5A30-6FF0-2BE128F87EB9}"/>
              </a:ext>
            </a:extLst>
          </p:cNvPr>
          <p:cNvSpPr/>
          <p:nvPr/>
        </p:nvSpPr>
        <p:spPr>
          <a:xfrm>
            <a:off x="1994953" y="495718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9D9EC50-49A2-9CC9-2DC6-D07E32E7D8E6}"/>
              </a:ext>
            </a:extLst>
          </p:cNvPr>
          <p:cNvSpPr/>
          <p:nvPr/>
        </p:nvSpPr>
        <p:spPr>
          <a:xfrm>
            <a:off x="2472031" y="495718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DBC44B-18D9-F307-1D05-65C1E246298B}"/>
              </a:ext>
            </a:extLst>
          </p:cNvPr>
          <p:cNvSpPr/>
          <p:nvPr/>
        </p:nvSpPr>
        <p:spPr>
          <a:xfrm>
            <a:off x="1040797" y="529050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9C03DD-5B84-C2A0-3698-B39E77AE0B59}"/>
              </a:ext>
            </a:extLst>
          </p:cNvPr>
          <p:cNvSpPr/>
          <p:nvPr/>
        </p:nvSpPr>
        <p:spPr>
          <a:xfrm>
            <a:off x="1517875" y="529050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0EAF40-E66A-81D6-CA19-17172FE257A9}"/>
              </a:ext>
            </a:extLst>
          </p:cNvPr>
          <p:cNvSpPr/>
          <p:nvPr/>
        </p:nvSpPr>
        <p:spPr>
          <a:xfrm>
            <a:off x="1994953" y="529050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82D223C-FAE6-FB58-146A-DA77738266F8}"/>
              </a:ext>
            </a:extLst>
          </p:cNvPr>
          <p:cNvSpPr/>
          <p:nvPr/>
        </p:nvSpPr>
        <p:spPr>
          <a:xfrm>
            <a:off x="2472031" y="529050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EF7E60-EE29-929C-1814-5EB95DD72C54}"/>
              </a:ext>
            </a:extLst>
          </p:cNvPr>
          <p:cNvSpPr/>
          <p:nvPr/>
        </p:nvSpPr>
        <p:spPr>
          <a:xfrm>
            <a:off x="2940464" y="495718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E69C491-1454-F997-57B6-D6EDD772AE3C}"/>
              </a:ext>
            </a:extLst>
          </p:cNvPr>
          <p:cNvSpPr/>
          <p:nvPr/>
        </p:nvSpPr>
        <p:spPr>
          <a:xfrm>
            <a:off x="3417542" y="495718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D1AB6E-B91E-C9FC-C816-8FC904B65154}"/>
              </a:ext>
            </a:extLst>
          </p:cNvPr>
          <p:cNvSpPr/>
          <p:nvPr/>
        </p:nvSpPr>
        <p:spPr>
          <a:xfrm>
            <a:off x="3894620" y="495718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2B3509F-ABBB-C35A-9C6E-A8864C1600EF}"/>
              </a:ext>
            </a:extLst>
          </p:cNvPr>
          <p:cNvSpPr/>
          <p:nvPr/>
        </p:nvSpPr>
        <p:spPr>
          <a:xfrm>
            <a:off x="4371698" y="4957187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90CCAC-5D2D-7C0D-C971-90ED3ED9CDF1}"/>
              </a:ext>
            </a:extLst>
          </p:cNvPr>
          <p:cNvSpPr/>
          <p:nvPr/>
        </p:nvSpPr>
        <p:spPr>
          <a:xfrm>
            <a:off x="2940464" y="529050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4E60B5-E143-778D-A416-D57845CE831A}"/>
              </a:ext>
            </a:extLst>
          </p:cNvPr>
          <p:cNvSpPr/>
          <p:nvPr/>
        </p:nvSpPr>
        <p:spPr>
          <a:xfrm>
            <a:off x="3417542" y="529050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9F97C1-0A2F-44CC-D3BA-4CD7A0F75FA9}"/>
              </a:ext>
            </a:extLst>
          </p:cNvPr>
          <p:cNvSpPr/>
          <p:nvPr/>
        </p:nvSpPr>
        <p:spPr>
          <a:xfrm>
            <a:off x="3894620" y="529050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54D0EC-E6C9-CB5C-6A06-AB4D27305200}"/>
              </a:ext>
            </a:extLst>
          </p:cNvPr>
          <p:cNvSpPr/>
          <p:nvPr/>
        </p:nvSpPr>
        <p:spPr>
          <a:xfrm>
            <a:off x="4371698" y="5290508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FAA1D2-CB92-5C7C-9B2F-F989AEE79102}"/>
              </a:ext>
            </a:extLst>
          </p:cNvPr>
          <p:cNvSpPr txBox="1"/>
          <p:nvPr/>
        </p:nvSpPr>
        <p:spPr>
          <a:xfrm>
            <a:off x="11193024" y="3072754"/>
            <a:ext cx="1054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Private</a:t>
            </a:r>
          </a:p>
          <a:p>
            <a:pPr algn="ctr"/>
            <a:r>
              <a:rPr lang="en-US" sz="2400" dirty="0"/>
              <a:t>MLC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083FCD-2ED7-A7C5-5FD5-217E98043028}"/>
              </a:ext>
            </a:extLst>
          </p:cNvPr>
          <p:cNvSpPr txBox="1"/>
          <p:nvPr/>
        </p:nvSpPr>
        <p:spPr>
          <a:xfrm>
            <a:off x="11176721" y="4600941"/>
            <a:ext cx="1054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Shared</a:t>
            </a:r>
          </a:p>
          <a:p>
            <a:pPr algn="ctr"/>
            <a:r>
              <a:rPr lang="en-US" sz="2400" dirty="0"/>
              <a:t>LLC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E230223-EE61-1EC8-4C67-7933B84C766F}"/>
              </a:ext>
            </a:extLst>
          </p:cNvPr>
          <p:cNvSpPr txBox="1"/>
          <p:nvPr/>
        </p:nvSpPr>
        <p:spPr>
          <a:xfrm>
            <a:off x="1894248" y="2105790"/>
            <a:ext cx="209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Inclusive Cache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F0F6D6F-16C0-A06E-2798-6483144BF9D2}"/>
              </a:ext>
            </a:extLst>
          </p:cNvPr>
          <p:cNvSpPr/>
          <p:nvPr/>
        </p:nvSpPr>
        <p:spPr>
          <a:xfrm>
            <a:off x="1060704" y="3444497"/>
            <a:ext cx="475488" cy="333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E6F2BD-B12E-E6EB-0C8D-37A892699F73}"/>
              </a:ext>
            </a:extLst>
          </p:cNvPr>
          <p:cNvSpPr/>
          <p:nvPr/>
        </p:nvSpPr>
        <p:spPr>
          <a:xfrm>
            <a:off x="1045182" y="4624467"/>
            <a:ext cx="475488" cy="333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84B74A-2E28-EBD1-135B-3452C9C76097}"/>
              </a:ext>
            </a:extLst>
          </p:cNvPr>
          <p:cNvSpPr/>
          <p:nvPr/>
        </p:nvSpPr>
        <p:spPr>
          <a:xfrm>
            <a:off x="7325457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6E7CD-0101-9B1F-6AA5-CA4EF2803AAF}"/>
              </a:ext>
            </a:extLst>
          </p:cNvPr>
          <p:cNvSpPr/>
          <p:nvPr/>
        </p:nvSpPr>
        <p:spPr>
          <a:xfrm>
            <a:off x="7802535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2C35B8-13FC-6AA4-0D55-C475987CA070}"/>
              </a:ext>
            </a:extLst>
          </p:cNvPr>
          <p:cNvSpPr/>
          <p:nvPr/>
        </p:nvSpPr>
        <p:spPr>
          <a:xfrm>
            <a:off x="7325457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C1C5B9-36C1-3792-274A-7EB5E5094716}"/>
              </a:ext>
            </a:extLst>
          </p:cNvPr>
          <p:cNvSpPr/>
          <p:nvPr/>
        </p:nvSpPr>
        <p:spPr>
          <a:xfrm>
            <a:off x="7802535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781109-84E2-C7BF-528C-95A6330B7614}"/>
              </a:ext>
            </a:extLst>
          </p:cNvPr>
          <p:cNvSpPr/>
          <p:nvPr/>
        </p:nvSpPr>
        <p:spPr>
          <a:xfrm>
            <a:off x="7309282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554729-2825-61F6-0152-03A7E7E7DF57}"/>
              </a:ext>
            </a:extLst>
          </p:cNvPr>
          <p:cNvSpPr/>
          <p:nvPr/>
        </p:nvSpPr>
        <p:spPr>
          <a:xfrm>
            <a:off x="7786360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A9C48-ECEB-D2CC-4C13-031C88B967D8}"/>
              </a:ext>
            </a:extLst>
          </p:cNvPr>
          <p:cNvSpPr/>
          <p:nvPr/>
        </p:nvSpPr>
        <p:spPr>
          <a:xfrm>
            <a:off x="8263438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856FD-1DFE-00C0-5DE4-70CF9EC8CCE6}"/>
              </a:ext>
            </a:extLst>
          </p:cNvPr>
          <p:cNvSpPr/>
          <p:nvPr/>
        </p:nvSpPr>
        <p:spPr>
          <a:xfrm>
            <a:off x="8740516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78B915-7DB2-54A0-ACED-3534C456BF0A}"/>
              </a:ext>
            </a:extLst>
          </p:cNvPr>
          <p:cNvSpPr/>
          <p:nvPr/>
        </p:nvSpPr>
        <p:spPr>
          <a:xfrm>
            <a:off x="7309282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A2508E-51CE-3FD3-DCD5-56920D909031}"/>
              </a:ext>
            </a:extLst>
          </p:cNvPr>
          <p:cNvSpPr/>
          <p:nvPr/>
        </p:nvSpPr>
        <p:spPr>
          <a:xfrm>
            <a:off x="7786360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F98819-29BE-A295-ED06-6CBEEC328D9C}"/>
              </a:ext>
            </a:extLst>
          </p:cNvPr>
          <p:cNvSpPr/>
          <p:nvPr/>
        </p:nvSpPr>
        <p:spPr>
          <a:xfrm>
            <a:off x="8263438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4DC16C-1B3F-6122-F867-5EDD4FB86F60}"/>
              </a:ext>
            </a:extLst>
          </p:cNvPr>
          <p:cNvSpPr/>
          <p:nvPr/>
        </p:nvSpPr>
        <p:spPr>
          <a:xfrm>
            <a:off x="8740516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F6AEDF-D9D1-0E14-E758-75384143B58A}"/>
              </a:ext>
            </a:extLst>
          </p:cNvPr>
          <p:cNvSpPr/>
          <p:nvPr/>
        </p:nvSpPr>
        <p:spPr>
          <a:xfrm>
            <a:off x="10173882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731170-8EBD-C001-D691-19DE9D0C9D99}"/>
              </a:ext>
            </a:extLst>
          </p:cNvPr>
          <p:cNvSpPr/>
          <p:nvPr/>
        </p:nvSpPr>
        <p:spPr>
          <a:xfrm>
            <a:off x="10650960" y="308552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F72C301-FBDC-BF2C-9991-29DE64EB8040}"/>
              </a:ext>
            </a:extLst>
          </p:cNvPr>
          <p:cNvSpPr/>
          <p:nvPr/>
        </p:nvSpPr>
        <p:spPr>
          <a:xfrm>
            <a:off x="10173882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DE75B1-0D3B-92BB-1569-6550240B2FA1}"/>
              </a:ext>
            </a:extLst>
          </p:cNvPr>
          <p:cNvSpPr/>
          <p:nvPr/>
        </p:nvSpPr>
        <p:spPr>
          <a:xfrm>
            <a:off x="10650960" y="341884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5F4112-4B05-3F33-E135-46F24496B14C}"/>
              </a:ext>
            </a:extLst>
          </p:cNvPr>
          <p:cNvSpPr/>
          <p:nvPr/>
        </p:nvSpPr>
        <p:spPr>
          <a:xfrm>
            <a:off x="9208949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AD0C87-AE3D-5086-4A03-634C1E981B02}"/>
              </a:ext>
            </a:extLst>
          </p:cNvPr>
          <p:cNvSpPr/>
          <p:nvPr/>
        </p:nvSpPr>
        <p:spPr>
          <a:xfrm>
            <a:off x="9686027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A719004-16E3-A2C3-69C2-A230A881395F}"/>
              </a:ext>
            </a:extLst>
          </p:cNvPr>
          <p:cNvSpPr/>
          <p:nvPr/>
        </p:nvSpPr>
        <p:spPr>
          <a:xfrm>
            <a:off x="10163105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D45C3B-B808-816C-A69B-AAA4222F92CD}"/>
              </a:ext>
            </a:extLst>
          </p:cNvPr>
          <p:cNvSpPr/>
          <p:nvPr/>
        </p:nvSpPr>
        <p:spPr>
          <a:xfrm>
            <a:off x="10640183" y="4264891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A5BDCB5-4414-0EFA-3936-CD2E31C5A78B}"/>
              </a:ext>
            </a:extLst>
          </p:cNvPr>
          <p:cNvSpPr/>
          <p:nvPr/>
        </p:nvSpPr>
        <p:spPr>
          <a:xfrm>
            <a:off x="9208949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3A46A52-6F3D-06ED-D3C7-B6FE15FF7649}"/>
              </a:ext>
            </a:extLst>
          </p:cNvPr>
          <p:cNvSpPr/>
          <p:nvPr/>
        </p:nvSpPr>
        <p:spPr>
          <a:xfrm>
            <a:off x="9686027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74B09-25C0-D6F7-82A2-76DFEB32AB3E}"/>
              </a:ext>
            </a:extLst>
          </p:cNvPr>
          <p:cNvSpPr/>
          <p:nvPr/>
        </p:nvSpPr>
        <p:spPr>
          <a:xfrm>
            <a:off x="10163105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FB6AD94-7840-ECB5-33D6-5BAD9FDB4DDF}"/>
              </a:ext>
            </a:extLst>
          </p:cNvPr>
          <p:cNvSpPr/>
          <p:nvPr/>
        </p:nvSpPr>
        <p:spPr>
          <a:xfrm>
            <a:off x="10640183" y="4598212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1D2B77-A1E2-33C4-1F0B-7309A2D5406A}"/>
              </a:ext>
            </a:extLst>
          </p:cNvPr>
          <p:cNvSpPr/>
          <p:nvPr/>
        </p:nvSpPr>
        <p:spPr>
          <a:xfrm>
            <a:off x="7309282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F98E2AF-70F8-CF53-8560-1CC5B280C7DC}"/>
              </a:ext>
            </a:extLst>
          </p:cNvPr>
          <p:cNvSpPr/>
          <p:nvPr/>
        </p:nvSpPr>
        <p:spPr>
          <a:xfrm>
            <a:off x="7786360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9FEF46F-6F58-68DC-9563-FAB3BB431FB1}"/>
              </a:ext>
            </a:extLst>
          </p:cNvPr>
          <p:cNvSpPr/>
          <p:nvPr/>
        </p:nvSpPr>
        <p:spPr>
          <a:xfrm>
            <a:off x="8263438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24798B2-FEAA-51EE-1954-695A9E1E15D7}"/>
              </a:ext>
            </a:extLst>
          </p:cNvPr>
          <p:cNvSpPr/>
          <p:nvPr/>
        </p:nvSpPr>
        <p:spPr>
          <a:xfrm>
            <a:off x="8740516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ACF8554-D286-20BD-D22C-64047AB508E9}"/>
              </a:ext>
            </a:extLst>
          </p:cNvPr>
          <p:cNvSpPr/>
          <p:nvPr/>
        </p:nvSpPr>
        <p:spPr>
          <a:xfrm>
            <a:off x="7309282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18B7B29-1150-9A8D-3572-F2835914DB71}"/>
              </a:ext>
            </a:extLst>
          </p:cNvPr>
          <p:cNvSpPr/>
          <p:nvPr/>
        </p:nvSpPr>
        <p:spPr>
          <a:xfrm>
            <a:off x="7786360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C3E0ACA-0FA3-0640-5E18-FD07261D4BDB}"/>
              </a:ext>
            </a:extLst>
          </p:cNvPr>
          <p:cNvSpPr/>
          <p:nvPr/>
        </p:nvSpPr>
        <p:spPr>
          <a:xfrm>
            <a:off x="8263438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F9758CE-EB47-45A0-79BD-E662142217E0}"/>
              </a:ext>
            </a:extLst>
          </p:cNvPr>
          <p:cNvSpPr/>
          <p:nvPr/>
        </p:nvSpPr>
        <p:spPr>
          <a:xfrm>
            <a:off x="8740516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3C2F7D7-2453-5BA5-B502-834909FA650B}"/>
              </a:ext>
            </a:extLst>
          </p:cNvPr>
          <p:cNvSpPr/>
          <p:nvPr/>
        </p:nvSpPr>
        <p:spPr>
          <a:xfrm>
            <a:off x="9208949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7583058-1693-AB34-7C7B-051DA45A4ACF}"/>
              </a:ext>
            </a:extLst>
          </p:cNvPr>
          <p:cNvSpPr/>
          <p:nvPr/>
        </p:nvSpPr>
        <p:spPr>
          <a:xfrm>
            <a:off x="9686027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27DEF78-2437-A4CD-6D97-82FC31D5FE66}"/>
              </a:ext>
            </a:extLst>
          </p:cNvPr>
          <p:cNvSpPr/>
          <p:nvPr/>
        </p:nvSpPr>
        <p:spPr>
          <a:xfrm>
            <a:off x="10163105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70FF6C1-F7B9-F8D9-5F6B-F83E6E8D750D}"/>
              </a:ext>
            </a:extLst>
          </p:cNvPr>
          <p:cNvSpPr/>
          <p:nvPr/>
        </p:nvSpPr>
        <p:spPr>
          <a:xfrm>
            <a:off x="10640183" y="4931533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A6D51E8-D2C4-B865-2650-DFAD0B3A7C58}"/>
              </a:ext>
            </a:extLst>
          </p:cNvPr>
          <p:cNvSpPr/>
          <p:nvPr/>
        </p:nvSpPr>
        <p:spPr>
          <a:xfrm>
            <a:off x="9208949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A9445A-9687-FEC3-13A7-A7EDBBEBB8AD}"/>
              </a:ext>
            </a:extLst>
          </p:cNvPr>
          <p:cNvSpPr/>
          <p:nvPr/>
        </p:nvSpPr>
        <p:spPr>
          <a:xfrm>
            <a:off x="9686027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C558026-61F8-1823-168F-1975E37D7494}"/>
              </a:ext>
            </a:extLst>
          </p:cNvPr>
          <p:cNvSpPr/>
          <p:nvPr/>
        </p:nvSpPr>
        <p:spPr>
          <a:xfrm>
            <a:off x="10163105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874698-13DC-421F-5AC0-66C07303D6F6}"/>
              </a:ext>
            </a:extLst>
          </p:cNvPr>
          <p:cNvSpPr/>
          <p:nvPr/>
        </p:nvSpPr>
        <p:spPr>
          <a:xfrm>
            <a:off x="10640183" y="5264854"/>
            <a:ext cx="477078" cy="333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CB58FF6-3F90-DF76-DB8F-7DE51FE196A6}"/>
              </a:ext>
            </a:extLst>
          </p:cNvPr>
          <p:cNvSpPr/>
          <p:nvPr/>
        </p:nvSpPr>
        <p:spPr>
          <a:xfrm>
            <a:off x="7329189" y="3418843"/>
            <a:ext cx="475488" cy="333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374DBC2-FF44-9B71-0CEC-61663F9C0D9D}"/>
              </a:ext>
            </a:extLst>
          </p:cNvPr>
          <p:cNvSpPr txBox="1"/>
          <p:nvPr/>
        </p:nvSpPr>
        <p:spPr>
          <a:xfrm>
            <a:off x="7547821" y="2056459"/>
            <a:ext cx="424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Non-inclusive Cache (simplified)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1521DE-FD59-7866-0E01-80E86E841DE2}"/>
              </a:ext>
            </a:extLst>
          </p:cNvPr>
          <p:cNvCxnSpPr/>
          <p:nvPr/>
        </p:nvCxnSpPr>
        <p:spPr>
          <a:xfrm>
            <a:off x="220133" y="4011505"/>
            <a:ext cx="11524537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7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5" grpId="0" animBg="1"/>
      <p:bldP spid="10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12516</TotalTime>
  <Words>1131</Words>
  <Application>Microsoft Macintosh PowerPoint</Application>
  <PresentationFormat>Widescreen</PresentationFormat>
  <Paragraphs>366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Palatino Linotype</vt:lpstr>
      <vt:lpstr>Wingdings</vt:lpstr>
      <vt:lpstr>Office Theme</vt:lpstr>
      <vt:lpstr>IDIO: Network-Driven, Inbound Network Data Orchestration on Server Processors </vt:lpstr>
      <vt:lpstr>Connectivity in Future Datacenter Servers</vt:lpstr>
      <vt:lpstr>Direct Cache Access (DCA)</vt:lpstr>
      <vt:lpstr>Cache Hierarchy Evolution</vt:lpstr>
      <vt:lpstr>Cache Hierarchy Evolution</vt:lpstr>
      <vt:lpstr>Our Work: Intelligent Placement of RX Network Data in the Memory Hierarchy</vt:lpstr>
      <vt:lpstr>Outline</vt:lpstr>
      <vt:lpstr>Outline</vt:lpstr>
      <vt:lpstr>Inclusive vs. Non-Inclusive Caches</vt:lpstr>
      <vt:lpstr>Data Movement in a Non-Inclusive Cache Hierarchy Running a Run-to-Completion SW stack</vt:lpstr>
      <vt:lpstr>Data Movement in a Non-Inclusive Cache Hierarchy Running a Run-to-Completion SW stack</vt:lpstr>
      <vt:lpstr>Summary of Observations</vt:lpstr>
      <vt:lpstr>MLC and LLC Writebacks: Sensitivity to Network Rate</vt:lpstr>
      <vt:lpstr>Outline</vt:lpstr>
      <vt:lpstr>Self-Invalidating I/O Buffers + MLC Prefetch</vt:lpstr>
      <vt:lpstr>Requirements</vt:lpstr>
      <vt:lpstr>Outline</vt:lpstr>
      <vt:lpstr>Methodology</vt:lpstr>
      <vt:lpstr>DDIO vs. Inv vs. MLC prefetch  vs. IDIO</vt:lpstr>
      <vt:lpstr>Steady Load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Cross-Layer, Hardware-Software Approach Towards Architecting High-Performance Datacenters </dc:title>
  <dc:creator>Alian, Mohammad</dc:creator>
  <cp:lastModifiedBy>Alian, Mohammad</cp:lastModifiedBy>
  <cp:revision>958</cp:revision>
  <dcterms:created xsi:type="dcterms:W3CDTF">2019-12-06T23:45:59Z</dcterms:created>
  <dcterms:modified xsi:type="dcterms:W3CDTF">2022-10-16T20:31:30Z</dcterms:modified>
</cp:coreProperties>
</file>