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2"/>
    <p:restoredTop sz="94648"/>
  </p:normalViewPr>
  <p:slideViewPr>
    <p:cSldViewPr snapToGrid="0">
      <p:cViewPr varScale="1">
        <p:scale>
          <a:sx n="113" d="100"/>
          <a:sy n="113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7F1FC-FF64-EE7F-EB1B-077B124F8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FE336-C17A-8AE4-E916-AC95C729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0C60D-F4AB-03CB-D807-66F9F1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07563-D33A-FAF8-A9B2-7A84BD6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81D2E-66FE-B628-E66F-7EA07FC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7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9B92-6161-5F91-A89F-9765FD11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D26F3-3453-2458-DFC6-4584F844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7F601-1AAC-BEAA-CA75-460728CA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0F324-14F7-7614-E63B-90C25381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8F61A-4FFE-49CB-F44B-C3120DBC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6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92BFD-2388-5BE4-0891-2ED3A4E11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C4ACC8-0E1A-4BDA-1C33-EECEA263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9C073-F807-4571-B7A6-7C3B5622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30134-B5DB-3083-25CC-149E716E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6741D-1935-2C56-F552-A1927FDE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82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A8B8-86EB-9E56-BE12-8CD9F998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79DD-7EB4-5B2F-5AD8-DCF46580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FA3F-3C0D-13CD-BD21-87B46769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BF5F1-7BAE-C71B-9804-B3A0FB23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E709A-AA0A-EDFD-385B-8C8A6C4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5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7B82-422C-46C7-5683-D6FD04E5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0BFC-561D-A803-46E3-C8451CD6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5F5CC-AB26-4C84-A76E-4286B189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7E4E7-A146-9FA3-D501-72B586EB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F0457-DD78-47AC-487D-CDCB40C7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635D-902B-F2D0-DDAB-0728112A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1B363-5D33-E80D-B649-42C7CD08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64AD9-E0E1-B245-034A-11411858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42C66-975E-DEEF-A257-9968DFB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B3720-120E-0B32-3254-59544D5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68796-45F3-CAA2-7E10-BC1302A3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5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F150-D0D0-F77B-13C0-226E7318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9AB9C-C5F2-8F35-D466-25DDD237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E8074-2A67-F75B-5684-0059D0DD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E7B39-E2AA-EDE4-D419-E4FD646AD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F7E14-647B-BD59-C74A-3C77CD91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57554-6E19-92D5-1FD2-0A644991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030B9-03FD-F8E2-0509-6077347A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992CF1-FF3E-6ABE-7387-1B2BEC5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2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15A81-2CD4-56E0-FCCC-F223D826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857BC-6C26-D585-126E-72D0722E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19470-C92C-73C2-395C-0100D727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6458C-301A-B198-DACC-DA43C451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514EB-0D16-B306-CA25-D6F824A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8349D-BA4E-9A91-F344-A24E681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5E087-6A4C-6E5B-D833-F89475E1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9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969B-AE2C-8E67-289A-79C19136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F2EB1-A71D-4762-6A8F-0EEECC3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EB1A0-0532-90A4-BDC5-ED6E31EB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92DC4-8402-D290-238B-A9635527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92E2A-758E-1FC9-28A7-3D938E79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EA095-D0E9-94FE-3052-E689D004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21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0BF7-E23F-0E13-B2A8-5303C86C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048325-03B5-3F59-0190-4D93B8ED8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1BC7A-8D08-B06F-2F0F-007C4342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25895-13A2-258C-BD50-28F81F3D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CC6D7-C9CA-0476-66AE-0B13E596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1340A-D396-74A9-B0A1-4B1F30FD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8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954B3A-0F71-7A93-D00F-A4A1C7A2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93366-F749-0CAC-E127-F8B3FCC2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F2C6B-5052-5EC3-B978-0FC4B877F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1881-5161-D141-BEB3-35028E2CF562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9783-7F2A-41A5-F017-C870BC83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31CF-69CA-47F9-D189-66ED2E8E3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6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FB2DC-340A-6A54-F872-642D3A570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Gun Deaths in the USA</a:t>
            </a:r>
            <a:br>
              <a:rPr kumimoji="1" lang="en-US" altLang="zh-CN" dirty="0"/>
            </a:br>
            <a:r>
              <a:rPr kumimoji="1" lang="en-US" altLang="zh-CN" dirty="0"/>
              <a:t>2012-2014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C5672A-47DF-B2CB-6869-6FF635208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Yifan</a:t>
            </a:r>
            <a:r>
              <a:rPr kumimoji="1" lang="en-US" altLang="zh-CN" dirty="0"/>
              <a:t> Zhang- Student no: s4686474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A85C13-4FCC-D166-B6F7-827944E883CD}"/>
              </a:ext>
            </a:extLst>
          </p:cNvPr>
          <p:cNvSpPr txBox="1"/>
          <p:nvPr/>
        </p:nvSpPr>
        <p:spPr>
          <a:xfrm>
            <a:off x="1298713" y="5550971"/>
            <a:ext cx="869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This presentation showcases cases of gun violence from different perspectives in the USA between 2012 and 2014.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2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6800834-DB1B-1707-597B-F45D569DCCD3}"/>
              </a:ext>
            </a:extLst>
          </p:cNvPr>
          <p:cNvSpPr txBox="1"/>
          <p:nvPr/>
        </p:nvSpPr>
        <p:spPr>
          <a:xfrm>
            <a:off x="2650435" y="5393635"/>
            <a:ext cx="865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0" i="0" dirty="0">
                <a:effectLst/>
                <a:latin typeface="Söhne"/>
              </a:rPr>
              <a:t>This bar graph displays the age distribution of deaths by different causes, with the highest number of homicides occurring in the age group between 18-28 years, while the majority of individuals who died by suicide were between the ages of 48-61 years.</a:t>
            </a:r>
            <a:endParaRPr kumimoji="1" lang="zh-CN" altLang="en-US" dirty="0"/>
          </a:p>
        </p:txBody>
      </p:sp>
      <p:pic>
        <p:nvPicPr>
          <p:cNvPr id="38" name="内容占位符 37" descr="图表, 直方图&#10;&#10;描述已自动生成">
            <a:extLst>
              <a:ext uri="{FF2B5EF4-FFF2-40B4-BE49-F238E27FC236}">
                <a16:creationId xmlns:a16="http://schemas.microsoft.com/office/drawing/2014/main" id="{73228CA9-4533-2F6B-0951-FDE27126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686" y="342546"/>
            <a:ext cx="8662510" cy="4879974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A908553-2960-C44E-D27E-A1368340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2" y="26457"/>
            <a:ext cx="1897846" cy="6464653"/>
          </a:xfrm>
        </p:spPr>
        <p:txBody>
          <a:bodyPr>
            <a:noAutofit/>
          </a:bodyPr>
          <a:lstStyle/>
          <a:p>
            <a:r>
              <a:rPr lang="en-AU" altLang="zh-CN" sz="2400" b="1" dirty="0"/>
              <a:t>What factors may contribute to the higher incidence of homicides among the 18-28 age group and the higher incidence of suicides among the 48-61 age group?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87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内容占位符 12" descr="图表, 散点图&#10;&#10;描述已自动生成">
            <a:extLst>
              <a:ext uri="{FF2B5EF4-FFF2-40B4-BE49-F238E27FC236}">
                <a16:creationId xmlns:a16="http://schemas.microsoft.com/office/drawing/2014/main" id="{2BC567DE-A4F2-8756-F99F-606CE988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525" y="62480"/>
            <a:ext cx="9097142" cy="5604542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B3473E4-7469-6E31-14FD-CE4541098639}"/>
              </a:ext>
            </a:extLst>
          </p:cNvPr>
          <p:cNvSpPr txBox="1"/>
          <p:nvPr/>
        </p:nvSpPr>
        <p:spPr>
          <a:xfrm>
            <a:off x="1627124" y="5667022"/>
            <a:ext cx="988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000" b="0" i="0" dirty="0">
                <a:effectLst/>
                <a:latin typeface="Söhne"/>
              </a:rPr>
              <a:t>Through these three different bar graphs from different years, we can clearly observe that the highest number of deaths occurred in the educational level 2 category, followed by a significantly higher number of deaths in males compared to females.</a:t>
            </a:r>
            <a:endParaRPr kumimoji="1"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3A32C9-AD55-C35F-A435-6CF2B598D7DE}"/>
              </a:ext>
            </a:extLst>
          </p:cNvPr>
          <p:cNvSpPr txBox="1"/>
          <p:nvPr/>
        </p:nvSpPr>
        <p:spPr>
          <a:xfrm>
            <a:off x="146756" y="214489"/>
            <a:ext cx="20094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>
                <a:latin typeface="Söhne"/>
              </a:rPr>
              <a:t>What factors contribute to the higher mortality rates observed among individuals with educational level 2 and how can this be addressed?</a:t>
            </a:r>
            <a:endParaRPr lang="zh-CN" altLang="en-US" sz="24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9614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B7C2-C845-271F-C3F7-E52DFCEB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7223"/>
            <a:ext cx="10515600" cy="132556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9" name="内容占位符 8" descr="图表&#10;&#10;描述已自动生成">
            <a:extLst>
              <a:ext uri="{FF2B5EF4-FFF2-40B4-BE49-F238E27FC236}">
                <a16:creationId xmlns:a16="http://schemas.microsoft.com/office/drawing/2014/main" id="{39608FE8-0FB9-6A8C-9D33-8B7B77C11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0389476" cy="5962688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CB4F2E-5CF3-83E5-BC55-FA83A89C6033}"/>
              </a:ext>
            </a:extLst>
          </p:cNvPr>
          <p:cNvSpPr txBox="1"/>
          <p:nvPr/>
        </p:nvSpPr>
        <p:spPr>
          <a:xfrm>
            <a:off x="733778" y="5962689"/>
            <a:ext cx="837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By our analysis, the number of whites who committed suicide during this three-year period far exceeded the number of deaths of other race of people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8815F0-5A5C-6D51-678C-73A9B9538D8B}"/>
              </a:ext>
            </a:extLst>
          </p:cNvPr>
          <p:cNvSpPr txBox="1"/>
          <p:nvPr/>
        </p:nvSpPr>
        <p:spPr>
          <a:xfrm>
            <a:off x="10389476" y="508001"/>
            <a:ext cx="17235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sz="2400" b="1" dirty="0"/>
              <a:t>What factors could contribute to the higher rate of suicide among white individuals compared to other races during a three-year period?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739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215</Words>
  <Application>Microsoft Macintosh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Söhne</vt:lpstr>
      <vt:lpstr>Arial</vt:lpstr>
      <vt:lpstr>Office 主题​​</vt:lpstr>
      <vt:lpstr>Gun Deaths in the USA 2012-2014</vt:lpstr>
      <vt:lpstr>What factors may contribute to the higher incidence of homicides among the 18-28 age group and the higher incidence of suicides among the 48-61 age group?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Deaths in the USA 2012-2014</dc:title>
  <dc:creator>一帆 张</dc:creator>
  <cp:lastModifiedBy>一帆 张</cp:lastModifiedBy>
  <cp:revision>3</cp:revision>
  <dcterms:created xsi:type="dcterms:W3CDTF">2023-05-01T03:18:41Z</dcterms:created>
  <dcterms:modified xsi:type="dcterms:W3CDTF">2023-05-04T02:09:40Z</dcterms:modified>
</cp:coreProperties>
</file>