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70" r:id="rId12"/>
    <p:sldId id="269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93A1-9D3D-2833-253A-BE977E7BD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ED07-0AE2-0674-BDF6-622A0067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ABB7-5629-ED66-0753-6BD28BA2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6A19-E411-5A69-CC79-21E07615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F81C-91F7-3884-7C42-0A0BE7D2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AFEB-72F1-3D7B-68DE-92EE267B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48AB-9A33-C3B0-B851-DF95F9075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4F88-DD84-D22E-88A7-BA34A20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B074-1410-E615-922F-00691B10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B2F6-B715-5AC3-0790-00D9466A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37E2B-0C8E-C797-046A-8A510C2EC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87A0-D0E2-F2D2-5B12-DD8A8A08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60EE-FE07-E1A0-24FF-2DCAD459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4605-BD85-7A1E-717D-3469EB3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FD77-78F4-13A1-3FE6-31F895F0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0309-E6C9-CA73-E110-05CCC4D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56DD-D5FE-CDC2-7123-37A58352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6657-F2C6-3517-8A0C-EAD815ED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BF5D-B006-365E-ECF8-1B145C10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5704-01A9-A6A1-A17E-A2FF6999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2554-4A17-638C-0ED2-F4B77D4B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2A441-24B9-984E-3691-3A89308B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AAA0-020D-81DE-21ED-39403948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B23F-0354-5809-C02F-E6C510EE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162E-E4B2-2B67-AE1C-47D31FF3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7E7D-97D1-A2A0-7818-06C2B06E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8EC4-7CC0-642A-9052-8ED64879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8C04-4D5F-8190-DE43-C797210C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74319-712A-2CD3-B6EC-7051D6D2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334B2-A25D-10EF-A4AA-273B0379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495C-C1DD-5EC1-6739-AC01E1E2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B599-4642-0ED1-C649-98841F76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81AA-3CC1-568C-A3CF-A42C3E7B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878C9-1D2A-744B-3854-405B4A8C6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34A86-D5DF-A45B-2315-F1F87493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132B2-8A62-17A3-C9A2-E8A3B29FF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34767-451E-A448-EC43-9CEC2691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6728-D3C0-1CCB-7C7C-E537C81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36605-B7C2-7E40-D859-BDE59E2D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1C5A-AE67-755C-F129-F4A8619E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4250-357F-AB9A-11FD-161CD4D2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B5842-F63A-1EDB-3A9B-F7466B90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E211C-EA8A-34F4-4B5B-7AAFAF28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0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FE768-7E98-BF23-D367-ED06DFD8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5FBBA-5EE7-F628-D4A8-40814C33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10FD1-C7F6-76FE-768C-E8455223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6F2B-A4B3-65C6-71D0-55BB052F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0F41-02B2-EE8A-008A-74BD6260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34C35-07DC-3F6F-52BD-8167451D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F3064-304A-5537-E185-141A03C0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32F7-D9EE-F83C-62F8-10F428B6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2FD05-9DAE-09A5-B8EE-D7B7E73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F561-B7F6-D83E-18DC-2B3E283C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56D90-6B6A-8055-ACA3-110BEB9A3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B4321-A494-3FDA-DA9E-37629A3C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0FF35-472D-2FE4-5845-7B64A107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D6B2D-2015-D570-B81C-6AD9E494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CF74-4733-51A9-87FE-5349C77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0B3FD-0B4D-A0F0-0851-E4092449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2DC53-50B5-4EDF-B359-7AE5F875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8C330-AC7C-D66C-1716-5B60572A7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51476-D84D-4606-9E60-E11DC6FEDE3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287A-7E47-C519-638A-A9AE488BF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4001-F339-3CFB-B74E-A2F9E2DBD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CC2AE-2C32-4282-A4DC-19E54E20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3791-2344-081B-5467-E8F9BCDAE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38B40-D727-006E-BFC0-A38220A1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D4932-1EB8-8DFD-83EB-268DC1E9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90410-13CD-60AF-3B5E-B703A65D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9002F-657E-3B78-ECD1-1985C627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D56-5B6A-7237-AC05-39C4C57C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CF22-C056-9CB7-A296-F73F7F2A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63575-E933-8B05-7207-45DB8BE8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397C-74AA-1015-072B-D6059AE2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30F8-F843-B679-C218-50A50E50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F5D8C-1AE5-DBAB-FED2-CD4685BB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C5D-392F-82E3-349F-5788567C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8CA0-B7E4-FF53-DD52-D3DF1820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5E588-8A64-31C6-5167-C6040870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3662-B77E-F121-16B4-744A613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2C1A-A6E8-8936-6D76-3B81C088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FE6B2-15F3-A943-2087-EFE05A02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4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DFAA-4153-34FB-F62B-A40B7DC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B9C3-7F43-05D2-C471-106330E7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B7ECF-E3FF-C200-B39E-24CE65C7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480-6D82-1C43-DAE4-050EBE13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082B-5329-4BDA-B38B-FD13D4A8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4C239-53C0-1A8E-741B-D50E5EF6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8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C2A-B5FA-0202-540B-96F8FDB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FFAC-C754-B063-414F-77A2B1E8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5E9A9-CB4B-7A26-D161-0AF9674D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B189-7BBE-3897-1EA4-AB41FCFC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72C4-908A-EF18-FEA3-A9AF142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6C7F3-D9F5-D510-C741-C6D2EFA8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7AD9-C801-7ADB-2800-E644717B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7D9A-119A-44C0-5138-9EFA7A16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D63A9-56B0-8921-4EE2-EC57D2C8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9584-BF8F-EE69-BC9B-3CDE99A55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E8F0E-2AD6-89D7-0ED6-4378BDFFD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DA9CB-330C-3E5F-40AC-79CB71C2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1B9B-FD91-B656-2CD3-0215F648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5856-D79F-D9E2-3B91-66B7FE86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F0946-653A-91DF-3BA6-3C3CEAF9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40F7-22AF-2ACF-10D8-501FCC98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E1C4-8F6C-BED5-8A8B-FCAF5401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0B3F8-B29A-4162-5F87-2F9CF224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BFD7-A669-8388-5B57-991CA202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5F70-E9EF-4B12-8709-44101CD6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E115C-59AF-8B2B-A406-EB5C474A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3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18A6-6ACB-666A-A756-0AE5F1C8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96D2-A227-758F-1DFB-052B0C20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9141A-245F-A027-9989-CFC7B26B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0C70-F0AA-CE5C-E146-8453C6EB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40BA-C00A-AA5E-4207-A0927813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23ACE-AC77-AAAD-F8B6-553FD3D3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"/>
            <a:ext cx="12192000" cy="6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6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9F69-89FC-0F72-FF95-14000335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938E-CCC1-F946-A2B4-A16BC5A7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E80E0-86A1-DB10-7DCC-DF1E7312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CBB-9DBA-08B8-3EC2-BF3ACC58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3C34-3D97-C4A2-D90E-8B16EA0E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08D0-850A-294C-F61A-1DA0FAEC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A4F4-8D9E-90CF-A461-A91A759B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914B-F91A-6F42-ABF0-A44267EE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FE4C0-7438-E27D-C2F9-8C30FE99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3E90-C306-E3A3-A572-7CBA4AE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F88A-BC4F-3E1D-6D0A-49AB3149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15254-FEEC-F2F5-ED9C-FDDAA96E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 Yifang</dc:creator>
  <cp:lastModifiedBy>DONG Yifang</cp:lastModifiedBy>
  <cp:revision>1</cp:revision>
  <dcterms:created xsi:type="dcterms:W3CDTF">2025-01-09T11:32:52Z</dcterms:created>
  <dcterms:modified xsi:type="dcterms:W3CDTF">2025-01-09T11:40:58Z</dcterms:modified>
</cp:coreProperties>
</file>