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5" d="100"/>
          <a:sy n="65" d="100"/>
        </p:scale>
        <p:origin x="7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F6646-55BD-4BFA-BA3D-93B458F37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FE637C-CCFF-4609-93DB-C70846674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85B29-D94D-4091-9491-0380B9C2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4BCA-63EF-475E-B8F9-426770A122F6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330CED-2549-4B76-BB92-866121FC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94006-A853-41F3-A5CA-BFCDFBD5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19B9-86F6-4762-8DE8-27747EFFA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44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CC20C-8668-448F-985F-F5F560A4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5F4D37-DC0F-418D-A80A-71DE8E0CA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96AC8B-3961-4035-94A3-99D81CD0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4BCA-63EF-475E-B8F9-426770A122F6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38852-1380-46E9-9921-CE34573F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7959E3-BBF2-41B8-A155-D7128913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19B9-86F6-4762-8DE8-27747EFFA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0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807B8-AB6B-4B14-9A1D-662B50D8F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6E2EFE-11C9-4453-9A0A-8DDE538CB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58BF6D-2ABE-4C75-A4ED-7A050375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4BCA-63EF-475E-B8F9-426770A122F6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BE012A-DBE8-4B12-855B-30699E27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2C737A-F2F5-4502-A111-1704FEBF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19B9-86F6-4762-8DE8-27747EFFA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02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D89F9-4273-4102-BA6B-C97A29E8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3EE753-E761-43B9-BF58-3169B43AC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0CFF55-E22B-4963-859C-7DD3B728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4BCA-63EF-475E-B8F9-426770A122F6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D8EDBB-D233-4048-BBCF-C329CC5A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0EBC4-DE38-4551-A39E-249D2655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19B9-86F6-4762-8DE8-27747EFFA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90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06631-6C79-4C5B-9778-2A9C4784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421E56-F5D7-4F8F-9FF2-B2BDD420C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6FFD4-5F2A-4FAA-BEE2-91FDCF63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4BCA-63EF-475E-B8F9-426770A122F6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D67CC-F263-4E87-A129-5C8EA463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5A2E8D-A7FB-4525-95E9-4928C95B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19B9-86F6-4762-8DE8-27747EFFA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5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9488D-F0CF-4927-8B04-995708B7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9746A6-F269-4EBF-8C5A-2508FE0AE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90F4CA-9400-4BB9-BC8F-9C4F44807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CBDDFA-E388-4DA3-99B3-0457BD04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4BCA-63EF-475E-B8F9-426770A122F6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68A031-1C26-456A-95ED-604EE3EB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1BA440-43B2-40C0-9831-CB6B0F4C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19B9-86F6-4762-8DE8-27747EFFA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35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9FC7D-E668-4D1E-BBF2-8823F6FC2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F5B10D-7ED6-4BCD-8CF3-46D073CFB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4DF382-1D7D-40FB-B15D-DA4B87157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409FDD-DEC3-4E06-9E96-73EADAFEF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4C9766-88AE-4283-BA0B-FA6A8FD78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352B54-D9FB-4D56-BD87-8E2FA635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4BCA-63EF-475E-B8F9-426770A122F6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15526C-B210-4733-93BC-C6618DEC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514C86-E312-409A-9DFE-DBD3DE9C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19B9-86F6-4762-8DE8-27747EFFA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45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F7EB9-7AF3-4E65-AEE5-A8CFFBB9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F1E6FF-BBA7-4535-B2E3-E8236332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4BCA-63EF-475E-B8F9-426770A122F6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872797-E4D0-4E73-A1DC-F0CA48B0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44BD4D-EF95-411B-8F06-1FB00026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19B9-86F6-4762-8DE8-27747EFFA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36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26B918-40AA-41EB-8D8C-97648206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4BCA-63EF-475E-B8F9-426770A122F6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7E0565-8012-4120-97A9-44A6D3EE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AFFBDB-6736-40A7-B090-4181B73E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19B9-86F6-4762-8DE8-27747EFFA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73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7AA54-8286-4161-A8F1-1783452F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877FA-E6D2-4573-B5B7-CD2B943AC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FBB89D-2829-408A-A69B-9B80A1D9E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B08D97-F9E8-47A8-99F9-DC107ACBA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4BCA-63EF-475E-B8F9-426770A122F6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FB0839-AFB9-443C-A301-179521A1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E21F6-69EF-4509-A291-63DD76FC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19B9-86F6-4762-8DE8-27747EFFA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10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E6CB5-30CD-4E69-AC8A-B904A352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FA7652-9410-4C9D-B659-EB376207A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13E994-E51A-4763-AF75-4926955B0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D72791-FDC0-4380-80E9-D1E2F5F4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4BCA-63EF-475E-B8F9-426770A122F6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37583F-67A1-4179-A3E8-33711E13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3DB0FF-A6C7-4AC5-9ABC-A254A53B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19B9-86F6-4762-8DE8-27747EFFA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12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6D79FB-A4CD-4AD1-A8B6-9B34FC3E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64AB43-8041-478E-B75C-E8C0B4D56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89B63C-B278-4645-8849-3C64AF8C3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04BCA-63EF-475E-B8F9-426770A122F6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036D0-FEEE-400A-BFF1-835D8ECA6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E7D4E-4511-42A6-A88D-D633CE74B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B19B9-86F6-4762-8DE8-27747EFFA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72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10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2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4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6.jpg"/><Relationship Id="rId7" Type="http://schemas.openxmlformats.org/officeDocument/2006/relationships/image" Target="../media/image5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28.jpg"/><Relationship Id="rId10" Type="http://schemas.openxmlformats.org/officeDocument/2006/relationships/image" Target="../media/image30.jpg"/><Relationship Id="rId4" Type="http://schemas.openxmlformats.org/officeDocument/2006/relationships/image" Target="../media/image27.jpg"/><Relationship Id="rId9" Type="http://schemas.openxmlformats.org/officeDocument/2006/relationships/image" Target="../media/image2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43FE92F-F7FF-4460-BE53-CAE303E03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097" y="814616"/>
            <a:ext cx="9144000" cy="907551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bSSFP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no phase cycling ( Δ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𝜙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=0 )	Off-resonance = 0</a:t>
            </a:r>
          </a:p>
          <a:p>
            <a:pPr algn="l"/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 descr="图表&#10;&#10;描述已自动生成">
            <a:extLst>
              <a:ext uri="{FF2B5EF4-FFF2-40B4-BE49-F238E27FC236}">
                <a16:creationId xmlns:a16="http://schemas.microsoft.com/office/drawing/2014/main" id="{AA664B57-6802-45CA-9F12-EFD6BBD547F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7" y="3429000"/>
            <a:ext cx="4229463" cy="2945232"/>
          </a:xfrm>
          <a:prstGeom prst="rect">
            <a:avLst/>
          </a:prstGeom>
        </p:spPr>
      </p:pic>
      <p:pic>
        <p:nvPicPr>
          <p:cNvPr id="13" name="图片 12" descr="图表&#10;&#10;描述已自动生成">
            <a:extLst>
              <a:ext uri="{FF2B5EF4-FFF2-40B4-BE49-F238E27FC236}">
                <a16:creationId xmlns:a16="http://schemas.microsoft.com/office/drawing/2014/main" id="{812105C7-5FA7-443E-9C02-3A883E5D4C9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734" y="3373262"/>
            <a:ext cx="4406535" cy="3056707"/>
          </a:xfrm>
          <a:prstGeom prst="rect">
            <a:avLst/>
          </a:prstGeom>
        </p:spPr>
      </p:pic>
      <p:pic>
        <p:nvPicPr>
          <p:cNvPr id="15" name="图片 14" descr="图表&#10;&#10;描述已自动生成">
            <a:extLst>
              <a:ext uri="{FF2B5EF4-FFF2-40B4-BE49-F238E27FC236}">
                <a16:creationId xmlns:a16="http://schemas.microsoft.com/office/drawing/2014/main" id="{A7E38A29-BCF8-4096-8DB3-C9934B73C09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2" y="3317524"/>
            <a:ext cx="4585061" cy="3056707"/>
          </a:xfrm>
          <a:prstGeom prst="rect">
            <a:avLst/>
          </a:prstGeom>
        </p:spPr>
      </p:pic>
      <p:graphicFrame>
        <p:nvGraphicFramePr>
          <p:cNvPr id="19" name="表格 19">
            <a:extLst>
              <a:ext uri="{FF2B5EF4-FFF2-40B4-BE49-F238E27FC236}">
                <a16:creationId xmlns:a16="http://schemas.microsoft.com/office/drawing/2014/main" id="{33A793FB-6AA7-455F-AE0E-33E1C6921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635594"/>
              </p:ext>
            </p:extLst>
          </p:nvPr>
        </p:nvGraphicFramePr>
        <p:xfrm>
          <a:off x="2571930" y="1699985"/>
          <a:ext cx="39594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749">
                  <a:extLst>
                    <a:ext uri="{9D8B030D-6E8A-4147-A177-3AD203B41FA5}">
                      <a16:colId xmlns:a16="http://schemas.microsoft.com/office/drawing/2014/main" val="2482306850"/>
                    </a:ext>
                  </a:extLst>
                </a:gridCol>
                <a:gridCol w="1979749">
                  <a:extLst>
                    <a:ext uri="{9D8B030D-6E8A-4147-A177-3AD203B41FA5}">
                      <a16:colId xmlns:a16="http://schemas.microsoft.com/office/drawing/2014/main" val="595243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Tip angle (°)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Steady-state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Mxy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01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0.05527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10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0.01857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05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0.00499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981085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8BDEAF46-B19A-4BC1-AD4D-1A19CA80BAA3}"/>
              </a:ext>
            </a:extLst>
          </p:cNvPr>
          <p:cNvSpPr txBox="1"/>
          <p:nvPr/>
        </p:nvSpPr>
        <p:spPr>
          <a:xfrm>
            <a:off x="599442" y="1830365"/>
            <a:ext cx="1741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 = 1.0 s</a:t>
            </a:r>
          </a:p>
          <a:p>
            <a:pPr algn="l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 = 0.1 s</a:t>
            </a:r>
          </a:p>
          <a:p>
            <a:pPr algn="l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 = 0.01 s</a:t>
            </a:r>
          </a:p>
          <a:p>
            <a:pPr algn="l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 = 0.005 s</a:t>
            </a:r>
          </a:p>
          <a:p>
            <a:endParaRPr lang="zh-CN" altLang="en-US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19E06BA4-2695-47DE-938A-E6282B8D777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391920" cy="568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83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内容占位符 2">
            <a:extLst>
              <a:ext uri="{FF2B5EF4-FFF2-40B4-BE49-F238E27FC236}">
                <a16:creationId xmlns:a16="http://schemas.microsoft.com/office/drawing/2014/main" id="{12853CD8-F64C-4B3C-B057-251621BF0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869" y="105911"/>
            <a:ext cx="6933221" cy="12474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bSSFP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no phase cycling ( Δ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𝜙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=0 )	Off-resonance range (- 400 ~ 400 Hz)</a:t>
            </a:r>
          </a:p>
          <a:p>
            <a:pPr marL="0" indent="0">
              <a:buNone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图片 35" descr="图表, 折线图&#10;&#10;描述已自动生成">
            <a:extLst>
              <a:ext uri="{FF2B5EF4-FFF2-40B4-BE49-F238E27FC236}">
                <a16:creationId xmlns:a16="http://schemas.microsoft.com/office/drawing/2014/main" id="{0FF940D7-ECD8-4B65-A610-71675228B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422" y="2617076"/>
            <a:ext cx="3193621" cy="2131742"/>
          </a:xfrm>
          <a:prstGeom prst="rect">
            <a:avLst/>
          </a:prstGeom>
        </p:spPr>
      </p:pic>
      <p:pic>
        <p:nvPicPr>
          <p:cNvPr id="37" name="图片 36" descr="直方图&#10;&#10;描述已自动生成">
            <a:extLst>
              <a:ext uri="{FF2B5EF4-FFF2-40B4-BE49-F238E27FC236}">
                <a16:creationId xmlns:a16="http://schemas.microsoft.com/office/drawing/2014/main" id="{532B8AA6-370F-422E-A7EE-3CA518999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830" y="2550798"/>
            <a:ext cx="3193621" cy="2131742"/>
          </a:xfrm>
          <a:prstGeom prst="rect">
            <a:avLst/>
          </a:prstGeom>
        </p:spPr>
      </p:pic>
      <p:pic>
        <p:nvPicPr>
          <p:cNvPr id="38" name="图片 37" descr="图表, 图示&#10;&#10;描述已自动生成">
            <a:extLst>
              <a:ext uri="{FF2B5EF4-FFF2-40B4-BE49-F238E27FC236}">
                <a16:creationId xmlns:a16="http://schemas.microsoft.com/office/drawing/2014/main" id="{D208B0B5-BE72-48BD-9376-47EACDE912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486" y="2617076"/>
            <a:ext cx="3193621" cy="2131742"/>
          </a:xfrm>
          <a:prstGeom prst="rect">
            <a:avLst/>
          </a:prstGeom>
        </p:spPr>
      </p:pic>
      <p:sp>
        <p:nvSpPr>
          <p:cNvPr id="41" name="标题 1">
            <a:extLst>
              <a:ext uri="{FF2B5EF4-FFF2-40B4-BE49-F238E27FC236}">
                <a16:creationId xmlns:a16="http://schemas.microsoft.com/office/drawing/2014/main" id="{0A21A67F-918E-4F3B-AF6F-C7200B40E45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391920" cy="568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2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F0AD48B-EAA6-47C6-B462-2E6869C40660}"/>
              </a:ext>
            </a:extLst>
          </p:cNvPr>
          <p:cNvSpPr txBox="1"/>
          <p:nvPr/>
        </p:nvSpPr>
        <p:spPr>
          <a:xfrm>
            <a:off x="921229" y="3341523"/>
            <a:ext cx="15327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altLang="zh-C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 = 0.02</a:t>
            </a:r>
          </a:p>
        </p:txBody>
      </p:sp>
      <p:pic>
        <p:nvPicPr>
          <p:cNvPr id="47" name="图片 46" descr="图表, 直方图&#10;&#10;描述已自动生成">
            <a:extLst>
              <a:ext uri="{FF2B5EF4-FFF2-40B4-BE49-F238E27FC236}">
                <a16:creationId xmlns:a16="http://schemas.microsoft.com/office/drawing/2014/main" id="{9D288804-0013-4658-876B-44B7875ACE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46" y="4721730"/>
            <a:ext cx="3193621" cy="2129081"/>
          </a:xfrm>
          <a:prstGeom prst="rect">
            <a:avLst/>
          </a:prstGeom>
        </p:spPr>
      </p:pic>
      <p:pic>
        <p:nvPicPr>
          <p:cNvPr id="49" name="图片 48" descr="图表, 折线图&#10;&#10;描述已自动生成">
            <a:extLst>
              <a:ext uri="{FF2B5EF4-FFF2-40B4-BE49-F238E27FC236}">
                <a16:creationId xmlns:a16="http://schemas.microsoft.com/office/drawing/2014/main" id="{496990B9-08EE-4CB6-A003-EBE4EE7ED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142" y="4682540"/>
            <a:ext cx="3193621" cy="2129081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17007876-D9F6-4F6C-A019-8260DCC3690B}"/>
              </a:ext>
            </a:extLst>
          </p:cNvPr>
          <p:cNvSpPr txBox="1"/>
          <p:nvPr/>
        </p:nvSpPr>
        <p:spPr>
          <a:xfrm>
            <a:off x="84669" y="554478"/>
            <a:ext cx="14955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altLang="zh-C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tip angle and TR for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altLang="zh-C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T1 = 1.0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altLang="zh-C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T2 = 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0.1</a:t>
            </a:r>
            <a:endParaRPr lang="zh-CN" altLang="zh-C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FD33742-97D5-4B85-8694-17F5915E992D}"/>
              </a:ext>
            </a:extLst>
          </p:cNvPr>
          <p:cNvSpPr txBox="1"/>
          <p:nvPr/>
        </p:nvSpPr>
        <p:spPr>
          <a:xfrm>
            <a:off x="921229" y="5524660"/>
            <a:ext cx="15327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altLang="zh-C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 = 0.04</a:t>
            </a:r>
          </a:p>
        </p:txBody>
      </p:sp>
      <p:pic>
        <p:nvPicPr>
          <p:cNvPr id="53" name="图片 52" descr="图表, 直方图&#10;&#10;描述已自动生成">
            <a:extLst>
              <a:ext uri="{FF2B5EF4-FFF2-40B4-BE49-F238E27FC236}">
                <a16:creationId xmlns:a16="http://schemas.microsoft.com/office/drawing/2014/main" id="{6D8B1DB4-F284-49A8-8903-FD595112DF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558" y="4729936"/>
            <a:ext cx="3197613" cy="2131742"/>
          </a:xfrm>
          <a:prstGeom prst="rect">
            <a:avLst/>
          </a:prstGeom>
        </p:spPr>
      </p:pic>
      <p:pic>
        <p:nvPicPr>
          <p:cNvPr id="55" name="图片 54" descr="图表, 直方图&#10;&#10;描述已自动生成">
            <a:extLst>
              <a:ext uri="{FF2B5EF4-FFF2-40B4-BE49-F238E27FC236}">
                <a16:creationId xmlns:a16="http://schemas.microsoft.com/office/drawing/2014/main" id="{0A8EF50E-938D-4316-B711-A687C7810D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785" y="508156"/>
            <a:ext cx="3193621" cy="2129081"/>
          </a:xfrm>
          <a:prstGeom prst="rect">
            <a:avLst/>
          </a:prstGeom>
        </p:spPr>
      </p:pic>
      <p:pic>
        <p:nvPicPr>
          <p:cNvPr id="57" name="图片 56" descr="图表, 图示&#10;&#10;描述已自动生成">
            <a:extLst>
              <a:ext uri="{FF2B5EF4-FFF2-40B4-BE49-F238E27FC236}">
                <a16:creationId xmlns:a16="http://schemas.microsoft.com/office/drawing/2014/main" id="{52916BC6-3C65-40CF-BBFA-4AE6D68285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363" y="568961"/>
            <a:ext cx="3198339" cy="2132226"/>
          </a:xfrm>
          <a:prstGeom prst="rect">
            <a:avLst/>
          </a:prstGeom>
        </p:spPr>
      </p:pic>
      <p:pic>
        <p:nvPicPr>
          <p:cNvPr id="59" name="图片 58" descr="图表&#10;&#10;描述已自动生成">
            <a:extLst>
              <a:ext uri="{FF2B5EF4-FFF2-40B4-BE49-F238E27FC236}">
                <a16:creationId xmlns:a16="http://schemas.microsoft.com/office/drawing/2014/main" id="{8D43C939-16AE-48FE-B43C-06571167FC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142" y="572106"/>
            <a:ext cx="3193621" cy="2129081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C8670534-58AF-4692-B25B-F4F9014186C3}"/>
              </a:ext>
            </a:extLst>
          </p:cNvPr>
          <p:cNvSpPr txBox="1"/>
          <p:nvPr/>
        </p:nvSpPr>
        <p:spPr>
          <a:xfrm>
            <a:off x="898868" y="1417281"/>
            <a:ext cx="15327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altLang="zh-C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 = 0.01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7395A7F-F2A1-418E-B606-122777D1599A}"/>
              </a:ext>
            </a:extLst>
          </p:cNvPr>
          <p:cNvCxnSpPr/>
          <p:nvPr/>
        </p:nvCxnSpPr>
        <p:spPr>
          <a:xfrm>
            <a:off x="1807910" y="462593"/>
            <a:ext cx="0" cy="55734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0EB65076-6E7E-4A7E-B90E-85F3975B6616}"/>
              </a:ext>
            </a:extLst>
          </p:cNvPr>
          <p:cNvSpPr txBox="1"/>
          <p:nvPr/>
        </p:nvSpPr>
        <p:spPr>
          <a:xfrm rot="16200000">
            <a:off x="1472140" y="1952051"/>
            <a:ext cx="430887" cy="1067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 TR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9EC2BB7-D87B-4E5B-843C-D81DA767B9B5}"/>
              </a:ext>
            </a:extLst>
          </p:cNvPr>
          <p:cNvCxnSpPr>
            <a:cxnSpLocks/>
          </p:cNvCxnSpPr>
          <p:nvPr/>
        </p:nvCxnSpPr>
        <p:spPr>
          <a:xfrm>
            <a:off x="1799201" y="512510"/>
            <a:ext cx="998129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BFC6255E-7085-45EC-995D-257F0ABEFE36}"/>
              </a:ext>
            </a:extLst>
          </p:cNvPr>
          <p:cNvSpPr txBox="1"/>
          <p:nvPr/>
        </p:nvSpPr>
        <p:spPr>
          <a:xfrm rot="16200000">
            <a:off x="9403659" y="-363752"/>
            <a:ext cx="430887" cy="153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tip angle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25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内容占位符 2">
            <a:extLst>
              <a:ext uri="{FF2B5EF4-FFF2-40B4-BE49-F238E27FC236}">
                <a16:creationId xmlns:a16="http://schemas.microsoft.com/office/drawing/2014/main" id="{12853CD8-F64C-4B3C-B057-251621BF0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18" y="31962"/>
            <a:ext cx="6933221" cy="10387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bSSFP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no phase cycling ( Δ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𝜙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=0 )	Off-resonance range (- 400 ~ 400 Hz)</a:t>
            </a:r>
          </a:p>
          <a:p>
            <a:pPr marL="0" indent="0">
              <a:buNone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标题 1">
            <a:extLst>
              <a:ext uri="{FF2B5EF4-FFF2-40B4-BE49-F238E27FC236}">
                <a16:creationId xmlns:a16="http://schemas.microsoft.com/office/drawing/2014/main" id="{0A21A67F-918E-4F3B-AF6F-C7200B40E45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391920" cy="568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2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7007876-D9F6-4F6C-A019-8260DCC3690B}"/>
              </a:ext>
            </a:extLst>
          </p:cNvPr>
          <p:cNvSpPr txBox="1"/>
          <p:nvPr/>
        </p:nvSpPr>
        <p:spPr>
          <a:xfrm>
            <a:off x="839983" y="3588576"/>
            <a:ext cx="1071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altLang="zh-C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T1 = 2.0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altLang="zh-C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T2 = 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0.1</a:t>
            </a:r>
            <a:endParaRPr lang="zh-CN" altLang="zh-C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5" name="图片 54" descr="图表, 直方图&#10;&#10;描述已自动生成">
            <a:extLst>
              <a:ext uri="{FF2B5EF4-FFF2-40B4-BE49-F238E27FC236}">
                <a16:creationId xmlns:a16="http://schemas.microsoft.com/office/drawing/2014/main" id="{0A8EF50E-938D-4316-B711-A687C7810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95" y="1012840"/>
            <a:ext cx="3193621" cy="2129081"/>
          </a:xfrm>
          <a:prstGeom prst="rect">
            <a:avLst/>
          </a:prstGeom>
        </p:spPr>
      </p:pic>
      <p:pic>
        <p:nvPicPr>
          <p:cNvPr id="57" name="图片 56" descr="图表, 图示&#10;&#10;描述已自动生成">
            <a:extLst>
              <a:ext uri="{FF2B5EF4-FFF2-40B4-BE49-F238E27FC236}">
                <a16:creationId xmlns:a16="http://schemas.microsoft.com/office/drawing/2014/main" id="{52916BC6-3C65-40CF-BBFA-4AE6D6828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473" y="1073645"/>
            <a:ext cx="3198339" cy="2132226"/>
          </a:xfrm>
          <a:prstGeom prst="rect">
            <a:avLst/>
          </a:prstGeom>
        </p:spPr>
      </p:pic>
      <p:pic>
        <p:nvPicPr>
          <p:cNvPr id="59" name="图片 58" descr="图表&#10;&#10;描述已自动生成">
            <a:extLst>
              <a:ext uri="{FF2B5EF4-FFF2-40B4-BE49-F238E27FC236}">
                <a16:creationId xmlns:a16="http://schemas.microsoft.com/office/drawing/2014/main" id="{8D43C939-16AE-48FE-B43C-06571167F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252" y="1076790"/>
            <a:ext cx="3193621" cy="2129081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C8670534-58AF-4692-B25B-F4F9014186C3}"/>
              </a:ext>
            </a:extLst>
          </p:cNvPr>
          <p:cNvSpPr txBox="1"/>
          <p:nvPr/>
        </p:nvSpPr>
        <p:spPr>
          <a:xfrm>
            <a:off x="189593" y="489620"/>
            <a:ext cx="23097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T1 values for </a:t>
            </a:r>
            <a:endParaRPr lang="en-GB" altLang="zh-C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altLang="zh-C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 = 0.01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altLang="zh-C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 = </a:t>
            </a:r>
            <a:r>
              <a:rPr lang="en-GB" altLang="zh-CN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0.005</a:t>
            </a:r>
            <a:endParaRPr lang="en-GB" altLang="zh-C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3578FA1-3377-4793-A81F-3923AA675EDE}"/>
              </a:ext>
            </a:extLst>
          </p:cNvPr>
          <p:cNvSpPr txBox="1"/>
          <p:nvPr/>
        </p:nvSpPr>
        <p:spPr>
          <a:xfrm>
            <a:off x="891858" y="1908605"/>
            <a:ext cx="1071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altLang="zh-C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T1 = 1.0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altLang="zh-C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T2 = 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0.1</a:t>
            </a:r>
            <a:endParaRPr lang="zh-CN" altLang="zh-C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图片 2" descr="图表, 折线图&#10;&#10;描述已自动生成">
            <a:extLst>
              <a:ext uri="{FF2B5EF4-FFF2-40B4-BE49-F238E27FC236}">
                <a16:creationId xmlns:a16="http://schemas.microsoft.com/office/drawing/2014/main" id="{03EF446A-6DE8-4F9C-AE03-CB57DCD4BE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582" y="3297018"/>
            <a:ext cx="3198339" cy="2132226"/>
          </a:xfrm>
          <a:prstGeom prst="rect">
            <a:avLst/>
          </a:prstGeom>
        </p:spPr>
      </p:pic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3F07E01B-F44E-4349-8E89-9DF8F9EC65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473" y="3297017"/>
            <a:ext cx="3198341" cy="2132227"/>
          </a:xfrm>
          <a:prstGeom prst="rect">
            <a:avLst/>
          </a:prstGeom>
        </p:spPr>
      </p:pic>
      <p:pic>
        <p:nvPicPr>
          <p:cNvPr id="9" name="图片 8" descr="图表&#10;&#10;描述已自动生成">
            <a:extLst>
              <a:ext uri="{FF2B5EF4-FFF2-40B4-BE49-F238E27FC236}">
                <a16:creationId xmlns:a16="http://schemas.microsoft.com/office/drawing/2014/main" id="{0C65AEE0-62C4-465B-AC50-5BBF5AEA08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251" y="3297017"/>
            <a:ext cx="3193621" cy="212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6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内容占位符 2">
            <a:extLst>
              <a:ext uri="{FF2B5EF4-FFF2-40B4-BE49-F238E27FC236}">
                <a16:creationId xmlns:a16="http://schemas.microsoft.com/office/drawing/2014/main" id="{12853CD8-F64C-4B3C-B057-251621BF0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18" y="31962"/>
            <a:ext cx="6933221" cy="10387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bSSFP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no phase cycling ( Δ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𝜙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=0 )	Off-resonance range (- 400 ~ 400 Hz)</a:t>
            </a:r>
          </a:p>
          <a:p>
            <a:pPr marL="0" indent="0">
              <a:buNone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标题 1">
            <a:extLst>
              <a:ext uri="{FF2B5EF4-FFF2-40B4-BE49-F238E27FC236}">
                <a16:creationId xmlns:a16="http://schemas.microsoft.com/office/drawing/2014/main" id="{0A21A67F-918E-4F3B-AF6F-C7200B40E45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391920" cy="568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2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图片 46" descr="图表, 直方图&#10;&#10;描述已自动生成">
            <a:extLst>
              <a:ext uri="{FF2B5EF4-FFF2-40B4-BE49-F238E27FC236}">
                <a16:creationId xmlns:a16="http://schemas.microsoft.com/office/drawing/2014/main" id="{9D288804-0013-4658-876B-44B7875AC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43" y="1157652"/>
            <a:ext cx="3193621" cy="2129081"/>
          </a:xfrm>
          <a:prstGeom prst="rect">
            <a:avLst/>
          </a:prstGeom>
        </p:spPr>
      </p:pic>
      <p:pic>
        <p:nvPicPr>
          <p:cNvPr id="49" name="图片 48" descr="图表, 折线图&#10;&#10;描述已自动生成">
            <a:extLst>
              <a:ext uri="{FF2B5EF4-FFF2-40B4-BE49-F238E27FC236}">
                <a16:creationId xmlns:a16="http://schemas.microsoft.com/office/drawing/2014/main" id="{496990B9-08EE-4CB6-A003-EBE4EE7ED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939" y="1118462"/>
            <a:ext cx="3193621" cy="2129081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17007876-D9F6-4F6C-A019-8260DCC3690B}"/>
              </a:ext>
            </a:extLst>
          </p:cNvPr>
          <p:cNvSpPr txBox="1"/>
          <p:nvPr/>
        </p:nvSpPr>
        <p:spPr>
          <a:xfrm>
            <a:off x="575454" y="1970119"/>
            <a:ext cx="1071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altLang="zh-C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T1 = 1.0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altLang="zh-C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T2 = 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0.1</a:t>
            </a:r>
            <a:endParaRPr lang="zh-CN" altLang="zh-C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FD33742-97D5-4B85-8694-17F5915E992D}"/>
              </a:ext>
            </a:extLst>
          </p:cNvPr>
          <p:cNvSpPr txBox="1"/>
          <p:nvPr/>
        </p:nvSpPr>
        <p:spPr>
          <a:xfrm>
            <a:off x="239615" y="551337"/>
            <a:ext cx="221053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altLang="zh-C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T1 values for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altLang="zh-C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 = 0.04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altLang="zh-C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 = 0.02</a:t>
            </a:r>
          </a:p>
        </p:txBody>
      </p:sp>
      <p:pic>
        <p:nvPicPr>
          <p:cNvPr id="53" name="图片 52" descr="图表, 直方图&#10;&#10;描述已自动生成">
            <a:extLst>
              <a:ext uri="{FF2B5EF4-FFF2-40B4-BE49-F238E27FC236}">
                <a16:creationId xmlns:a16="http://schemas.microsoft.com/office/drawing/2014/main" id="{6D8B1DB4-F284-49A8-8903-FD595112D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355" y="1165858"/>
            <a:ext cx="3197613" cy="2131742"/>
          </a:xfrm>
          <a:prstGeom prst="rect">
            <a:avLst/>
          </a:prstGeom>
        </p:spPr>
      </p:pic>
      <p:pic>
        <p:nvPicPr>
          <p:cNvPr id="3" name="图片 2" descr="图表, 直方图&#10;&#10;描述已自动生成">
            <a:extLst>
              <a:ext uri="{FF2B5EF4-FFF2-40B4-BE49-F238E27FC236}">
                <a16:creationId xmlns:a16="http://schemas.microsoft.com/office/drawing/2014/main" id="{DDA8FCA8-96D5-4D62-9149-14E25A2F3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50" y="3560401"/>
            <a:ext cx="3197615" cy="213174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FFEE862A-E5D8-4317-9400-411360447D52}"/>
              </a:ext>
            </a:extLst>
          </p:cNvPr>
          <p:cNvSpPr txBox="1"/>
          <p:nvPr/>
        </p:nvSpPr>
        <p:spPr>
          <a:xfrm>
            <a:off x="651638" y="4364662"/>
            <a:ext cx="1071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altLang="zh-C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T1 = 2.0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altLang="zh-C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T2 = 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0.1</a:t>
            </a:r>
            <a:endParaRPr lang="zh-CN" altLang="zh-C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图表, 直方图&#10;&#10;描述已自动生成">
            <a:extLst>
              <a:ext uri="{FF2B5EF4-FFF2-40B4-BE49-F238E27FC236}">
                <a16:creationId xmlns:a16="http://schemas.microsoft.com/office/drawing/2014/main" id="{984A4E44-B9B0-47EA-BDFE-94D140DD5D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43" y="3560401"/>
            <a:ext cx="3193621" cy="2129081"/>
          </a:xfrm>
          <a:prstGeom prst="rect">
            <a:avLst/>
          </a:prstGeom>
        </p:spPr>
      </p:pic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3AF0680C-8901-4F98-8B11-4EAC2405DC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939" y="3557739"/>
            <a:ext cx="3197615" cy="213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内容占位符 2">
            <a:extLst>
              <a:ext uri="{FF2B5EF4-FFF2-40B4-BE49-F238E27FC236}">
                <a16:creationId xmlns:a16="http://schemas.microsoft.com/office/drawing/2014/main" id="{12853CD8-F64C-4B3C-B057-251621BF0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920" y="180008"/>
            <a:ext cx="6933221" cy="10387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bSSFP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phase cycling ( Δ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𝜙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=90 )	Off-resonance range (- 400 ~ 400 Hz)</a:t>
            </a:r>
          </a:p>
          <a:p>
            <a:pPr marL="0" indent="0">
              <a:buNone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标题 1">
            <a:extLst>
              <a:ext uri="{FF2B5EF4-FFF2-40B4-BE49-F238E27FC236}">
                <a16:creationId xmlns:a16="http://schemas.microsoft.com/office/drawing/2014/main" id="{0A21A67F-918E-4F3B-AF6F-C7200B40E45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391920" cy="568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3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 descr="图表, 直方图&#10;&#10;描述已自动生成">
            <a:extLst>
              <a:ext uri="{FF2B5EF4-FFF2-40B4-BE49-F238E27FC236}">
                <a16:creationId xmlns:a16="http://schemas.microsoft.com/office/drawing/2014/main" id="{528B4E57-8189-4C1C-9A04-51FE44976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989" y="572487"/>
            <a:ext cx="3482297" cy="2321532"/>
          </a:xfrm>
          <a:prstGeom prst="rect">
            <a:avLst/>
          </a:prstGeom>
        </p:spPr>
      </p:pic>
      <p:pic>
        <p:nvPicPr>
          <p:cNvPr id="14" name="图片 13" descr="图表, 图示&#10;&#10;描述已自动生成">
            <a:extLst>
              <a:ext uri="{FF2B5EF4-FFF2-40B4-BE49-F238E27FC236}">
                <a16:creationId xmlns:a16="http://schemas.microsoft.com/office/drawing/2014/main" id="{D8F49BBE-6491-4D09-B5F9-9D388442A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623" y="694503"/>
            <a:ext cx="3487442" cy="2324961"/>
          </a:xfrm>
          <a:prstGeom prst="rect">
            <a:avLst/>
          </a:prstGeom>
        </p:spPr>
      </p:pic>
      <p:pic>
        <p:nvPicPr>
          <p:cNvPr id="15" name="图片 14" descr="图表&#10;&#10;描述已自动生成">
            <a:extLst>
              <a:ext uri="{FF2B5EF4-FFF2-40B4-BE49-F238E27FC236}">
                <a16:creationId xmlns:a16="http://schemas.microsoft.com/office/drawing/2014/main" id="{8461562A-A5AD-4AD7-A389-723C403E8F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402" y="697933"/>
            <a:ext cx="3482297" cy="232153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8C1BABE-F918-42E9-937F-504F457F1BDE}"/>
              </a:ext>
            </a:extLst>
          </p:cNvPr>
          <p:cNvSpPr txBox="1"/>
          <p:nvPr/>
        </p:nvSpPr>
        <p:spPr>
          <a:xfrm>
            <a:off x="226176" y="633982"/>
            <a:ext cx="107191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altLang="zh-C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T1 = 1.0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altLang="zh-C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T2 = 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altLang="zh-C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 = 0.01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altLang="zh-C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 = </a:t>
            </a:r>
            <a:r>
              <a:rPr lang="en-GB" altLang="zh-CN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0.005</a:t>
            </a:r>
            <a:endParaRPr lang="en-GB" altLang="zh-C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zh-CN" altLang="zh-C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图表, 直方图&#10;&#10;描述已自动生成">
            <a:extLst>
              <a:ext uri="{FF2B5EF4-FFF2-40B4-BE49-F238E27FC236}">
                <a16:creationId xmlns:a16="http://schemas.microsoft.com/office/drawing/2014/main" id="{2564919E-F276-4E0A-B3EE-8D58C83D4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988" y="3167968"/>
            <a:ext cx="3482297" cy="2321532"/>
          </a:xfrm>
          <a:prstGeom prst="rect">
            <a:avLst/>
          </a:prstGeom>
        </p:spPr>
      </p:pic>
      <p:pic>
        <p:nvPicPr>
          <p:cNvPr id="8" name="图片 7" descr="图表&#10;&#10;描述已自动生成">
            <a:extLst>
              <a:ext uri="{FF2B5EF4-FFF2-40B4-BE49-F238E27FC236}">
                <a16:creationId xmlns:a16="http://schemas.microsoft.com/office/drawing/2014/main" id="{8A38B4A4-C4AB-4BEA-8F8B-5D731188EE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530" y="3167969"/>
            <a:ext cx="3487442" cy="2324961"/>
          </a:xfrm>
          <a:prstGeom prst="rect">
            <a:avLst/>
          </a:prstGeom>
        </p:spPr>
      </p:pic>
      <p:pic>
        <p:nvPicPr>
          <p:cNvPr id="10" name="图片 9" descr="图表&#10;&#10;描述已自动生成">
            <a:extLst>
              <a:ext uri="{FF2B5EF4-FFF2-40B4-BE49-F238E27FC236}">
                <a16:creationId xmlns:a16="http://schemas.microsoft.com/office/drawing/2014/main" id="{073A160F-D3D2-45F0-8C6F-9CE1B61FA4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141" y="3168254"/>
            <a:ext cx="3482297" cy="232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9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图表, 折线图&#10;&#10;描述已自动生成">
            <a:extLst>
              <a:ext uri="{FF2B5EF4-FFF2-40B4-BE49-F238E27FC236}">
                <a16:creationId xmlns:a16="http://schemas.microsoft.com/office/drawing/2014/main" id="{E669D97F-626C-4A59-AFE1-D1FD11BCD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456" y="635239"/>
            <a:ext cx="3193621" cy="2131742"/>
          </a:xfrm>
          <a:prstGeom prst="rect">
            <a:avLst/>
          </a:prstGeom>
        </p:spPr>
      </p:pic>
      <p:pic>
        <p:nvPicPr>
          <p:cNvPr id="18" name="图片 17" descr="直方图&#10;&#10;描述已自动生成">
            <a:extLst>
              <a:ext uri="{FF2B5EF4-FFF2-40B4-BE49-F238E27FC236}">
                <a16:creationId xmlns:a16="http://schemas.microsoft.com/office/drawing/2014/main" id="{DCA301CD-2EB6-4E37-BC39-AADDAF583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864" y="568961"/>
            <a:ext cx="3193621" cy="2131742"/>
          </a:xfrm>
          <a:prstGeom prst="rect">
            <a:avLst/>
          </a:prstGeom>
        </p:spPr>
      </p:pic>
      <p:pic>
        <p:nvPicPr>
          <p:cNvPr id="19" name="图片 18" descr="图表, 图示&#10;&#10;描述已自动生成">
            <a:extLst>
              <a:ext uri="{FF2B5EF4-FFF2-40B4-BE49-F238E27FC236}">
                <a16:creationId xmlns:a16="http://schemas.microsoft.com/office/drawing/2014/main" id="{1355F3D3-A50A-4B9E-BFB2-2AE520A2A3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20" y="635239"/>
            <a:ext cx="3193621" cy="2131742"/>
          </a:xfrm>
          <a:prstGeom prst="rect">
            <a:avLst/>
          </a:prstGeom>
        </p:spPr>
      </p:pic>
      <p:sp>
        <p:nvSpPr>
          <p:cNvPr id="35" name="内容占位符 2">
            <a:extLst>
              <a:ext uri="{FF2B5EF4-FFF2-40B4-BE49-F238E27FC236}">
                <a16:creationId xmlns:a16="http://schemas.microsoft.com/office/drawing/2014/main" id="{12853CD8-F64C-4B3C-B057-251621BF0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920" y="180008"/>
            <a:ext cx="6933221" cy="10387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bSSFP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phase cycling ( Δ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𝜙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Off-resonance range (- 400 ~ 400 Hz)</a:t>
            </a:r>
          </a:p>
          <a:p>
            <a:pPr marL="0" indent="0">
              <a:buNone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标题 1">
            <a:extLst>
              <a:ext uri="{FF2B5EF4-FFF2-40B4-BE49-F238E27FC236}">
                <a16:creationId xmlns:a16="http://schemas.microsoft.com/office/drawing/2014/main" id="{0A21A67F-918E-4F3B-AF6F-C7200B40E45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391920" cy="568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3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8C1BABE-F918-42E9-937F-504F457F1BDE}"/>
              </a:ext>
            </a:extLst>
          </p:cNvPr>
          <p:cNvSpPr txBox="1"/>
          <p:nvPr/>
        </p:nvSpPr>
        <p:spPr>
          <a:xfrm>
            <a:off x="427653" y="5008149"/>
            <a:ext cx="107191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altLang="zh-C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T1 = 1.0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altLang="zh-C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T2 = 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altLang="zh-C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 = 0.02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altLang="zh-C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 = </a:t>
            </a:r>
            <a:r>
              <a:rPr lang="en-GB" altLang="zh-CN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0.005</a:t>
            </a:r>
            <a:endParaRPr lang="en-GB" altLang="zh-C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zh-CN" altLang="zh-C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" name="图片 29" descr="直方图&#10;&#10;描述已自动生成">
            <a:extLst>
              <a:ext uri="{FF2B5EF4-FFF2-40B4-BE49-F238E27FC236}">
                <a16:creationId xmlns:a16="http://schemas.microsoft.com/office/drawing/2014/main" id="{02A87DC7-CCC3-49DD-9133-8650D09092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29" y="2879075"/>
            <a:ext cx="3193611" cy="2129074"/>
          </a:xfrm>
          <a:prstGeom prst="rect">
            <a:avLst/>
          </a:prstGeom>
        </p:spPr>
      </p:pic>
      <p:pic>
        <p:nvPicPr>
          <p:cNvPr id="32" name="图片 31" descr="图表, 图示&#10;&#10;描述已自动生成">
            <a:extLst>
              <a:ext uri="{FF2B5EF4-FFF2-40B4-BE49-F238E27FC236}">
                <a16:creationId xmlns:a16="http://schemas.microsoft.com/office/drawing/2014/main" id="{8DE053C9-6CA1-4D9B-A84B-C046491D86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64" y="2766981"/>
            <a:ext cx="3193610" cy="2129073"/>
          </a:xfrm>
          <a:prstGeom prst="rect">
            <a:avLst/>
          </a:prstGeom>
        </p:spPr>
      </p:pic>
      <p:pic>
        <p:nvPicPr>
          <p:cNvPr id="34" name="图片 33" descr="图示&#10;&#10;描述已自动生成">
            <a:extLst>
              <a:ext uri="{FF2B5EF4-FFF2-40B4-BE49-F238E27FC236}">
                <a16:creationId xmlns:a16="http://schemas.microsoft.com/office/drawing/2014/main" id="{9623E94A-4A3C-4958-9E29-AA499547AC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586" y="2766981"/>
            <a:ext cx="3193610" cy="2129073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083F219D-1BCF-424D-8056-A5428A6D0F7D}"/>
              </a:ext>
            </a:extLst>
          </p:cNvPr>
          <p:cNvSpPr txBox="1"/>
          <p:nvPr/>
        </p:nvSpPr>
        <p:spPr>
          <a:xfrm>
            <a:off x="619804" y="3574280"/>
            <a:ext cx="122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Δ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𝜙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=180 )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FA96CBF-79EE-443D-80A2-59DB6951F78C}"/>
              </a:ext>
            </a:extLst>
          </p:cNvPr>
          <p:cNvSpPr/>
          <p:nvPr/>
        </p:nvSpPr>
        <p:spPr>
          <a:xfrm>
            <a:off x="2461331" y="825970"/>
            <a:ext cx="912344" cy="1615013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C8B0700-6614-40BB-8837-247F372B4FB5}"/>
              </a:ext>
            </a:extLst>
          </p:cNvPr>
          <p:cNvSpPr/>
          <p:nvPr/>
        </p:nvSpPr>
        <p:spPr>
          <a:xfrm>
            <a:off x="2911481" y="3136105"/>
            <a:ext cx="912344" cy="1615013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31EABEB-4D50-4B14-9B8E-C7C70D2A16AF}"/>
              </a:ext>
            </a:extLst>
          </p:cNvPr>
          <p:cNvSpPr txBox="1"/>
          <p:nvPr/>
        </p:nvSpPr>
        <p:spPr>
          <a:xfrm>
            <a:off x="646047" y="1448810"/>
            <a:ext cx="105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Δ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𝜙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628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 descr="图表, 图示&#10;&#10;描述已自动生成">
            <a:extLst>
              <a:ext uri="{FF2B5EF4-FFF2-40B4-BE49-F238E27FC236}">
                <a16:creationId xmlns:a16="http://schemas.microsoft.com/office/drawing/2014/main" id="{46460AA3-3112-4001-9543-B966065AF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23" y="2283735"/>
            <a:ext cx="3193613" cy="2129075"/>
          </a:xfrm>
          <a:prstGeom prst="rect">
            <a:avLst/>
          </a:prstGeom>
        </p:spPr>
      </p:pic>
      <p:pic>
        <p:nvPicPr>
          <p:cNvPr id="4" name="图片 3" descr="图示, 直方图&#10;&#10;描述已自动生成">
            <a:extLst>
              <a:ext uri="{FF2B5EF4-FFF2-40B4-BE49-F238E27FC236}">
                <a16:creationId xmlns:a16="http://schemas.microsoft.com/office/drawing/2014/main" id="{C330AA95-6232-48EA-BA4F-58E0CB99D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864" y="4436768"/>
            <a:ext cx="3193618" cy="2129079"/>
          </a:xfrm>
          <a:prstGeom prst="rect">
            <a:avLst/>
          </a:prstGeom>
        </p:spPr>
      </p:pic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F376605E-8597-4779-BD99-25755174D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20" y="4436768"/>
            <a:ext cx="3193616" cy="2129077"/>
          </a:xfrm>
          <a:prstGeom prst="rect">
            <a:avLst/>
          </a:prstGeom>
        </p:spPr>
      </p:pic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985646BB-969F-4AA0-A186-D3A3B034A1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456" y="4436768"/>
            <a:ext cx="3193613" cy="2129075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670CE12-6B15-41B6-945E-646D7F1CB334}"/>
              </a:ext>
            </a:extLst>
          </p:cNvPr>
          <p:cNvCxnSpPr>
            <a:cxnSpLocks/>
          </p:cNvCxnSpPr>
          <p:nvPr/>
        </p:nvCxnSpPr>
        <p:spPr>
          <a:xfrm>
            <a:off x="6295085" y="2221978"/>
            <a:ext cx="807515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1FDE131-9CB2-44B3-9983-9DFFE4DBF200}"/>
              </a:ext>
            </a:extLst>
          </p:cNvPr>
          <p:cNvSpPr txBox="1"/>
          <p:nvPr/>
        </p:nvSpPr>
        <p:spPr>
          <a:xfrm>
            <a:off x="619804" y="5244067"/>
            <a:ext cx="110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Δ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𝜙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=90 )</a:t>
            </a:r>
            <a:endParaRPr lang="zh-CN" altLang="en-US" dirty="0"/>
          </a:p>
        </p:txBody>
      </p:sp>
      <p:pic>
        <p:nvPicPr>
          <p:cNvPr id="14" name="图片 13" descr="图表, 折线图&#10;&#10;描述已自动生成">
            <a:extLst>
              <a:ext uri="{FF2B5EF4-FFF2-40B4-BE49-F238E27FC236}">
                <a16:creationId xmlns:a16="http://schemas.microsoft.com/office/drawing/2014/main" id="{BF06B0EF-BD3B-478C-96D3-17C72043C1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213" y="66278"/>
            <a:ext cx="3193621" cy="2131742"/>
          </a:xfrm>
          <a:prstGeom prst="rect">
            <a:avLst/>
          </a:prstGeom>
        </p:spPr>
      </p:pic>
      <p:pic>
        <p:nvPicPr>
          <p:cNvPr id="15" name="图片 14" descr="直方图&#10;&#10;描述已自动生成">
            <a:extLst>
              <a:ext uri="{FF2B5EF4-FFF2-40B4-BE49-F238E27FC236}">
                <a16:creationId xmlns:a16="http://schemas.microsoft.com/office/drawing/2014/main" id="{9098E2FC-6FB5-4F59-B69C-0B7BF135F7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621" y="0"/>
            <a:ext cx="3193621" cy="2131742"/>
          </a:xfrm>
          <a:prstGeom prst="rect">
            <a:avLst/>
          </a:prstGeom>
        </p:spPr>
      </p:pic>
      <p:pic>
        <p:nvPicPr>
          <p:cNvPr id="16" name="图片 15" descr="图表, 图示&#10;&#10;描述已自动生成">
            <a:extLst>
              <a:ext uri="{FF2B5EF4-FFF2-40B4-BE49-F238E27FC236}">
                <a16:creationId xmlns:a16="http://schemas.microsoft.com/office/drawing/2014/main" id="{5E6B2548-66DD-4862-8237-14CAAA9920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277" y="66278"/>
            <a:ext cx="3193621" cy="2131742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E37F95D-0B0B-4B37-8041-78589054B6FE}"/>
              </a:ext>
            </a:extLst>
          </p:cNvPr>
          <p:cNvCxnSpPr>
            <a:cxnSpLocks/>
          </p:cNvCxnSpPr>
          <p:nvPr/>
        </p:nvCxnSpPr>
        <p:spPr>
          <a:xfrm flipH="1">
            <a:off x="6295085" y="284705"/>
            <a:ext cx="7261" cy="1937273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5E06855-2E64-4C5A-B970-7EC79C59EB48}"/>
              </a:ext>
            </a:extLst>
          </p:cNvPr>
          <p:cNvCxnSpPr>
            <a:cxnSpLocks/>
          </p:cNvCxnSpPr>
          <p:nvPr/>
        </p:nvCxnSpPr>
        <p:spPr>
          <a:xfrm flipH="1">
            <a:off x="7062827" y="4436849"/>
            <a:ext cx="80613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C7110C2-7908-403C-AFD7-857AE9291155}"/>
              </a:ext>
            </a:extLst>
          </p:cNvPr>
          <p:cNvSpPr/>
          <p:nvPr/>
        </p:nvSpPr>
        <p:spPr>
          <a:xfrm>
            <a:off x="7412792" y="4678717"/>
            <a:ext cx="912344" cy="1615013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69DDC16-3CE2-4D5B-8ED4-A524CE2CAEFE}"/>
              </a:ext>
            </a:extLst>
          </p:cNvPr>
          <p:cNvSpPr txBox="1"/>
          <p:nvPr/>
        </p:nvSpPr>
        <p:spPr>
          <a:xfrm>
            <a:off x="619804" y="879849"/>
            <a:ext cx="105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Δ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𝜙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0 )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3F8E2AC-51D0-4FBA-A201-1EF8E336BB75}"/>
              </a:ext>
            </a:extLst>
          </p:cNvPr>
          <p:cNvSpPr/>
          <p:nvPr/>
        </p:nvSpPr>
        <p:spPr>
          <a:xfrm>
            <a:off x="5838913" y="324642"/>
            <a:ext cx="912344" cy="1615013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4" name="图片 23" descr="图示, 直方图&#10;&#10;描述已自动生成">
            <a:extLst>
              <a:ext uri="{FF2B5EF4-FFF2-40B4-BE49-F238E27FC236}">
                <a16:creationId xmlns:a16="http://schemas.microsoft.com/office/drawing/2014/main" id="{C0D8624F-0E2A-49F2-AF7D-2BE13D314B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621" y="2136225"/>
            <a:ext cx="3193621" cy="212908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9807062B-0E71-4798-979B-E5EC1C6D4E67}"/>
              </a:ext>
            </a:extLst>
          </p:cNvPr>
          <p:cNvSpPr txBox="1"/>
          <p:nvPr/>
        </p:nvSpPr>
        <p:spPr>
          <a:xfrm>
            <a:off x="625026" y="2831433"/>
            <a:ext cx="110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Δ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𝜙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=45 )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5021AD1-8DF1-4CC0-9497-714AD0C78879}"/>
              </a:ext>
            </a:extLst>
          </p:cNvPr>
          <p:cNvSpPr/>
          <p:nvPr/>
        </p:nvSpPr>
        <p:spPr>
          <a:xfrm>
            <a:off x="6646428" y="2549642"/>
            <a:ext cx="912344" cy="1615013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1521972-D539-4121-AA96-E33AE9D451F0}"/>
              </a:ext>
            </a:extLst>
          </p:cNvPr>
          <p:cNvCxnSpPr>
            <a:cxnSpLocks/>
          </p:cNvCxnSpPr>
          <p:nvPr/>
        </p:nvCxnSpPr>
        <p:spPr>
          <a:xfrm>
            <a:off x="7879879" y="4436768"/>
            <a:ext cx="0" cy="2019467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6343D5F-4615-4AE4-86C1-2E319350F11E}"/>
              </a:ext>
            </a:extLst>
          </p:cNvPr>
          <p:cNvCxnSpPr>
            <a:cxnSpLocks/>
          </p:cNvCxnSpPr>
          <p:nvPr/>
        </p:nvCxnSpPr>
        <p:spPr>
          <a:xfrm>
            <a:off x="7102600" y="2283735"/>
            <a:ext cx="0" cy="2129075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 descr="图示&#10;&#10;描述已自动生成">
            <a:extLst>
              <a:ext uri="{FF2B5EF4-FFF2-40B4-BE49-F238E27FC236}">
                <a16:creationId xmlns:a16="http://schemas.microsoft.com/office/drawing/2014/main" id="{EFB22844-0B64-4109-94E7-2861AFC959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251" y="2301906"/>
            <a:ext cx="3197615" cy="213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01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275</Words>
  <Application>Microsoft Office PowerPoint</Application>
  <PresentationFormat>宽屏</PresentationFormat>
  <Paragraphs>59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Jin, Yifei</dc:creator>
  <cp:lastModifiedBy>Jin, Yifei</cp:lastModifiedBy>
  <cp:revision>6</cp:revision>
  <dcterms:created xsi:type="dcterms:W3CDTF">2022-11-23T12:40:39Z</dcterms:created>
  <dcterms:modified xsi:type="dcterms:W3CDTF">2022-11-23T14:11:30Z</dcterms:modified>
</cp:coreProperties>
</file>