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BDA0B-E409-92D0-BA5D-FD6AE5DB7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856113-BD2D-851E-A709-7BE3BED47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622F1-7796-FC58-A982-DCEEE8F9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F35E-C367-4C13-8DC5-09AAEFCBC4C1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7DBB8-F36C-77CA-CAD8-46EB7765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7EF39-9324-FB59-A8C5-D27EEBDE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CC59-8146-4F20-B262-35B63ED1C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9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5F487-1BE5-A4EF-E3C5-DE933E0A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D23012-35C0-0E14-78C2-F9A2FFE83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AB7E3-88EE-89C1-20E6-D87BDEF6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F35E-C367-4C13-8DC5-09AAEFCBC4C1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3CDD1-7AEE-87B8-DDBD-45667283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34625-ED58-EA67-A565-B26C7A72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CC59-8146-4F20-B262-35B63ED1C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CDD5C2-A8F5-2240-495B-D464BD910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7B666E-A4F5-99A7-1184-66A1D4C55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CB3E1-E459-EB44-D824-5CB1648A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F35E-C367-4C13-8DC5-09AAEFCBC4C1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4F793-CAD4-6F70-CD41-FCFA2491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69674-523E-C39C-ECB2-B55F237B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CC59-8146-4F20-B262-35B63ED1C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69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8242F-D942-51D2-EB71-A357589D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DE6C6-0961-6EF8-6A8C-4E4CE2079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02139-A62F-3A29-826B-5ACF800A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F35E-C367-4C13-8DC5-09AAEFCBC4C1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7D859-02F2-33EC-EE56-9E76C5A4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F78DC-C1D1-C236-ECFB-9F57105F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CC59-8146-4F20-B262-35B63ED1C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26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7640A-7EEA-E8BF-4261-482A458F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5146CB-516C-10CF-8C42-AA540E521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3ADC5-AC47-C4CD-DF77-4971C5B2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F35E-C367-4C13-8DC5-09AAEFCBC4C1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98450-558F-EF6D-CECD-DA64F3F2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C498F-32DC-F61C-2AE9-B8C9AF23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CC59-8146-4F20-B262-35B63ED1C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07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CB6B2-344B-49FE-A4FD-FE5300A3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5F6F3-3444-2760-EB02-B39D3ED09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82F55-97F7-F89C-F128-FC33B0D2C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9C39EC-BEEA-CF70-B2D6-05EAEEC6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F35E-C367-4C13-8DC5-09AAEFCBC4C1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B7CBB-580D-E76D-5CEA-99A1ECBE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68E3BE-640D-E27D-C7F5-27AC4D2A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CC59-8146-4F20-B262-35B63ED1C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14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769EC-AC53-0BB6-A897-C18F51BB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1AC2FD-DA3E-E6B0-F35D-0848B671B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50788B-520F-C1DA-2611-32A2AF70F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32F85E-88B0-5439-6B5A-6AD76F00C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792160-DB1B-504F-C3DD-9561A67E7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61581C-09F9-93D9-DF40-F8803C9A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F35E-C367-4C13-8DC5-09AAEFCBC4C1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940A3F-761B-A5B9-1245-2819B30E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D06E3E-F61E-1B5A-D52F-C7994ADF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CC59-8146-4F20-B262-35B63ED1C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25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F1FAA-2295-6797-E35A-29D50B45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08C14B-8A14-08C3-8B51-23EB5589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F35E-C367-4C13-8DC5-09AAEFCBC4C1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EB2352-4732-34F0-750C-93ACC1B1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849B20-0FC9-C9F7-CCC5-E50BE19C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CC59-8146-4F20-B262-35B63ED1C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4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C55AEC-C1A0-36D0-5C24-0980CBB7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F35E-C367-4C13-8DC5-09AAEFCBC4C1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AFF329-46E0-CB4F-87D0-FF49C07A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44E4FA-B9E8-3058-6B71-E2292539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CC59-8146-4F20-B262-35B63ED1C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68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B4198-9895-0B1F-3C4C-77A3C6E3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D3879-D39A-6969-18EF-52437FF26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3DC426-BEAB-5F19-6B75-DD52C792D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2AD128-D00F-D74E-916A-86679854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F35E-C367-4C13-8DC5-09AAEFCBC4C1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ADB80D-2B36-1B28-907B-8D487D86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E56D2-15BC-220A-CD4F-F52B60C7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CC59-8146-4F20-B262-35B63ED1C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1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0938C-8ABC-528C-E86E-0251A8B3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9869FA-5309-EE2C-FBA2-EDBF4FC3D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7D08BA-C651-D7CB-D55C-1BCF6DA66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14DB76-BD80-B577-0CDF-13691D65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F35E-C367-4C13-8DC5-09AAEFCBC4C1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D3D0CB-EE9F-35E0-D435-C76DE742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893461-E0A5-292F-A7D1-0BAE9770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CC59-8146-4F20-B262-35B63ED1C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6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018421-7621-0C75-5741-3D50AA7D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21A688-DDB6-E5AE-3306-0D15D3C8C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0B607-ABFE-873A-F07F-E6D159A35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EF35E-C367-4C13-8DC5-09AAEFCBC4C1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7D9AD-D916-0419-F249-1F013DFEE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C23B36-085C-E409-3D44-D9CCAD77B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CC59-8146-4F20-B262-35B63ED1C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27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BDAFE6E2-7AD8-3DAD-3C9A-48C6DD872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50" y="1651409"/>
            <a:ext cx="5040000" cy="2520000"/>
          </a:xfrm>
          <a:prstGeom prst="rect">
            <a:avLst/>
          </a:prstGeom>
        </p:spPr>
      </p:pic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379FD099-D13C-7E99-932E-ADD1A5CAB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1408"/>
            <a:ext cx="5440799" cy="284511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D86A736-6200-56B3-2BEC-34DCE6814770}"/>
              </a:ext>
            </a:extLst>
          </p:cNvPr>
          <p:cNvSpPr txBox="1"/>
          <p:nvPr/>
        </p:nvSpPr>
        <p:spPr>
          <a:xfrm>
            <a:off x="1551156" y="4626035"/>
            <a:ext cx="364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Multi-echo GRE parameters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764203-318B-F777-38C0-1D46B1D2C615}"/>
              </a:ext>
            </a:extLst>
          </p:cNvPr>
          <p:cNvSpPr txBox="1"/>
          <p:nvPr/>
        </p:nvSpPr>
        <p:spPr>
          <a:xfrm>
            <a:off x="6991953" y="4626035"/>
            <a:ext cx="364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ka-SPGR parameters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37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Jin, Yifei</dc:creator>
  <cp:lastModifiedBy>Jin, Yifei</cp:lastModifiedBy>
  <cp:revision>1</cp:revision>
  <dcterms:created xsi:type="dcterms:W3CDTF">2023-06-09T09:10:02Z</dcterms:created>
  <dcterms:modified xsi:type="dcterms:W3CDTF">2023-06-09T09:13:06Z</dcterms:modified>
</cp:coreProperties>
</file>