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CF767-1062-4AF8-AEEE-779EAEFB7D9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D3904-2EBB-428A-8881-B946B7B38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4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F-states are shifted apart in the k-space using a 40 lines shift spoiler gradient.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D3904-2EBB-428A-8881-B946B7B389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27AA2-7D09-A9C0-480F-3311DD92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2DBE1-712B-C7F0-F29A-3121EC208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2" indent="0" algn="ctr">
              <a:buNone/>
              <a:defRPr sz="1600"/>
            </a:lvl4pPr>
            <a:lvl5pPr marL="1828843" indent="0" algn="ctr">
              <a:buNone/>
              <a:defRPr sz="1600"/>
            </a:lvl5pPr>
            <a:lvl6pPr marL="2286054" indent="0" algn="ctr">
              <a:buNone/>
              <a:defRPr sz="1600"/>
            </a:lvl6pPr>
            <a:lvl7pPr marL="2743265" indent="0" algn="ctr">
              <a:buNone/>
              <a:defRPr sz="1600"/>
            </a:lvl7pPr>
            <a:lvl8pPr marL="3200475" indent="0" algn="ctr">
              <a:buNone/>
              <a:defRPr sz="1600"/>
            </a:lvl8pPr>
            <a:lvl9pPr marL="365768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ED02D-D972-3078-01EE-E7C48EC1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7B085-765F-1C37-FA34-0F1B44F9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3A085-EA8D-2034-01A6-E4663036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EF386-8F91-C4BC-B0C1-B503B922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3F943-E870-3613-76B0-E07E2F33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ACF34-6F6B-37B7-B226-B01DC5B1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47B39-BF2E-C3DB-1EFB-CC87D85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A8F6D-6FDD-82AC-774F-6AF64E7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A2F2E-560A-6F62-566A-2DA4B4C50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27E4C-4C4B-3DE3-D8CB-14ABED04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01864-DBEA-1A26-50FB-ED1F906F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E0B8A-6DDF-FB33-4050-2D3D051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F0E5A-6C52-F3E4-4DEC-54DE8BA5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C8EEE-B0E3-4DDE-1644-B6BE7F66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6EDF4-E696-FD3E-ED88-9D7A87D0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EB5E8-6607-2477-52BD-F71849C4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04804-3144-7895-3F42-30667CE8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1D123-BB50-AF96-ED43-F9FB06DA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BACD1-5A6F-E612-DFD0-B06F2F93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7B97B-8026-0A57-1759-2857054E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F8856-770D-AEFF-0B35-FCBAADC9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B7373-0FCE-F9D0-E71B-53D5B744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30B88-5122-3FF3-66D4-3162835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B18F7-7071-F83F-3E5D-3E51C842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7DBE1-6D8A-450B-E970-B3AFB03BC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0EF33-2888-26AF-4E72-D13FC05E5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165A6-E611-8AD0-7E5D-82E02D4F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3F40A-87EF-E9DA-69DD-64893BEA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A7E33-9446-1214-4F81-439B3912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7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A94E-7C08-4626-EAB6-13E2EC79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365127"/>
            <a:ext cx="1051559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E6E69-8D62-9338-CB07-6FE24923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3" indent="0">
              <a:buNone/>
              <a:defRPr sz="1600" b="1"/>
            </a:lvl5pPr>
            <a:lvl6pPr marL="2286054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5" indent="0">
              <a:buNone/>
              <a:defRPr sz="1600" b="1"/>
            </a:lvl8pPr>
            <a:lvl9pPr marL="365768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F6D27-8F28-1718-2860-6867932A9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4E136-7C85-9FE2-E0DE-E8C0F4B17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2" indent="0">
              <a:buNone/>
              <a:defRPr sz="1600" b="1"/>
            </a:lvl4pPr>
            <a:lvl5pPr marL="1828843" indent="0">
              <a:buNone/>
              <a:defRPr sz="1600" b="1"/>
            </a:lvl5pPr>
            <a:lvl6pPr marL="2286054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5" indent="0">
              <a:buNone/>
              <a:defRPr sz="1600" b="1"/>
            </a:lvl8pPr>
            <a:lvl9pPr marL="365768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762F5F-1E02-8865-48F0-C35757FE6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F8C59E-FDDF-FC6F-EE10-A45CD7CB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EE475-08D1-8148-56F3-96765C76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DC7AE7-FBE3-BAD6-72E0-62C1FA56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6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2EB91-964E-16F3-5062-1431C772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E716E-594B-42A6-3611-D0E24AAD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C8E018-9E13-DC0C-08C9-B284F22A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8D371C-B920-1463-2E93-6778145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831B25-6653-2919-B4FA-8D4265DD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148FB3-D89C-6178-967F-ED84C2AE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53C87F-71CF-5339-504A-2DA9622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0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D34A-A2AB-F0FD-6A5D-E8691E1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02A68-A988-CE1C-7C8A-0453F67C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F9FCE-75E7-3FDA-C611-246467BD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1" indent="0">
              <a:buNone/>
              <a:defRPr sz="1201"/>
            </a:lvl3pPr>
            <a:lvl4pPr marL="1371632" indent="0">
              <a:buNone/>
              <a:defRPr sz="1001"/>
            </a:lvl4pPr>
            <a:lvl5pPr marL="1828843" indent="0">
              <a:buNone/>
              <a:defRPr sz="1001"/>
            </a:lvl5pPr>
            <a:lvl6pPr marL="2286054" indent="0">
              <a:buNone/>
              <a:defRPr sz="1001"/>
            </a:lvl6pPr>
            <a:lvl7pPr marL="2743265" indent="0">
              <a:buNone/>
              <a:defRPr sz="1001"/>
            </a:lvl7pPr>
            <a:lvl8pPr marL="3200475" indent="0">
              <a:buNone/>
              <a:defRPr sz="1001"/>
            </a:lvl8pPr>
            <a:lvl9pPr marL="365768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B7D4C-CF0C-3C3C-4E64-8D9DDB23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4E0BB-531B-6A36-D3AC-7F11D72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23D34-FF19-410E-394E-9B04F12C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C053-EED2-E7C9-FDCC-037A1C95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E73B8A-EDFC-DACB-271C-8B024A47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1" indent="0">
              <a:buNone/>
              <a:defRPr sz="2799"/>
            </a:lvl2pPr>
            <a:lvl3pPr marL="914421" indent="0">
              <a:buNone/>
              <a:defRPr sz="2400"/>
            </a:lvl3pPr>
            <a:lvl4pPr marL="1371632" indent="0">
              <a:buNone/>
              <a:defRPr sz="2000"/>
            </a:lvl4pPr>
            <a:lvl5pPr marL="1828843" indent="0">
              <a:buNone/>
              <a:defRPr sz="2000"/>
            </a:lvl5pPr>
            <a:lvl6pPr marL="2286054" indent="0">
              <a:buNone/>
              <a:defRPr sz="2000"/>
            </a:lvl6pPr>
            <a:lvl7pPr marL="2743265" indent="0">
              <a:buNone/>
              <a:defRPr sz="2000"/>
            </a:lvl7pPr>
            <a:lvl8pPr marL="3200475" indent="0">
              <a:buNone/>
              <a:defRPr sz="2000"/>
            </a:lvl8pPr>
            <a:lvl9pPr marL="365768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ACD6E-0C2C-5D03-2E15-CEACB083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1" indent="0">
              <a:buNone/>
              <a:defRPr sz="1201"/>
            </a:lvl3pPr>
            <a:lvl4pPr marL="1371632" indent="0">
              <a:buNone/>
              <a:defRPr sz="1001"/>
            </a:lvl4pPr>
            <a:lvl5pPr marL="1828843" indent="0">
              <a:buNone/>
              <a:defRPr sz="1001"/>
            </a:lvl5pPr>
            <a:lvl6pPr marL="2286054" indent="0">
              <a:buNone/>
              <a:defRPr sz="1001"/>
            </a:lvl6pPr>
            <a:lvl7pPr marL="2743265" indent="0">
              <a:buNone/>
              <a:defRPr sz="1001"/>
            </a:lvl7pPr>
            <a:lvl8pPr marL="3200475" indent="0">
              <a:buNone/>
              <a:defRPr sz="1001"/>
            </a:lvl8pPr>
            <a:lvl9pPr marL="365768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9F1A5-566B-96E0-D985-E078CF48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9169B-B5EE-C5FF-D298-5B19273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DCD5C-CEF9-05FC-438E-35584E30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C6769B-3A7E-CF34-2308-6BDAFF74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8228C-1862-B0FE-27FD-66AAA862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DB96B-0C36-20CF-8DEF-11B544030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3" y="6356353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9DBD-43AE-4527-BFE2-26E9C4C70BCB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A51A6-1A22-2AAD-6C46-DA2182D06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5C169-7340-BEC2-A184-2FCCF8352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3" y="6356353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F601-80B3-450B-BF04-A40D12C1D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7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8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8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1" indent="-228604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2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3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4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5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5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6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屏幕的照片&#10;&#10;低可信度描述已自动生成">
            <a:extLst>
              <a:ext uri="{FF2B5EF4-FFF2-40B4-BE49-F238E27FC236}">
                <a16:creationId xmlns:a16="http://schemas.microsoft.com/office/drawing/2014/main" id="{608891B6-BAB5-F351-106A-F15E6DD12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57" y="231839"/>
            <a:ext cx="7335881" cy="6000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E0625E-1FC0-6A32-DC15-11C5F70F6F4D}"/>
              </a:ext>
            </a:extLst>
          </p:cNvPr>
          <p:cNvSpPr txBox="1"/>
          <p:nvPr/>
        </p:nvSpPr>
        <p:spPr>
          <a:xfrm flipH="1">
            <a:off x="5727770" y="2361593"/>
            <a:ext cx="54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3DD1FE-F88D-27CA-AE6A-5DED42422E91}"/>
              </a:ext>
            </a:extLst>
          </p:cNvPr>
          <p:cNvSpPr txBox="1"/>
          <p:nvPr/>
        </p:nvSpPr>
        <p:spPr>
          <a:xfrm flipH="1">
            <a:off x="6633479" y="2361593"/>
            <a:ext cx="54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869C08-C82A-403F-B608-1A192A1FEA97}"/>
              </a:ext>
            </a:extLst>
          </p:cNvPr>
          <p:cNvSpPr txBox="1"/>
          <p:nvPr/>
        </p:nvSpPr>
        <p:spPr>
          <a:xfrm flipH="1">
            <a:off x="7539188" y="2345746"/>
            <a:ext cx="54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92A84E-AFA2-57D4-393D-BF76B3B6C2AA}"/>
              </a:ext>
            </a:extLst>
          </p:cNvPr>
          <p:cNvSpPr txBox="1"/>
          <p:nvPr/>
        </p:nvSpPr>
        <p:spPr>
          <a:xfrm flipH="1">
            <a:off x="8335053" y="2361593"/>
            <a:ext cx="54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E48DEE-9D67-D0CC-66A7-36FE8AC21744}"/>
              </a:ext>
            </a:extLst>
          </p:cNvPr>
          <p:cNvSpPr txBox="1"/>
          <p:nvPr/>
        </p:nvSpPr>
        <p:spPr>
          <a:xfrm flipH="1">
            <a:off x="4884146" y="2340626"/>
            <a:ext cx="54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B1C451-1925-B8A5-5C47-08F185C2582D}"/>
              </a:ext>
            </a:extLst>
          </p:cNvPr>
          <p:cNvSpPr txBox="1"/>
          <p:nvPr/>
        </p:nvSpPr>
        <p:spPr>
          <a:xfrm flipH="1">
            <a:off x="4000848" y="2340626"/>
            <a:ext cx="65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3DB725-DF22-8C70-747A-E0AF7AD2C1EA}"/>
              </a:ext>
            </a:extLst>
          </p:cNvPr>
          <p:cNvSpPr txBox="1"/>
          <p:nvPr/>
        </p:nvSpPr>
        <p:spPr>
          <a:xfrm flipH="1">
            <a:off x="3126794" y="2334249"/>
            <a:ext cx="65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3FFF31-C3E0-929D-6FD6-BB1FA6CFCDCF}"/>
              </a:ext>
            </a:extLst>
          </p:cNvPr>
          <p:cNvSpPr txBox="1"/>
          <p:nvPr/>
        </p:nvSpPr>
        <p:spPr>
          <a:xfrm flipH="1">
            <a:off x="5225750" y="3652160"/>
            <a:ext cx="143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40 lines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FD947B-48A3-DBD4-DEB2-4DC6EF80BC04}"/>
              </a:ext>
            </a:extLst>
          </p:cNvPr>
          <p:cNvCxnSpPr>
            <a:cxnSpLocks/>
          </p:cNvCxnSpPr>
          <p:nvPr/>
        </p:nvCxnSpPr>
        <p:spPr>
          <a:xfrm>
            <a:off x="3339842" y="3429000"/>
            <a:ext cx="7967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1D60BD-F21A-9C7B-745A-2F792CDBB14F}"/>
              </a:ext>
            </a:extLst>
          </p:cNvPr>
          <p:cNvCxnSpPr>
            <a:cxnSpLocks/>
          </p:cNvCxnSpPr>
          <p:nvPr/>
        </p:nvCxnSpPr>
        <p:spPr>
          <a:xfrm>
            <a:off x="3129437" y="5814311"/>
            <a:ext cx="57010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48E6794-156A-9FB8-42FB-380D3AEAF2C1}"/>
              </a:ext>
            </a:extLst>
          </p:cNvPr>
          <p:cNvSpPr txBox="1"/>
          <p:nvPr/>
        </p:nvSpPr>
        <p:spPr>
          <a:xfrm flipH="1">
            <a:off x="5369973" y="5803806"/>
            <a:ext cx="176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FOV 256×256</a:t>
            </a:r>
            <a:endParaRPr lang="zh-CN" altLang="en-US" sz="20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77E5C34-713E-FCB9-0F5D-D59F1BB89F3E}"/>
              </a:ext>
            </a:extLst>
          </p:cNvPr>
          <p:cNvCxnSpPr>
            <a:cxnSpLocks/>
          </p:cNvCxnSpPr>
          <p:nvPr/>
        </p:nvCxnSpPr>
        <p:spPr>
          <a:xfrm>
            <a:off x="9096208" y="698660"/>
            <a:ext cx="0" cy="48574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D3B5908-8FAE-9D12-4533-083896586303}"/>
              </a:ext>
            </a:extLst>
          </p:cNvPr>
          <p:cNvCxnSpPr>
            <a:cxnSpLocks/>
          </p:cNvCxnSpPr>
          <p:nvPr/>
        </p:nvCxnSpPr>
        <p:spPr>
          <a:xfrm>
            <a:off x="4225899" y="3429000"/>
            <a:ext cx="7967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391AE7-52E3-633F-1B0C-2BD3F74E4937}"/>
              </a:ext>
            </a:extLst>
          </p:cNvPr>
          <p:cNvCxnSpPr>
            <a:cxnSpLocks/>
          </p:cNvCxnSpPr>
          <p:nvPr/>
        </p:nvCxnSpPr>
        <p:spPr>
          <a:xfrm>
            <a:off x="5122818" y="3429000"/>
            <a:ext cx="7967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EDCE825-2642-7665-B20F-1DFEC3F189DA}"/>
              </a:ext>
            </a:extLst>
          </p:cNvPr>
          <p:cNvCxnSpPr>
            <a:cxnSpLocks/>
          </p:cNvCxnSpPr>
          <p:nvPr/>
        </p:nvCxnSpPr>
        <p:spPr>
          <a:xfrm>
            <a:off x="6004608" y="3429000"/>
            <a:ext cx="7967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F181B8-4BBB-1CFB-4F32-88A0E97182C1}"/>
              </a:ext>
            </a:extLst>
          </p:cNvPr>
          <p:cNvCxnSpPr>
            <a:cxnSpLocks/>
          </p:cNvCxnSpPr>
          <p:nvPr/>
        </p:nvCxnSpPr>
        <p:spPr>
          <a:xfrm>
            <a:off x="6897294" y="3429000"/>
            <a:ext cx="7967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DF3A8DC-9FEC-DD3B-837D-39E04D5476C8}"/>
              </a:ext>
            </a:extLst>
          </p:cNvPr>
          <p:cNvCxnSpPr>
            <a:cxnSpLocks/>
          </p:cNvCxnSpPr>
          <p:nvPr/>
        </p:nvCxnSpPr>
        <p:spPr>
          <a:xfrm>
            <a:off x="7794276" y="3429000"/>
            <a:ext cx="7967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E58C4A0-8C9D-60C6-DACD-66A87C58FEA2}"/>
              </a:ext>
            </a:extLst>
          </p:cNvPr>
          <p:cNvSpPr txBox="1"/>
          <p:nvPr/>
        </p:nvSpPr>
        <p:spPr>
          <a:xfrm flipH="1">
            <a:off x="5628279" y="296679"/>
            <a:ext cx="125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k-space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034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29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2</cp:revision>
  <dcterms:created xsi:type="dcterms:W3CDTF">2023-06-13T20:13:13Z</dcterms:created>
  <dcterms:modified xsi:type="dcterms:W3CDTF">2023-06-14T11:30:17Z</dcterms:modified>
</cp:coreProperties>
</file>