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41995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1363-597D-40D0-82C6-4854534D103F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245B-491C-4FED-9DF1-207408BA0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6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98475" y="1143000"/>
            <a:ext cx="5861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245B-491C-4FED-9DF1-207408BA0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939" y="2945943"/>
            <a:ext cx="25649635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9454516"/>
            <a:ext cx="25649635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6" y="958369"/>
            <a:ext cx="7374270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7" y="958369"/>
            <a:ext cx="21695316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5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4" y="4487668"/>
            <a:ext cx="2949708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4" y="12046280"/>
            <a:ext cx="2949708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4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4791843"/>
            <a:ext cx="14534793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4791843"/>
            <a:ext cx="14534793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958370"/>
            <a:ext cx="29497080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2" y="4412664"/>
            <a:ext cx="14467996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2" y="6575242"/>
            <a:ext cx="1446799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4" y="4412664"/>
            <a:ext cx="1453924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4" y="6575242"/>
            <a:ext cx="14539247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7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1200044"/>
            <a:ext cx="1103023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2591763"/>
            <a:ext cx="1731350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5400199"/>
            <a:ext cx="1103023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2" y="1200044"/>
            <a:ext cx="1103023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2591763"/>
            <a:ext cx="1731350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2" y="5400199"/>
            <a:ext cx="1103023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0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958370"/>
            <a:ext cx="2949708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4791843"/>
            <a:ext cx="2949708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16683949"/>
            <a:ext cx="769489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9FFD-D3D7-4CB0-B797-B33445A8935C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16683949"/>
            <a:ext cx="11542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16683949"/>
            <a:ext cx="769489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5D3E-544B-48C7-AD77-AB274EB82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8" Type="http://schemas.openxmlformats.org/officeDocument/2006/relationships/image" Target="../media/image9.jpg"/><Relationship Id="rId39" Type="http://schemas.openxmlformats.org/officeDocument/2006/relationships/image" Target="../media/image21.jpg"/><Relationship Id="rId3" Type="http://schemas.openxmlformats.org/officeDocument/2006/relationships/image" Target="../media/image1.jpg"/><Relationship Id="rId21" Type="http://schemas.openxmlformats.org/officeDocument/2006/relationships/image" Target="../media/image12.jpg"/><Relationship Id="rId34" Type="http://schemas.openxmlformats.org/officeDocument/2006/relationships/image" Target="../media/image16.jpg"/><Relationship Id="rId42" Type="http://schemas.openxmlformats.org/officeDocument/2006/relationships/image" Target="../media/image24.jpg"/><Relationship Id="rId7" Type="http://schemas.openxmlformats.org/officeDocument/2006/relationships/image" Target="../media/image5.jpg"/><Relationship Id="rId17" Type="http://schemas.openxmlformats.org/officeDocument/2006/relationships/image" Target="../media/image8.jpg"/><Relationship Id="rId33" Type="http://schemas.openxmlformats.org/officeDocument/2006/relationships/image" Target="../media/image15.jpg"/><Relationship Id="rId38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1.jpg"/><Relationship Id="rId41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32" Type="http://schemas.openxmlformats.org/officeDocument/2006/relationships/image" Target="../media/image14.jpg"/><Relationship Id="rId37" Type="http://schemas.openxmlformats.org/officeDocument/2006/relationships/image" Target="../media/image19.jpg"/><Relationship Id="rId40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8.png"/><Relationship Id="rId36" Type="http://schemas.openxmlformats.org/officeDocument/2006/relationships/image" Target="../media/image18.jpg"/><Relationship Id="rId19" Type="http://schemas.openxmlformats.org/officeDocument/2006/relationships/image" Target="../media/image10.jpg"/><Relationship Id="rId31" Type="http://schemas.openxmlformats.org/officeDocument/2006/relationships/image" Target="../media/image29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13.jpg"/><Relationship Id="rId30" Type="http://schemas.openxmlformats.org/officeDocument/2006/relationships/image" Target="../media/image28.png"/><Relationship Id="rId35" Type="http://schemas.openxmlformats.org/officeDocument/2006/relationships/image" Target="../media/image17.jpg"/><Relationship Id="rId43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图片包含 圆圈&#10;&#10;描述已自动生成">
            <a:extLst>
              <a:ext uri="{FF2B5EF4-FFF2-40B4-BE49-F238E27FC236}">
                <a16:creationId xmlns:a16="http://schemas.microsoft.com/office/drawing/2014/main" id="{C0F47302-C632-3BD1-A3FD-F604EFFDD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2568" r="11846" b="12859"/>
          <a:stretch/>
        </p:blipFill>
        <p:spPr>
          <a:xfrm>
            <a:off x="17502276" y="7554996"/>
            <a:ext cx="1774711" cy="1800000"/>
          </a:xfrm>
          <a:prstGeom prst="rect">
            <a:avLst/>
          </a:prstGeom>
        </p:spPr>
      </p:pic>
      <p:pic>
        <p:nvPicPr>
          <p:cNvPr id="65" name="图片 64" descr="图片包含 圆圈&#10;&#10;描述已自动生成">
            <a:extLst>
              <a:ext uri="{FF2B5EF4-FFF2-40B4-BE49-F238E27FC236}">
                <a16:creationId xmlns:a16="http://schemas.microsoft.com/office/drawing/2014/main" id="{172201F0-2452-8241-8994-00868681D3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12052" r="11816" b="13375"/>
          <a:stretch/>
        </p:blipFill>
        <p:spPr>
          <a:xfrm>
            <a:off x="17525576" y="9573944"/>
            <a:ext cx="1774711" cy="1800000"/>
          </a:xfrm>
          <a:prstGeom prst="rect">
            <a:avLst/>
          </a:prstGeom>
        </p:spPr>
      </p:pic>
      <p:pic>
        <p:nvPicPr>
          <p:cNvPr id="67" name="图片 66" descr="图片包含 圆圈&#10;&#10;描述已自动生成">
            <a:extLst>
              <a:ext uri="{FF2B5EF4-FFF2-40B4-BE49-F238E27FC236}">
                <a16:creationId xmlns:a16="http://schemas.microsoft.com/office/drawing/2014/main" id="{E9C7600C-2A8C-EF00-960A-ED76AFCF1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13270" r="10727" b="12427"/>
          <a:stretch/>
        </p:blipFill>
        <p:spPr>
          <a:xfrm>
            <a:off x="17525575" y="11570358"/>
            <a:ext cx="1808270" cy="1800000"/>
          </a:xfrm>
          <a:prstGeom prst="rect">
            <a:avLst/>
          </a:prstGeom>
        </p:spPr>
      </p:pic>
      <p:pic>
        <p:nvPicPr>
          <p:cNvPr id="69" name="图片 68" descr="图片包含 圆圈&#10;&#10;描述已自动生成">
            <a:extLst>
              <a:ext uri="{FF2B5EF4-FFF2-40B4-BE49-F238E27FC236}">
                <a16:creationId xmlns:a16="http://schemas.microsoft.com/office/drawing/2014/main" id="{E8830D05-6659-E49A-9A03-9FF25FA823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1784" r="11700" b="12520"/>
          <a:stretch/>
        </p:blipFill>
        <p:spPr>
          <a:xfrm>
            <a:off x="17497168" y="13674198"/>
            <a:ext cx="1784924" cy="1800000"/>
          </a:xfrm>
          <a:prstGeom prst="rect">
            <a:avLst/>
          </a:prstGeom>
        </p:spPr>
      </p:pic>
      <p:pic>
        <p:nvPicPr>
          <p:cNvPr id="71" name="图片 70" descr="图表, 折线图&#10;&#10;描述已自动生成">
            <a:extLst>
              <a:ext uri="{FF2B5EF4-FFF2-40B4-BE49-F238E27FC236}">
                <a16:creationId xmlns:a16="http://schemas.microsoft.com/office/drawing/2014/main" id="{EA4E13D0-0F07-27E4-7A2D-94B0D48B2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20" y="8410731"/>
            <a:ext cx="7688456" cy="7688456"/>
          </a:xfrm>
          <a:prstGeom prst="rect">
            <a:avLst/>
          </a:prstGeom>
        </p:spPr>
      </p:pic>
      <p:pic>
        <p:nvPicPr>
          <p:cNvPr id="73" name="图片 72" descr="图表, 散点图&#10;&#10;描述已自动生成">
            <a:extLst>
              <a:ext uri="{FF2B5EF4-FFF2-40B4-BE49-F238E27FC236}">
                <a16:creationId xmlns:a16="http://schemas.microsoft.com/office/drawing/2014/main" id="{1A4921EA-A3E6-89E0-B124-BF0FAE46B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110" y="8851785"/>
            <a:ext cx="6099651" cy="6099651"/>
          </a:xfrm>
          <a:prstGeom prst="rect">
            <a:avLst/>
          </a:prstGeom>
        </p:spPr>
      </p:pic>
      <p:pic>
        <p:nvPicPr>
          <p:cNvPr id="61" name="图片 60" descr="图片包含 圆圈&#10;&#10;描述已自动生成">
            <a:extLst>
              <a:ext uri="{FF2B5EF4-FFF2-40B4-BE49-F238E27FC236}">
                <a16:creationId xmlns:a16="http://schemas.microsoft.com/office/drawing/2014/main" id="{D8B8AFF9-6503-9A28-E6C1-AD71F60AA4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13085" r="11819" b="12590"/>
          <a:stretch/>
        </p:blipFill>
        <p:spPr>
          <a:xfrm>
            <a:off x="17484143" y="15686340"/>
            <a:ext cx="1849702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B7BB89-1FBC-1091-2ABD-5CF0C43808BE}"/>
              </a:ext>
            </a:extLst>
          </p:cNvPr>
          <p:cNvSpPr txBox="1"/>
          <p:nvPr/>
        </p:nvSpPr>
        <p:spPr>
          <a:xfrm>
            <a:off x="4002869" y="11120431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0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4BB09-6325-BC02-AC74-B048AA021E9D}"/>
              </a:ext>
            </a:extLst>
          </p:cNvPr>
          <p:cNvSpPr txBox="1"/>
          <p:nvPr/>
        </p:nvSpPr>
        <p:spPr>
          <a:xfrm>
            <a:off x="4264221" y="1137394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1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2BAD6B-F743-0F4B-B625-C97635388C2E}"/>
              </a:ext>
            </a:extLst>
          </p:cNvPr>
          <p:cNvSpPr txBox="1"/>
          <p:nvPr/>
        </p:nvSpPr>
        <p:spPr>
          <a:xfrm>
            <a:off x="4540849" y="11592892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2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7695C-6D21-A76F-32C4-D432F6F90F3C}"/>
              </a:ext>
            </a:extLst>
          </p:cNvPr>
          <p:cNvSpPr txBox="1"/>
          <p:nvPr/>
        </p:nvSpPr>
        <p:spPr>
          <a:xfrm>
            <a:off x="4810152" y="11827505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3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C845E4-6D04-3A40-F596-DA6CA64574EB}"/>
              </a:ext>
            </a:extLst>
          </p:cNvPr>
          <p:cNvSpPr txBox="1"/>
          <p:nvPr/>
        </p:nvSpPr>
        <p:spPr>
          <a:xfrm>
            <a:off x="5040933" y="1208002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 = 4</a:t>
            </a:r>
            <a:endParaRPr lang="zh-CN" altLang="en-US" sz="24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566F81-AFD8-B0D7-4583-92BA8472A084}"/>
              </a:ext>
            </a:extLst>
          </p:cNvPr>
          <p:cNvCxnSpPr>
            <a:cxnSpLocks/>
          </p:cNvCxnSpPr>
          <p:nvPr/>
        </p:nvCxnSpPr>
        <p:spPr>
          <a:xfrm>
            <a:off x="5175110" y="11347487"/>
            <a:ext cx="1028082" cy="7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C72FBD-F355-3491-1757-82A1924EA0BD}"/>
              </a:ext>
            </a:extLst>
          </p:cNvPr>
          <p:cNvCxnSpPr>
            <a:cxnSpLocks/>
          </p:cNvCxnSpPr>
          <p:nvPr/>
        </p:nvCxnSpPr>
        <p:spPr>
          <a:xfrm>
            <a:off x="5166447" y="11558087"/>
            <a:ext cx="10280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86F771-37E2-5866-39F2-DE98AF463A2C}"/>
              </a:ext>
            </a:extLst>
          </p:cNvPr>
          <p:cNvCxnSpPr>
            <a:cxnSpLocks/>
          </p:cNvCxnSpPr>
          <p:nvPr/>
        </p:nvCxnSpPr>
        <p:spPr>
          <a:xfrm>
            <a:off x="5318847" y="11823723"/>
            <a:ext cx="8756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D408DB-4591-ED37-383F-CB54DA025406}"/>
              </a:ext>
            </a:extLst>
          </p:cNvPr>
          <p:cNvCxnSpPr>
            <a:cxnSpLocks/>
          </p:cNvCxnSpPr>
          <p:nvPr/>
        </p:nvCxnSpPr>
        <p:spPr>
          <a:xfrm>
            <a:off x="5533019" y="12080025"/>
            <a:ext cx="665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9DE751-1F1E-339B-56D8-ADFE00FF737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5798501" y="12310858"/>
            <a:ext cx="40601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3F2000-E27D-5A02-CD15-08750B786DA2}"/>
              </a:ext>
            </a:extLst>
          </p:cNvPr>
          <p:cNvCxnSpPr>
            <a:cxnSpLocks/>
          </p:cNvCxnSpPr>
          <p:nvPr/>
        </p:nvCxnSpPr>
        <p:spPr>
          <a:xfrm flipV="1">
            <a:off x="6184088" y="11343880"/>
            <a:ext cx="0" cy="983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/>
              <p:nvPr/>
            </p:nvSpPr>
            <p:spPr>
              <a:xfrm>
                <a:off x="6424367" y="11435198"/>
                <a:ext cx="628555" cy="757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b="1" i="1" dirty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D06382D-F2AD-468B-F873-B5C90FBFC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367" y="11435198"/>
                <a:ext cx="628555" cy="75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A594B9C-5F8B-7983-2C92-0A02676884ED}"/>
              </a:ext>
            </a:extLst>
          </p:cNvPr>
          <p:cNvCxnSpPr>
            <a:cxnSpLocks/>
          </p:cNvCxnSpPr>
          <p:nvPr/>
        </p:nvCxnSpPr>
        <p:spPr>
          <a:xfrm>
            <a:off x="6167335" y="11827504"/>
            <a:ext cx="253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2A72E88-9BD1-096D-1A66-184A80487CE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052922" y="8434092"/>
            <a:ext cx="1321469" cy="3379669"/>
          </a:xfrm>
          <a:prstGeom prst="bentConnector3">
            <a:avLst>
              <a:gd name="adj1" fmla="val 180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6457C41-5515-13DD-6C60-1F4EF44E730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052921" y="10409076"/>
            <a:ext cx="1335640" cy="1404684"/>
          </a:xfrm>
          <a:prstGeom prst="bentConnector3">
            <a:avLst>
              <a:gd name="adj1" fmla="val 183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C8D88CCB-C660-F191-6637-5B925629352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52921" y="11813761"/>
            <a:ext cx="1329212" cy="634183"/>
          </a:xfrm>
          <a:prstGeom prst="bentConnector3">
            <a:avLst>
              <a:gd name="adj1" fmla="val 178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6E25FBA-D9A4-65F1-0E3A-F2FFC47489C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52921" y="11813761"/>
            <a:ext cx="1344480" cy="2714199"/>
          </a:xfrm>
          <a:prstGeom prst="bentConnector3">
            <a:avLst>
              <a:gd name="adj1" fmla="val 178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29553BFC-AAD6-BC40-B14F-EE99AA5526B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52921" y="11813760"/>
            <a:ext cx="1350790" cy="4772580"/>
          </a:xfrm>
          <a:prstGeom prst="bentConnector3">
            <a:avLst>
              <a:gd name="adj1" fmla="val 181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B43D8A5-6119-53D3-257E-811F44856D8A}"/>
              </a:ext>
            </a:extLst>
          </p:cNvPr>
          <p:cNvSpPr txBox="1"/>
          <p:nvPr/>
        </p:nvSpPr>
        <p:spPr>
          <a:xfrm>
            <a:off x="7444718" y="805122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0</a:t>
            </a:r>
            <a:endParaRPr lang="zh-CN" altLang="en-US" sz="2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CF9168E-6F1A-7412-3819-393FEBBD9BCB}"/>
              </a:ext>
            </a:extLst>
          </p:cNvPr>
          <p:cNvSpPr txBox="1"/>
          <p:nvPr/>
        </p:nvSpPr>
        <p:spPr>
          <a:xfrm>
            <a:off x="7494822" y="10027257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1</a:t>
            </a:r>
            <a:endParaRPr lang="zh-CN" altLang="en-US" sz="2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A4D4D76-7C66-BA3A-DC19-84F9935B352D}"/>
              </a:ext>
            </a:extLst>
          </p:cNvPr>
          <p:cNvSpPr txBox="1"/>
          <p:nvPr/>
        </p:nvSpPr>
        <p:spPr>
          <a:xfrm>
            <a:off x="7508983" y="12072389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2</a:t>
            </a:r>
            <a:endParaRPr lang="zh-CN" altLang="en-US" sz="2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D5D1C75-D9ED-2BBE-8C33-EF47D1C6B0E6}"/>
              </a:ext>
            </a:extLst>
          </p:cNvPr>
          <p:cNvSpPr txBox="1"/>
          <p:nvPr/>
        </p:nvSpPr>
        <p:spPr>
          <a:xfrm>
            <a:off x="7517003" y="1414137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3</a:t>
            </a:r>
            <a:endParaRPr lang="zh-CN" altLang="en-US" sz="2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D25034-E285-DB3D-F612-FA74F01A923C}"/>
              </a:ext>
            </a:extLst>
          </p:cNvPr>
          <p:cNvSpPr txBox="1"/>
          <p:nvPr/>
        </p:nvSpPr>
        <p:spPr>
          <a:xfrm>
            <a:off x="7538780" y="16209016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 = 4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/>
              <p:nvPr/>
            </p:nvSpPr>
            <p:spPr>
              <a:xfrm>
                <a:off x="5155013" y="10475887"/>
                <a:ext cx="1785810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𝒊𝑭𝒏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33808ED-1A4B-3954-984A-9DF92C42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13" y="10475887"/>
                <a:ext cx="1785810" cy="6359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>
            <a:extLst>
              <a:ext uri="{FF2B5EF4-FFF2-40B4-BE49-F238E27FC236}">
                <a16:creationId xmlns:a16="http://schemas.microsoft.com/office/drawing/2014/main" id="{8AC0FDE2-7AFD-7051-F7D1-E6B233296056}"/>
              </a:ext>
            </a:extLst>
          </p:cNvPr>
          <p:cNvSpPr txBox="1"/>
          <p:nvPr/>
        </p:nvSpPr>
        <p:spPr>
          <a:xfrm>
            <a:off x="4155396" y="9555191"/>
            <a:ext cx="291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Correct for </a:t>
            </a:r>
          </a:p>
          <a:p>
            <a:pPr algn="ctr"/>
            <a:r>
              <a:rPr lang="en-US" altLang="zh-CN" sz="2800" b="1" dirty="0"/>
              <a:t>phase modulation </a:t>
            </a:r>
            <a:endParaRPr lang="zh-CN" altLang="en-US" sz="28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C2EA90F-08E5-2559-40F4-79D935996425}"/>
              </a:ext>
            </a:extLst>
          </p:cNvPr>
          <p:cNvSpPr txBox="1"/>
          <p:nvPr/>
        </p:nvSpPr>
        <p:spPr>
          <a:xfrm>
            <a:off x="1554464" y="14838547"/>
            <a:ext cx="429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5-Periodic ka-SPGR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/>
              <p:nvPr/>
            </p:nvSpPr>
            <p:spPr>
              <a:xfrm>
                <a:off x="15235369" y="11646715"/>
                <a:ext cx="1318165" cy="17899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FB2AF391-8290-EADC-FD1F-924F854D2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369" y="11646715"/>
                <a:ext cx="1318165" cy="1789950"/>
              </a:xfrm>
              <a:prstGeom prst="rightArrow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箭头: 右 111">
            <a:extLst>
              <a:ext uri="{FF2B5EF4-FFF2-40B4-BE49-F238E27FC236}">
                <a16:creationId xmlns:a16="http://schemas.microsoft.com/office/drawing/2014/main" id="{8E1C8058-346E-4EFE-55EF-69117F7C57B1}"/>
              </a:ext>
            </a:extLst>
          </p:cNvPr>
          <p:cNvSpPr/>
          <p:nvPr/>
        </p:nvSpPr>
        <p:spPr>
          <a:xfrm>
            <a:off x="20404301" y="14519829"/>
            <a:ext cx="5814511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F-state  </a:t>
            </a:r>
            <a:r>
              <a:rPr lang="en-US" altLang="zh-CN" sz="2800" b="1" dirty="0">
                <a:sym typeface="Wingdings" panose="05000000000000000000" pitchFamily="2" charset="2"/>
              </a:rPr>
              <a:t>  Time</a:t>
            </a:r>
            <a:endParaRPr lang="zh-CN" altLang="en-US" sz="28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1C9D3B0-9D69-14A3-80F5-5B901921A194}"/>
              </a:ext>
            </a:extLst>
          </p:cNvPr>
          <p:cNvSpPr txBox="1"/>
          <p:nvPr/>
        </p:nvSpPr>
        <p:spPr>
          <a:xfrm>
            <a:off x="16928883" y="8224164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0</a:t>
            </a:r>
            <a:endParaRPr lang="zh-CN" altLang="en-US" sz="24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2AFBEE0-918D-0829-224D-7150E5529B57}"/>
              </a:ext>
            </a:extLst>
          </p:cNvPr>
          <p:cNvSpPr txBox="1"/>
          <p:nvPr/>
        </p:nvSpPr>
        <p:spPr>
          <a:xfrm>
            <a:off x="16928882" y="10243112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979548-B306-2B5E-9D76-670079DCE0A8}"/>
              </a:ext>
            </a:extLst>
          </p:cNvPr>
          <p:cNvSpPr txBox="1"/>
          <p:nvPr/>
        </p:nvSpPr>
        <p:spPr>
          <a:xfrm>
            <a:off x="16928881" y="12180844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069E963-5074-2651-2999-673CED0DFB5B}"/>
              </a:ext>
            </a:extLst>
          </p:cNvPr>
          <p:cNvSpPr txBox="1"/>
          <p:nvPr/>
        </p:nvSpPr>
        <p:spPr>
          <a:xfrm>
            <a:off x="16928881" y="14327280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3</a:t>
            </a:r>
            <a:endParaRPr lang="zh-CN" altLang="en-US" sz="2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1FB7071-AAFB-18F8-C805-E22720839AF1}"/>
              </a:ext>
            </a:extLst>
          </p:cNvPr>
          <p:cNvSpPr txBox="1"/>
          <p:nvPr/>
        </p:nvSpPr>
        <p:spPr>
          <a:xfrm>
            <a:off x="16928881" y="1628373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4</a:t>
            </a:r>
            <a:endParaRPr lang="zh-CN" altLang="en-US" sz="24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BF809D-B5C3-3CFA-839E-3E372660493D}"/>
              </a:ext>
            </a:extLst>
          </p:cNvPr>
          <p:cNvSpPr txBox="1"/>
          <p:nvPr/>
        </p:nvSpPr>
        <p:spPr>
          <a:xfrm>
            <a:off x="12783270" y="6965205"/>
            <a:ext cx="293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(k-space)</a:t>
            </a:r>
            <a:endParaRPr lang="zh-CN" altLang="en-US" sz="28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5C411E3-DA44-DA10-D2A6-10CDB33306E6}"/>
              </a:ext>
            </a:extLst>
          </p:cNvPr>
          <p:cNvSpPr txBox="1"/>
          <p:nvPr/>
        </p:nvSpPr>
        <p:spPr>
          <a:xfrm>
            <a:off x="16571637" y="7004846"/>
            <a:ext cx="377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F-states (image-space)</a:t>
            </a:r>
            <a:endParaRPr lang="zh-CN" altLang="en-US" sz="2800" b="1" dirty="0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FA4CCDD6-4C21-1B20-4411-048E12F60621}"/>
              </a:ext>
            </a:extLst>
          </p:cNvPr>
          <p:cNvSpPr/>
          <p:nvPr/>
        </p:nvSpPr>
        <p:spPr>
          <a:xfrm>
            <a:off x="10778258" y="11153672"/>
            <a:ext cx="1896372" cy="277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Shift</a:t>
            </a:r>
            <a:endParaRPr lang="zh-CN" altLang="en-US" sz="2800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8AB6ED-D5FC-044C-13CF-43C656DB314B}"/>
              </a:ext>
            </a:extLst>
          </p:cNvPr>
          <p:cNvSpPr txBox="1"/>
          <p:nvPr/>
        </p:nvSpPr>
        <p:spPr>
          <a:xfrm>
            <a:off x="7466541" y="6971297"/>
            <a:ext cx="47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</a:t>
            </a:r>
            <a:r>
              <a:rPr lang="en-US" altLang="zh-CN" sz="2800" b="1" dirty="0" err="1"/>
              <a:t>centred</a:t>
            </a:r>
            <a:r>
              <a:rPr lang="en-US" altLang="zh-CN" sz="2800" b="1" dirty="0"/>
              <a:t> F-states (k-space)</a:t>
            </a:r>
            <a:endParaRPr lang="zh-CN" altLang="en-US" sz="2800" b="1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B98FA3A-FBBD-2525-B695-718373F9B44E}"/>
              </a:ext>
            </a:extLst>
          </p:cNvPr>
          <p:cNvSpPr txBox="1"/>
          <p:nvPr/>
        </p:nvSpPr>
        <p:spPr>
          <a:xfrm>
            <a:off x="21148926" y="9865241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0</a:t>
            </a:r>
            <a:endParaRPr lang="zh-CN" altLang="en-US" sz="2400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04F0E0-DE88-F237-496A-68F0579E4BC1}"/>
              </a:ext>
            </a:extLst>
          </p:cNvPr>
          <p:cNvSpPr txBox="1"/>
          <p:nvPr/>
        </p:nvSpPr>
        <p:spPr>
          <a:xfrm>
            <a:off x="22210597" y="10534954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1</a:t>
            </a:r>
            <a:endParaRPr lang="zh-CN" altLang="en-US" sz="2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713187F-F619-4468-2379-405ADE5925CA}"/>
              </a:ext>
            </a:extLst>
          </p:cNvPr>
          <p:cNvSpPr txBox="1"/>
          <p:nvPr/>
        </p:nvSpPr>
        <p:spPr>
          <a:xfrm>
            <a:off x="23089091" y="11204366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2</a:t>
            </a:r>
            <a:endParaRPr lang="zh-CN" altLang="en-US" sz="2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EC78366-3494-DF49-3AA7-283408987627}"/>
              </a:ext>
            </a:extLst>
          </p:cNvPr>
          <p:cNvSpPr txBox="1"/>
          <p:nvPr/>
        </p:nvSpPr>
        <p:spPr>
          <a:xfrm>
            <a:off x="24134314" y="11753813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3</a:t>
            </a:r>
            <a:endParaRPr lang="zh-CN" altLang="en-US" sz="2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AE4FDAB-42DF-6E87-984C-B756397716E0}"/>
              </a:ext>
            </a:extLst>
          </p:cNvPr>
          <p:cNvSpPr txBox="1"/>
          <p:nvPr/>
        </p:nvSpPr>
        <p:spPr>
          <a:xfrm>
            <a:off x="25100828" y="11986279"/>
            <a:ext cx="48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000" b="1" dirty="0"/>
              <a:t>4</a:t>
            </a:r>
            <a:endParaRPr lang="zh-CN" altLang="en-US" sz="2400" b="1" dirty="0"/>
          </a:p>
        </p:txBody>
      </p:sp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FE45E79A-C719-A243-F751-E7230350437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7281871" y="2135619"/>
            <a:ext cx="2880000" cy="2554793"/>
          </a:xfrm>
          <a:prstGeom prst="rect">
            <a:avLst/>
          </a:prstGeom>
        </p:spPr>
      </p:pic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7141FC72-032C-45E0-2CC9-85D5B5978A6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9890556" y="2135618"/>
            <a:ext cx="2880000" cy="2554794"/>
          </a:xfrm>
          <a:prstGeom prst="rect">
            <a:avLst/>
          </a:prstGeom>
        </p:spPr>
      </p:pic>
      <p:pic>
        <p:nvPicPr>
          <p:cNvPr id="22" name="图片 21" descr="图片包含 形状&#10;&#10;描述已自动生成">
            <a:extLst>
              <a:ext uri="{FF2B5EF4-FFF2-40B4-BE49-F238E27FC236}">
                <a16:creationId xmlns:a16="http://schemas.microsoft.com/office/drawing/2014/main" id="{F5C6DDC0-1A6E-9F1F-5D7D-DB3CD50F2AC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2499241" y="2135618"/>
            <a:ext cx="2880000" cy="2554794"/>
          </a:xfrm>
          <a:prstGeom prst="rect">
            <a:avLst/>
          </a:prstGeom>
        </p:spPr>
      </p:pic>
      <p:pic>
        <p:nvPicPr>
          <p:cNvPr id="24" name="图片 23" descr="形状&#10;&#10;中度可信度描述已自动生成">
            <a:extLst>
              <a:ext uri="{FF2B5EF4-FFF2-40B4-BE49-F238E27FC236}">
                <a16:creationId xmlns:a16="http://schemas.microsoft.com/office/drawing/2014/main" id="{17BB967F-432A-C107-EFB1-D07475210BC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5107926" y="2135618"/>
            <a:ext cx="2880000" cy="2554794"/>
          </a:xfrm>
          <a:prstGeom prst="rect">
            <a:avLst/>
          </a:prstGeom>
        </p:spPr>
      </p:pic>
      <p:pic>
        <p:nvPicPr>
          <p:cNvPr id="26" name="图片 25" descr="形状&#10;&#10;中度可信度描述已自动生成">
            <a:extLst>
              <a:ext uri="{FF2B5EF4-FFF2-40B4-BE49-F238E27FC236}">
                <a16:creationId xmlns:a16="http://schemas.microsoft.com/office/drawing/2014/main" id="{2B24E623-95C4-1C73-8DF9-339F2840751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/>
          <a:stretch/>
        </p:blipFill>
        <p:spPr>
          <a:xfrm>
            <a:off x="17723776" y="2135617"/>
            <a:ext cx="2880000" cy="255479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4EC8D07A-CF54-5C86-1043-F8048ECB0B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20" y="406005"/>
            <a:ext cx="7688456" cy="7688456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5DB7DD1-F708-3C56-58B6-2F6EA8F4691F}"/>
              </a:ext>
            </a:extLst>
          </p:cNvPr>
          <p:cNvSpPr txBox="1"/>
          <p:nvPr/>
        </p:nvSpPr>
        <p:spPr>
          <a:xfrm>
            <a:off x="1554464" y="4834426"/>
            <a:ext cx="390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Multi-echo SPGR (first 5 TEs)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881E4A5-2426-50AE-EB62-A1BD2536B6C8}"/>
              </a:ext>
            </a:extLst>
          </p:cNvPr>
          <p:cNvSpPr txBox="1"/>
          <p:nvPr/>
        </p:nvSpPr>
        <p:spPr>
          <a:xfrm>
            <a:off x="3650314" y="1219980"/>
            <a:ext cx="1184851" cy="46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TE1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C78925-707C-B68C-8794-62F489EC0C95}"/>
              </a:ext>
            </a:extLst>
          </p:cNvPr>
          <p:cNvSpPr txBox="1"/>
          <p:nvPr/>
        </p:nvSpPr>
        <p:spPr>
          <a:xfrm>
            <a:off x="4155396" y="1499009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TE2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6ED1B1-6EA4-3C9C-2F5B-693AD677D793}"/>
              </a:ext>
            </a:extLst>
          </p:cNvPr>
          <p:cNvSpPr txBox="1"/>
          <p:nvPr/>
        </p:nvSpPr>
        <p:spPr>
          <a:xfrm>
            <a:off x="4392711" y="1792099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TE3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45AD89-3E73-1942-F847-423821693A75}"/>
              </a:ext>
            </a:extLst>
          </p:cNvPr>
          <p:cNvSpPr txBox="1"/>
          <p:nvPr/>
        </p:nvSpPr>
        <p:spPr>
          <a:xfrm>
            <a:off x="4640070" y="2135620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TE4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DF6766-F320-EE2F-5FBB-22E3F35FE437}"/>
              </a:ext>
            </a:extLst>
          </p:cNvPr>
          <p:cNvSpPr txBox="1"/>
          <p:nvPr/>
        </p:nvSpPr>
        <p:spPr>
          <a:xfrm>
            <a:off x="4809394" y="2518852"/>
            <a:ext cx="11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 = TE5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/>
              <p:nvPr/>
            </p:nvSpPr>
            <p:spPr>
              <a:xfrm>
                <a:off x="5433470" y="2631148"/>
                <a:ext cx="2001708" cy="13863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68B8793-6CE3-D244-8E50-8B3C948EE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70" y="2631148"/>
                <a:ext cx="2001708" cy="1386317"/>
              </a:xfrm>
              <a:prstGeom prst="rightArrow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B0ACA79C-EFB3-A223-861F-B464112FF628}"/>
              </a:ext>
            </a:extLst>
          </p:cNvPr>
          <p:cNvSpPr/>
          <p:nvPr/>
        </p:nvSpPr>
        <p:spPr>
          <a:xfrm>
            <a:off x="20693221" y="2502467"/>
            <a:ext cx="5246164" cy="149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DEB0DE0-63C3-7C82-6756-CDAE01274D8E}"/>
              </a:ext>
            </a:extLst>
          </p:cNvPr>
          <p:cNvSpPr txBox="1"/>
          <p:nvPr/>
        </p:nvSpPr>
        <p:spPr>
          <a:xfrm>
            <a:off x="8488518" y="1757347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TE1</a:t>
            </a:r>
            <a:endParaRPr lang="zh-CN" altLang="en-US" sz="2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D35910B-0B1F-C474-B0DF-0173E3FC4940}"/>
              </a:ext>
            </a:extLst>
          </p:cNvPr>
          <p:cNvSpPr txBox="1"/>
          <p:nvPr/>
        </p:nvSpPr>
        <p:spPr>
          <a:xfrm>
            <a:off x="11037548" y="1757347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TE2</a:t>
            </a:r>
            <a:endParaRPr lang="zh-CN" altLang="en-US" sz="2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A07E4FB-D5B6-3FE0-3539-C33F8BEF1309}"/>
              </a:ext>
            </a:extLst>
          </p:cNvPr>
          <p:cNvSpPr txBox="1"/>
          <p:nvPr/>
        </p:nvSpPr>
        <p:spPr>
          <a:xfrm>
            <a:off x="13644822" y="1753062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TE3</a:t>
            </a:r>
            <a:endParaRPr lang="zh-CN" altLang="en-US" sz="2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7E137A-068D-9882-B9A9-2DF4745AB223}"/>
              </a:ext>
            </a:extLst>
          </p:cNvPr>
          <p:cNvSpPr txBox="1"/>
          <p:nvPr/>
        </p:nvSpPr>
        <p:spPr>
          <a:xfrm>
            <a:off x="16275561" y="1768284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TE4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C8E3EDA-0092-25FB-5252-1800DAB29AE1}"/>
              </a:ext>
            </a:extLst>
          </p:cNvPr>
          <p:cNvSpPr txBox="1"/>
          <p:nvPr/>
        </p:nvSpPr>
        <p:spPr>
          <a:xfrm>
            <a:off x="18803111" y="1768283"/>
            <a:ext cx="72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TE5</a:t>
            </a:r>
            <a:endParaRPr lang="zh-CN" altLang="en-US" sz="2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0319226-250A-C70F-98CD-C0A3D5816226}"/>
              </a:ext>
            </a:extLst>
          </p:cNvPr>
          <p:cNvSpPr txBox="1"/>
          <p:nvPr/>
        </p:nvSpPr>
        <p:spPr>
          <a:xfrm>
            <a:off x="26570436" y="334482"/>
            <a:ext cx="65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Voxel by voxel exponential fit to find T2*</a:t>
            </a:r>
            <a:endParaRPr lang="zh-CN" altLang="en-US" sz="2800" b="1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0C02762-C7EE-7B56-C960-53AFAF6E22FA}"/>
              </a:ext>
            </a:extLst>
          </p:cNvPr>
          <p:cNvCxnSpPr>
            <a:cxnSpLocks/>
          </p:cNvCxnSpPr>
          <p:nvPr/>
        </p:nvCxnSpPr>
        <p:spPr>
          <a:xfrm>
            <a:off x="27474121" y="2253764"/>
            <a:ext cx="6845" cy="12833837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BE9F71F-925D-6AB1-DE5A-83D7D38005CA}"/>
              </a:ext>
            </a:extLst>
          </p:cNvPr>
          <p:cNvCxnSpPr>
            <a:cxnSpLocks/>
          </p:cNvCxnSpPr>
          <p:nvPr/>
        </p:nvCxnSpPr>
        <p:spPr>
          <a:xfrm>
            <a:off x="28629300" y="3244952"/>
            <a:ext cx="22465" cy="1184264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B120F88-ED26-5101-069D-F22979C516EE}"/>
              </a:ext>
            </a:extLst>
          </p:cNvPr>
          <p:cNvCxnSpPr>
            <a:cxnSpLocks/>
          </p:cNvCxnSpPr>
          <p:nvPr/>
        </p:nvCxnSpPr>
        <p:spPr>
          <a:xfrm>
            <a:off x="29835258" y="3927580"/>
            <a:ext cx="0" cy="11160021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42AAEFB-ADED-2E2E-2E9A-FE3417998E37}"/>
              </a:ext>
            </a:extLst>
          </p:cNvPr>
          <p:cNvCxnSpPr>
            <a:cxnSpLocks/>
          </p:cNvCxnSpPr>
          <p:nvPr/>
        </p:nvCxnSpPr>
        <p:spPr>
          <a:xfrm>
            <a:off x="31045414" y="4690412"/>
            <a:ext cx="0" cy="10397189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9FBFC20-09B0-AC0E-C660-71E648F60E26}"/>
              </a:ext>
            </a:extLst>
          </p:cNvPr>
          <p:cNvCxnSpPr>
            <a:cxnSpLocks/>
          </p:cNvCxnSpPr>
          <p:nvPr/>
        </p:nvCxnSpPr>
        <p:spPr>
          <a:xfrm>
            <a:off x="32222884" y="5137342"/>
            <a:ext cx="32686" cy="995025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/>
              <p:nvPr/>
            </p:nvSpPr>
            <p:spPr>
              <a:xfrm>
                <a:off x="30554848" y="2980517"/>
                <a:ext cx="1700722" cy="79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US" altLang="zh-CN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E9C84D0-9F54-4512-7E29-D6F9102D6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848" y="2980517"/>
                <a:ext cx="1700722" cy="79694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17D1C8BE-DDEB-4BE4-482F-6CAE8E3FFCEE}"/>
              </a:ext>
            </a:extLst>
          </p:cNvPr>
          <p:cNvSpPr/>
          <p:nvPr/>
        </p:nvSpPr>
        <p:spPr>
          <a:xfrm>
            <a:off x="30715379" y="8220312"/>
            <a:ext cx="2054668" cy="90073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Match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0701B9-A3A3-57A2-C108-400916CE2E4D}"/>
              </a:ext>
            </a:extLst>
          </p:cNvPr>
          <p:cNvSpPr txBox="1"/>
          <p:nvPr/>
        </p:nvSpPr>
        <p:spPr>
          <a:xfrm>
            <a:off x="2304564" y="10694663"/>
            <a:ext cx="19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F[S(n)]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6BC075-9EAE-7756-EB66-1E3BF4A4E235}"/>
              </a:ext>
            </a:extLst>
          </p:cNvPr>
          <p:cNvSpPr txBox="1"/>
          <p:nvPr/>
        </p:nvSpPr>
        <p:spPr>
          <a:xfrm>
            <a:off x="366520" y="2597285"/>
            <a:ext cx="82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(a)</a:t>
            </a:r>
            <a:endParaRPr lang="zh-CN" altLang="en-US" sz="4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9F2860-1FA6-8806-8C70-BE474DC196CE}"/>
              </a:ext>
            </a:extLst>
          </p:cNvPr>
          <p:cNvSpPr txBox="1"/>
          <p:nvPr/>
        </p:nvSpPr>
        <p:spPr>
          <a:xfrm>
            <a:off x="336112" y="12411676"/>
            <a:ext cx="82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(b)</a:t>
            </a:r>
            <a:endParaRPr lang="zh-CN" altLang="en-US" sz="4800" b="1" dirty="0"/>
          </a:p>
        </p:txBody>
      </p:sp>
      <p:pic>
        <p:nvPicPr>
          <p:cNvPr id="21" name="图片 20" descr="电脑屏幕的照片&#10;&#10;低可信度描述已自动生成">
            <a:extLst>
              <a:ext uri="{FF2B5EF4-FFF2-40B4-BE49-F238E27FC236}">
                <a16:creationId xmlns:a16="http://schemas.microsoft.com/office/drawing/2014/main" id="{8FC1E532-46D0-01C5-DE43-06773DA1D423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152" r="10578" b="10768"/>
          <a:stretch/>
        </p:blipFill>
        <p:spPr>
          <a:xfrm>
            <a:off x="1432159" y="11466103"/>
            <a:ext cx="2712530" cy="2589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图片 22" descr="电脑屏幕的照片&#10;&#10;低可信度描述已自动生成">
            <a:extLst>
              <a:ext uri="{FF2B5EF4-FFF2-40B4-BE49-F238E27FC236}">
                <a16:creationId xmlns:a16="http://schemas.microsoft.com/office/drawing/2014/main" id="{8003ED7F-D8EB-C946-11CC-1336452F7899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152" r="10578" b="10768"/>
          <a:stretch/>
        </p:blipFill>
        <p:spPr>
          <a:xfrm>
            <a:off x="1584559" y="11618503"/>
            <a:ext cx="2712530" cy="2589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图片 24" descr="电脑屏幕的照片&#10;&#10;低可信度描述已自动生成">
            <a:extLst>
              <a:ext uri="{FF2B5EF4-FFF2-40B4-BE49-F238E27FC236}">
                <a16:creationId xmlns:a16="http://schemas.microsoft.com/office/drawing/2014/main" id="{6996AB25-F29F-A2E1-1DE0-944E31263EF0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152" r="10578" b="10768"/>
          <a:stretch/>
        </p:blipFill>
        <p:spPr>
          <a:xfrm>
            <a:off x="1736959" y="11770903"/>
            <a:ext cx="2712530" cy="2589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图片 31" descr="电脑屏幕的照片&#10;&#10;低可信度描述已自动生成">
            <a:extLst>
              <a:ext uri="{FF2B5EF4-FFF2-40B4-BE49-F238E27FC236}">
                <a16:creationId xmlns:a16="http://schemas.microsoft.com/office/drawing/2014/main" id="{BE6F7F2E-0AD2-63BD-3366-D32626914E9D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152" r="10578" b="10768"/>
          <a:stretch/>
        </p:blipFill>
        <p:spPr>
          <a:xfrm>
            <a:off x="1889359" y="11923303"/>
            <a:ext cx="2712530" cy="2589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图片 32" descr="电脑屏幕的照片&#10;&#10;低可信度描述已自动生成">
            <a:extLst>
              <a:ext uri="{FF2B5EF4-FFF2-40B4-BE49-F238E27FC236}">
                <a16:creationId xmlns:a16="http://schemas.microsoft.com/office/drawing/2014/main" id="{14DF9EAC-221E-C292-803D-582228E6A00B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152" r="10578" b="10768"/>
          <a:stretch/>
        </p:blipFill>
        <p:spPr>
          <a:xfrm>
            <a:off x="2041759" y="12075703"/>
            <a:ext cx="2712530" cy="25893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图片 87" descr="地上有许多星星&#10;&#10;低可信度描述已自动生成">
            <a:extLst>
              <a:ext uri="{FF2B5EF4-FFF2-40B4-BE49-F238E27FC236}">
                <a16:creationId xmlns:a16="http://schemas.microsoft.com/office/drawing/2014/main" id="{3476EB23-72C0-0068-1E41-64CAADB1D5F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261" y="15935840"/>
            <a:ext cx="1937441" cy="18679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9" name="图片 88" descr="夜空下的树&#10;&#10;低可信度描述已自动生成">
            <a:extLst>
              <a:ext uri="{FF2B5EF4-FFF2-40B4-BE49-F238E27FC236}">
                <a16:creationId xmlns:a16="http://schemas.microsoft.com/office/drawing/2014/main" id="{D386A18B-1F73-2725-4292-6497B6BC77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271" y="11741050"/>
            <a:ext cx="1925388" cy="18387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7" name="图片 96" descr="图片包含 游戏机, 星星, 夜空&#10;&#10;描述已自动生成">
            <a:extLst>
              <a:ext uri="{FF2B5EF4-FFF2-40B4-BE49-F238E27FC236}">
                <a16:creationId xmlns:a16="http://schemas.microsoft.com/office/drawing/2014/main" id="{4D0AF19F-DC1C-0EA4-B9AE-3A6C8204920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044" y="9687801"/>
            <a:ext cx="1940454" cy="18460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8" name="图片 97" descr="图片包含 游戏机, 星星, 夜空, 烟花&#10;&#10;描述已自动生成">
            <a:extLst>
              <a:ext uri="{FF2B5EF4-FFF2-40B4-BE49-F238E27FC236}">
                <a16:creationId xmlns:a16="http://schemas.microsoft.com/office/drawing/2014/main" id="{33F53E32-EE7D-003C-6371-ADF2C94642B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248" y="7613573"/>
            <a:ext cx="1928402" cy="17986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9" name="图片 98" descr="图片包含 游戏机, 水果, 星星, 夜空&#10;&#10;描述已自动生成">
            <a:extLst>
              <a:ext uri="{FF2B5EF4-FFF2-40B4-BE49-F238E27FC236}">
                <a16:creationId xmlns:a16="http://schemas.microsoft.com/office/drawing/2014/main" id="{F9E1E6E0-4575-6920-B11F-CE0F6E9D807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181" y="13838445"/>
            <a:ext cx="1934427" cy="18387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0" name="图片 99" descr="灯光下有许多人&#10;&#10;低可信度描述已自动生成">
            <a:extLst>
              <a:ext uri="{FF2B5EF4-FFF2-40B4-BE49-F238E27FC236}">
                <a16:creationId xmlns:a16="http://schemas.microsoft.com/office/drawing/2014/main" id="{8A244E2C-7014-9F79-8E8F-D69E08C7202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3" y="7621517"/>
            <a:ext cx="1907375" cy="1806351"/>
          </a:xfrm>
          <a:prstGeom prst="rect">
            <a:avLst/>
          </a:prstGeom>
        </p:spPr>
      </p:pic>
      <p:pic>
        <p:nvPicPr>
          <p:cNvPr id="101" name="图片 100" descr="图片包含 游戏机, 星星, 水果, 夜空&#10;&#10;描述已自动生成">
            <a:extLst>
              <a:ext uri="{FF2B5EF4-FFF2-40B4-BE49-F238E27FC236}">
                <a16:creationId xmlns:a16="http://schemas.microsoft.com/office/drawing/2014/main" id="{A867BEA2-FE0C-4F30-9F6C-90616552E36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81" y="9721672"/>
            <a:ext cx="1925285" cy="1835310"/>
          </a:xfrm>
          <a:prstGeom prst="rect">
            <a:avLst/>
          </a:prstGeom>
        </p:spPr>
      </p:pic>
      <p:pic>
        <p:nvPicPr>
          <p:cNvPr id="102" name="图片 101" descr="夜空下的树&#10;&#10;低可信度描述已自动生成">
            <a:extLst>
              <a:ext uri="{FF2B5EF4-FFF2-40B4-BE49-F238E27FC236}">
                <a16:creationId xmlns:a16="http://schemas.microsoft.com/office/drawing/2014/main" id="{F5FB45D5-8D03-5EB2-0B03-F05166A50E8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62" y="11778186"/>
            <a:ext cx="1972155" cy="1824450"/>
          </a:xfrm>
          <a:prstGeom prst="rect">
            <a:avLst/>
          </a:prstGeom>
        </p:spPr>
      </p:pic>
      <p:pic>
        <p:nvPicPr>
          <p:cNvPr id="103" name="图片 102" descr="图片包含 游戏机, 星星, 夜空&#10;&#10;描述已自动生成">
            <a:extLst>
              <a:ext uri="{FF2B5EF4-FFF2-40B4-BE49-F238E27FC236}">
                <a16:creationId xmlns:a16="http://schemas.microsoft.com/office/drawing/2014/main" id="{BD6FF4AB-CA1C-610D-38E5-395EC1E5DF7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12" y="13872749"/>
            <a:ext cx="1993095" cy="1813591"/>
          </a:xfrm>
          <a:prstGeom prst="rect">
            <a:avLst/>
          </a:prstGeom>
        </p:spPr>
      </p:pic>
      <p:pic>
        <p:nvPicPr>
          <p:cNvPr id="105" name="图片 104" descr="图片包含 游戏机, 星星&#10;&#10;描述已自动生成">
            <a:extLst>
              <a:ext uri="{FF2B5EF4-FFF2-40B4-BE49-F238E27FC236}">
                <a16:creationId xmlns:a16="http://schemas.microsoft.com/office/drawing/2014/main" id="{9E53D185-0656-A16C-7FB0-517DD4E34B3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77" y="15950685"/>
            <a:ext cx="2019343" cy="1795490"/>
          </a:xfrm>
          <a:prstGeom prst="rect">
            <a:avLst/>
          </a:prstGeom>
        </p:spPr>
      </p:pic>
      <p:pic>
        <p:nvPicPr>
          <p:cNvPr id="124" name="图片 123" descr="夜空下的树&#10;&#10;低可信度描述已自动生成">
            <a:extLst>
              <a:ext uri="{FF2B5EF4-FFF2-40B4-BE49-F238E27FC236}">
                <a16:creationId xmlns:a16="http://schemas.microsoft.com/office/drawing/2014/main" id="{13F97DA4-1950-8AA9-D560-8E3B13CB0E6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64" y="1724521"/>
            <a:ext cx="2462443" cy="22652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5" name="图片 124" descr="夜空下的树&#10;&#10;低可信度描述已自动生成">
            <a:extLst>
              <a:ext uri="{FF2B5EF4-FFF2-40B4-BE49-F238E27FC236}">
                <a16:creationId xmlns:a16="http://schemas.microsoft.com/office/drawing/2014/main" id="{67A43612-52D7-BA97-91E6-2BE54EB5B3B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4" y="1876921"/>
            <a:ext cx="2462443" cy="22652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6" name="图片 125" descr="夜空下的树&#10;&#10;低可信度描述已自动生成">
            <a:extLst>
              <a:ext uri="{FF2B5EF4-FFF2-40B4-BE49-F238E27FC236}">
                <a16:creationId xmlns:a16="http://schemas.microsoft.com/office/drawing/2014/main" id="{31D8B7E6-DFE8-4E02-4C63-EBC65347A8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64" y="2029321"/>
            <a:ext cx="2462443" cy="22652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7" name="图片 126" descr="夜空下的树&#10;&#10;低可信度描述已自动生成">
            <a:extLst>
              <a:ext uri="{FF2B5EF4-FFF2-40B4-BE49-F238E27FC236}">
                <a16:creationId xmlns:a16="http://schemas.microsoft.com/office/drawing/2014/main" id="{1F668D99-7037-618F-7F6B-F5FE8CB0075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64" y="2181721"/>
            <a:ext cx="2462443" cy="22652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8" name="图片 127" descr="夜空下的树&#10;&#10;低可信度描述已自动生成">
            <a:extLst>
              <a:ext uri="{FF2B5EF4-FFF2-40B4-BE49-F238E27FC236}">
                <a16:creationId xmlns:a16="http://schemas.microsoft.com/office/drawing/2014/main" id="{D276D1A5-96E1-50F2-B5F2-3189F3472F3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64" y="2334121"/>
            <a:ext cx="2462443" cy="22652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277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120</Words>
  <Application>Microsoft Office PowerPoint</Application>
  <PresentationFormat>自定义</PresentationFormat>
  <Paragraphs>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9</cp:revision>
  <dcterms:created xsi:type="dcterms:W3CDTF">2023-06-06T20:32:45Z</dcterms:created>
  <dcterms:modified xsi:type="dcterms:W3CDTF">2023-06-14T11:40:57Z</dcterms:modified>
</cp:coreProperties>
</file>