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0D541-83C7-3E39-3E93-C7EDA99EE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5074AD-8199-BDDA-5E44-434363674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E09A3-D1E4-E590-632C-CD23277B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040F-E120-4B9B-A08C-6763DA3E9FCD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2BE3A-3C7C-5CEA-3555-21288D76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3AD6A-BFB6-C2DE-D012-7AEAC8DB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711-E11F-4E4D-B6AA-5916B4AB0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6A6C7-11C8-2BDA-C105-EE794486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EBC6C-B0F1-994B-7C59-E6434532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36299-754A-F91E-DAD1-0989625D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040F-E120-4B9B-A08C-6763DA3E9FCD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BFDBB-B627-80EA-C454-697D9334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04D31-91D3-1584-8527-4E140A69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711-E11F-4E4D-B6AA-5916B4AB0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0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BF32DC-93F7-EB0A-6B80-675102912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3B2E0A-65DF-0A55-ED32-2E19629C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AEA9B-0D66-3F49-6185-26903D56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040F-E120-4B9B-A08C-6763DA3E9FCD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C0282-68E3-C933-6B4B-7DCD45A7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5B69-01BA-37C4-B868-1E3CEED6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711-E11F-4E4D-B6AA-5916B4AB0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6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42F85-FD01-8415-508F-ED54E6EE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37874-46D5-71CE-CBF0-99BA82587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6191C-05A6-971F-A454-70C32B90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040F-E120-4B9B-A08C-6763DA3E9FCD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6BE89-76E1-76B6-5A5E-260EBEA0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C0E27-6602-BE19-73D8-6CC6C830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711-E11F-4E4D-B6AA-5916B4AB0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5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CEF54-216F-58D9-B0D4-F8BD8B8C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D1897E-C9F3-6174-9F12-2F035D31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3414C-12DE-5474-4FC0-BA771965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040F-E120-4B9B-A08C-6763DA3E9FCD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928D2-FE9D-98CB-5BF7-6BBC8251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1C343-CE3F-96CD-9F29-D2C7FB55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711-E11F-4E4D-B6AA-5916B4AB0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1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8970-9D8D-1DAE-2C83-52AE7010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CD0AE-2690-58F8-23D7-D719C18F9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E7C6D8-DA89-16EC-9195-B54CBAC69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0008D-EBF8-D6E7-8ACE-7E45613E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040F-E120-4B9B-A08C-6763DA3E9FCD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032B3-E009-83E8-D231-1CD3BD1D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259E8-9BD0-B223-011B-7C78D0A1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711-E11F-4E4D-B6AA-5916B4AB0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6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1D992-139B-F04E-1913-A8F2A935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3548A-79C3-98F2-0833-F557B82D2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C1F0A0-4A75-D29B-391C-5C31CB414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E1CA02-3A26-A5FB-4946-41942025C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F3FB9A-7181-279C-14C4-9CD7FE9A7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6B67B6-EF36-9156-A8A9-3F0D58E6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040F-E120-4B9B-A08C-6763DA3E9FCD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EE96A6-8FEC-7952-1E83-89FBF427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BC8FDE-B878-0BB1-EF51-7CB6CBAE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711-E11F-4E4D-B6AA-5916B4AB0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9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073EE-330D-A6C1-B2FA-1542D936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700506-CFF8-56B5-BE8C-67279DD8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040F-E120-4B9B-A08C-6763DA3E9FCD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317D29-D71E-2140-AED2-1C354BE6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C066B2-9F6C-2B78-DF3B-0482DF6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711-E11F-4E4D-B6AA-5916B4AB0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5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FEB95F-3EEF-EC3C-543E-1CA2583F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040F-E120-4B9B-A08C-6763DA3E9FCD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062734-9A2B-18D9-69D6-367B2500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FE870-A991-2A19-0CB8-00B0DC56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711-E11F-4E4D-B6AA-5916B4AB0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5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A9EF8-D8A3-AE6A-88D9-B5E07739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BEE2D-0122-28D6-0D8D-5C456F8C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B0BF62-396A-32F3-30B4-1E7C63106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FB3EA-DC7E-E391-7F48-C29365B9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040F-E120-4B9B-A08C-6763DA3E9FCD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8154A-20F6-747A-3ED4-97686610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CF323-1111-630D-547A-F3A71788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711-E11F-4E4D-B6AA-5916B4AB0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306BF-EC3F-3D63-062E-06761DF0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2E85B8-4AD4-18EF-85C5-6BFB97E7F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F314D1-568E-7E11-3894-951AA2018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1BCF8-9DA6-8CC7-8DE2-D1C83B61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040F-E120-4B9B-A08C-6763DA3E9FCD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823171-C3F3-629F-F527-6308AD8A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04DC1-37CB-BF9F-BA70-0925E271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711-E11F-4E4D-B6AA-5916B4AB0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26C162-9B64-DFA6-25C7-92E530C6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808A9-33EA-3F66-63FE-46A3BBB8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517EA-1497-251C-4D67-16161E078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2040F-E120-4B9B-A08C-6763DA3E9FCD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4B993-2B6E-E51A-FB3B-280E1EC64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E17FD-E8C0-30FA-41F6-7B2516905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2711-E11F-4E4D-B6AA-5916B4AB0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3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C5D5E87D-09D1-53D2-F152-75564D059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7" t="84607" r="34963"/>
          <a:stretch/>
        </p:blipFill>
        <p:spPr>
          <a:xfrm rot="5400000">
            <a:off x="7449421" y="2759429"/>
            <a:ext cx="5012938" cy="1159653"/>
          </a:xfrm>
          <a:prstGeom prst="rect">
            <a:avLst/>
          </a:prstGeom>
        </p:spPr>
      </p:pic>
      <p:pic>
        <p:nvPicPr>
          <p:cNvPr id="6" name="图片 5" descr="图片包含 图表&#10;&#10;描述已自动生成">
            <a:extLst>
              <a:ext uri="{FF2B5EF4-FFF2-40B4-BE49-F238E27FC236}">
                <a16:creationId xmlns:a16="http://schemas.microsoft.com/office/drawing/2014/main" id="{6EC8C949-02E2-3FFF-6C45-6120BEBD5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4" t="5848" r="56493" b="55154"/>
          <a:stretch/>
        </p:blipFill>
        <p:spPr>
          <a:xfrm flipH="1">
            <a:off x="5425727" y="832787"/>
            <a:ext cx="3582692" cy="4821756"/>
          </a:xfrm>
          <a:prstGeom prst="rect">
            <a:avLst/>
          </a:prstGeom>
        </p:spPr>
      </p:pic>
      <p:pic>
        <p:nvPicPr>
          <p:cNvPr id="7" name="图片 6" descr="图片包含 图表&#10;&#10;描述已自动生成">
            <a:extLst>
              <a:ext uri="{FF2B5EF4-FFF2-40B4-BE49-F238E27FC236}">
                <a16:creationId xmlns:a16="http://schemas.microsoft.com/office/drawing/2014/main" id="{5454CD8D-34BA-5AA4-0B82-C365E7FAF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2" t="45901" r="56671" b="15193"/>
          <a:stretch/>
        </p:blipFill>
        <p:spPr>
          <a:xfrm flipH="1">
            <a:off x="1689705" y="769166"/>
            <a:ext cx="3639291" cy="48217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5C8A9A8-060B-50A7-1450-0DABC02FE6CC}"/>
              </a:ext>
            </a:extLst>
          </p:cNvPr>
          <p:cNvSpPr txBox="1"/>
          <p:nvPr/>
        </p:nvSpPr>
        <p:spPr>
          <a:xfrm flipH="1">
            <a:off x="5607837" y="5504058"/>
            <a:ext cx="3400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Iron overloaded SN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CADD45-7B0D-C83F-EC73-0D4402CA1202}"/>
              </a:ext>
            </a:extLst>
          </p:cNvPr>
          <p:cNvSpPr txBox="1"/>
          <p:nvPr/>
        </p:nvSpPr>
        <p:spPr>
          <a:xfrm>
            <a:off x="10535717" y="3136612"/>
            <a:ext cx="1862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R2*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0E2024-A2AE-87A3-88B3-F54A93F87C19}"/>
              </a:ext>
            </a:extLst>
          </p:cNvPr>
          <p:cNvSpPr txBox="1"/>
          <p:nvPr/>
        </p:nvSpPr>
        <p:spPr>
          <a:xfrm flipH="1">
            <a:off x="3278545" y="5504059"/>
            <a:ext cx="679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5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Jin, Yifei</dc:creator>
  <cp:lastModifiedBy>Jin, Yifei</cp:lastModifiedBy>
  <cp:revision>2</cp:revision>
  <dcterms:created xsi:type="dcterms:W3CDTF">2023-06-11T20:50:27Z</dcterms:created>
  <dcterms:modified xsi:type="dcterms:W3CDTF">2023-06-11T21:04:15Z</dcterms:modified>
</cp:coreProperties>
</file>