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6878F-691F-704A-BBBC-D840C84B5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B6C8E-361D-28C6-4669-86019FC4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7F678-3332-4466-54B7-1558DFBB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ED49F-6FCC-38AC-65F4-8A4CAB76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2DFF1-2368-9732-4627-D9FC5202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3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E5F9-0B64-8D39-3416-D477EEAA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D8E85F-14AB-525C-A15B-F068C321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31FCB-9921-3E23-8319-39E22F27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0DF37-4A0E-4266-5CCE-669B74F5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F3AD7-814F-95C6-9BC0-007E4C7D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DF9A63-8ECE-FEE1-9DC3-658FF2304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369D9-EA7F-49AB-3FB3-7D65A2095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56E0-37A4-E644-12D1-857DDD6A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C3A9E-AD4B-8386-C41F-E66EC55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FCD58-0219-E7F7-D256-6CEEFDB9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09F8-B936-7164-928D-AFBFE977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3399B-3C79-9592-A849-55BE2AD6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511B1-FD7E-8527-BA69-36936A95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C5BB7-7D9F-CCD7-E03C-90E0230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8251C-3F55-ABDA-FC0A-AC412AED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8A564-C405-F674-3C50-B9AEB9B5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C116A-EF36-CFAD-E661-1C259D47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E94AF-B489-F72C-8AED-B4EE7B82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EBC90-834E-3FB8-C9F7-66D6FC33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4BFFA-FDEE-6B79-3582-FFF7E6A2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0980F-FCF2-19C7-2315-50F5F025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080CC-DA20-0F1B-7DD4-8293BFB32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B95C5-08D6-8D13-070B-32233FA0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5AA9A-18B4-400E-EF14-52877223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D3706-9B9D-5314-93FE-50CD90A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B0E3F-063B-ED3A-AFB0-A1AFBA10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F1159-D716-981B-008D-7A39BF19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8FCD0-E2A2-74E6-BBEF-74F98E92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594E4-1127-0F69-2D2B-BD1602A5B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E5B61E-3DE8-940D-D9D9-8169C32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952463-A9F9-4B4A-1824-5AF56B7F4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9EB50-C236-285F-8307-CF9F951D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9A3EBB-2ED3-FBED-5814-7829D4B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E58C7-B8FF-F88A-2625-298406BC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3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157C0-DADD-54DB-95D6-24C37965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9482B-39F5-2A85-BEB6-A5BC79A8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443BC8-CE90-7EA3-E7FC-62206910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79232C-F70A-D123-F891-E63E6D6D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7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5CC8EC-9158-0A02-45C9-F54C9A33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47C52-AC45-D180-E5E8-EDCA643F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772D4-21B9-817E-7038-4BF7243E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5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0844-6434-C4C5-E6FB-FB8937AC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CD5DA-CDC0-4962-3AAA-5B3F19D9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DD695-EB91-7CDB-03E0-5334B404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6C2C9-DC07-DFB5-AD86-32ED2B51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0E619-21DB-5847-826E-AF6EE405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4B0D3-21F0-DD02-2FE5-139AE99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34CA7-ABB1-9E60-EECB-9925545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166F9-555B-1FD7-F6E3-B56207619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245BAC-9326-7C10-F757-8D4E7B84A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63558-EDA2-2E06-689E-A596F5DE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515CD-14F0-5BF0-BDB4-337BA05A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2DEC3-01F0-59DE-919B-F4A34D36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4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44680-00EE-9384-F634-605FC43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31E32-868D-2007-033D-544095F5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377F0-742E-25DA-3FA2-32E4040FD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61E8-9DA4-4765-AC9D-32CEAC2C6BE4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B3AE8-B516-F4C1-5503-E13485BC5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DD6A9-EA55-3ACA-6121-5E84F220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3CE4-2712-4CDC-9337-CBE0C409A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4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低可信度描述已自动生成">
            <a:extLst>
              <a:ext uri="{FF2B5EF4-FFF2-40B4-BE49-F238E27FC236}">
                <a16:creationId xmlns:a16="http://schemas.microsoft.com/office/drawing/2014/main" id="{9C39C271-5161-0E70-1163-E3F0961EA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t="18924" r="25722" b="19666"/>
          <a:stretch/>
        </p:blipFill>
        <p:spPr>
          <a:xfrm>
            <a:off x="386089" y="1062037"/>
            <a:ext cx="3332480" cy="3362960"/>
          </a:xfrm>
          <a:prstGeom prst="rect">
            <a:avLst/>
          </a:prstGeom>
        </p:spPr>
      </p:pic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379FE49C-C397-5F44-ECC3-DF65812B7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5" t="19520" r="25737" b="19697"/>
          <a:stretch/>
        </p:blipFill>
        <p:spPr>
          <a:xfrm>
            <a:off x="3901866" y="1062037"/>
            <a:ext cx="3423503" cy="3362959"/>
          </a:xfrm>
          <a:prstGeom prst="rect">
            <a:avLst/>
          </a:prstGeom>
        </p:spPr>
      </p:pic>
      <p:pic>
        <p:nvPicPr>
          <p:cNvPr id="9" name="图片 8" descr="图片包含 图形用户界面&#10;&#10;描述已自动生成">
            <a:extLst>
              <a:ext uri="{FF2B5EF4-FFF2-40B4-BE49-F238E27FC236}">
                <a16:creationId xmlns:a16="http://schemas.microsoft.com/office/drawing/2014/main" id="{DE16A05D-240F-589A-B794-85B1DB489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5" t="7407" r="10370" b="8889"/>
          <a:stretch/>
        </p:blipFill>
        <p:spPr>
          <a:xfrm>
            <a:off x="11206491" y="792480"/>
            <a:ext cx="607226" cy="4084320"/>
          </a:xfrm>
          <a:prstGeom prst="rect">
            <a:avLst/>
          </a:prstGeom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AED39B3F-9036-F5EF-3E4C-562A1F2B6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6" t="18963" r="25766" b="19555"/>
          <a:stretch/>
        </p:blipFill>
        <p:spPr>
          <a:xfrm>
            <a:off x="7508666" y="1062037"/>
            <a:ext cx="3379167" cy="33629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E53206-E335-5A14-4FB0-7859FA56486B}"/>
              </a:ext>
            </a:extLst>
          </p:cNvPr>
          <p:cNvSpPr txBox="1"/>
          <p:nvPr/>
        </p:nvSpPr>
        <p:spPr>
          <a:xfrm>
            <a:off x="1748716" y="4519748"/>
            <a:ext cx="60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(a)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F74491-439F-DF26-343B-78D70FFA6696}"/>
              </a:ext>
            </a:extLst>
          </p:cNvPr>
          <p:cNvSpPr txBox="1"/>
          <p:nvPr/>
        </p:nvSpPr>
        <p:spPr>
          <a:xfrm>
            <a:off x="5310004" y="4519748"/>
            <a:ext cx="60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(b)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10986B-86AE-CA96-7156-2CC8D48A786A}"/>
              </a:ext>
            </a:extLst>
          </p:cNvPr>
          <p:cNvSpPr txBox="1"/>
          <p:nvPr/>
        </p:nvSpPr>
        <p:spPr>
          <a:xfrm>
            <a:off x="8894636" y="4519748"/>
            <a:ext cx="60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(c)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246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1</cp:revision>
  <dcterms:created xsi:type="dcterms:W3CDTF">2023-06-11T22:00:16Z</dcterms:created>
  <dcterms:modified xsi:type="dcterms:W3CDTF">2023-06-11T22:13:57Z</dcterms:modified>
</cp:coreProperties>
</file>