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359" r:id="rId2"/>
    <p:sldId id="333" r:id="rId3"/>
    <p:sldId id="356" r:id="rId4"/>
    <p:sldId id="364" r:id="rId5"/>
    <p:sldId id="338" r:id="rId6"/>
    <p:sldId id="365" r:id="rId7"/>
    <p:sldId id="362" r:id="rId8"/>
    <p:sldId id="366" r:id="rId9"/>
    <p:sldId id="367" r:id="rId10"/>
    <p:sldId id="360" r:id="rId11"/>
    <p:sldId id="369" r:id="rId12"/>
    <p:sldId id="368" r:id="rId13"/>
    <p:sldId id="370" r:id="rId14"/>
    <p:sldId id="371" r:id="rId15"/>
    <p:sldId id="372" r:id="rId16"/>
    <p:sldId id="373" r:id="rId17"/>
    <p:sldId id="374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40969824@qq.com" initials="7" lastIdx="1" clrIdx="0">
    <p:extLst>
      <p:ext uri="{19B8F6BF-5375-455C-9EA6-DF929625EA0E}">
        <p15:presenceInfo xmlns:p15="http://schemas.microsoft.com/office/powerpoint/2012/main" userId="8fd6ad04f1a1d0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314" autoAdjust="0"/>
  </p:normalViewPr>
  <p:slideViewPr>
    <p:cSldViewPr snapToGrid="0" showGuides="1">
      <p:cViewPr varScale="1">
        <p:scale>
          <a:sx n="115" d="100"/>
          <a:sy n="115" d="100"/>
        </p:scale>
        <p:origin x="2120" y="208"/>
      </p:cViewPr>
      <p:guideLst>
        <p:guide orient="horz" pos="1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重污染企业周边</a:t>
            </a:r>
          </a:p>
        </c:rich>
      </c:tx>
      <c:layout>
        <c:manualLayout>
          <c:xMode val="edge"/>
          <c:yMode val="edge"/>
          <c:x val="0.27463683992439952"/>
          <c:y val="0.13640392372587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2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5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0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60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2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68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6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1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3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55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1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5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9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9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0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3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482092" y="1691896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4572000" y="1769651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4572000" y="2829339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4572000" y="3889027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/>
        </p:nvGrpSpPr>
        <p:grpSpPr>
          <a:xfrm>
            <a:off x="4482092" y="2751522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2092" y="3815458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661909" y="1922061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61909" y="2995271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61909" y="4042903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36198" y="2004833"/>
            <a:ext cx="26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03985" y="3087604"/>
            <a:ext cx="29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26107" y="4135236"/>
            <a:ext cx="29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1F45C78-E94B-4B80-AEEB-8344B5EBDED9}"/>
              </a:ext>
            </a:extLst>
          </p:cNvPr>
          <p:cNvGraphicFramePr/>
          <p:nvPr/>
        </p:nvGraphicFramePr>
        <p:xfrm>
          <a:off x="707196" y="1702642"/>
          <a:ext cx="3212151" cy="214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52854" y="2337015"/>
            <a:ext cx="387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分布式关系型数据库引擎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Distributed-MySQL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FA9758-9D5F-F48E-5121-6F37142697B0}"/>
              </a:ext>
            </a:extLst>
          </p:cNvPr>
          <p:cNvSpPr/>
          <p:nvPr/>
        </p:nvSpPr>
        <p:spPr>
          <a:xfrm>
            <a:off x="4571999" y="4993274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0480ABC-48AC-CEE1-A3F0-3AC439696E7C}"/>
              </a:ext>
            </a:extLst>
          </p:cNvPr>
          <p:cNvGrpSpPr/>
          <p:nvPr/>
        </p:nvGrpSpPr>
        <p:grpSpPr>
          <a:xfrm>
            <a:off x="4482091" y="4919705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E19888-7E21-8A33-9745-9B03A38B27DA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9CB3DA8-7A0E-9BB7-5AB1-BF5461648CB6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8D41E69-D5BB-BBEE-8C90-550FE077328F}"/>
              </a:ext>
            </a:extLst>
          </p:cNvPr>
          <p:cNvSpPr txBox="1"/>
          <p:nvPr/>
        </p:nvSpPr>
        <p:spPr>
          <a:xfrm>
            <a:off x="4661908" y="5147150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04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DAB1D4-994F-5693-991B-6FF1280624D7}"/>
              </a:ext>
            </a:extLst>
          </p:cNvPr>
          <p:cNvSpPr txBox="1"/>
          <p:nvPr/>
        </p:nvSpPr>
        <p:spPr>
          <a:xfrm>
            <a:off x="5503985" y="5239483"/>
            <a:ext cx="29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重点功能的实现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39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2174" y="495357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C6A092-7290-3AB2-0DBA-21EBABCE2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4" y="167268"/>
            <a:ext cx="5536624" cy="6523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2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1023" y="495357"/>
            <a:ext cx="35333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缓存刷新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E4BCF-90AE-3D4E-C33F-D42FBBE9A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7" y="1031564"/>
            <a:ext cx="7589696" cy="5331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07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重点功能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负载均衡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E984E3-3E6B-C8B3-CFD7-8BD71DB0BD3A}"/>
              </a:ext>
            </a:extLst>
          </p:cNvPr>
          <p:cNvSpPr txBox="1"/>
          <p:nvPr/>
        </p:nvSpPr>
        <p:spPr>
          <a:xfrm>
            <a:off x="1878400" y="2205588"/>
            <a:ext cx="49238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来实现负载均衡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客户端缓存提高访问速度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新建表时找到主表数目最少的节点创建主表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0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2174" y="495357"/>
            <a:ext cx="2060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8F2F76-D918-702F-E8F4-5EF166023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20" y="1514962"/>
            <a:ext cx="4194160" cy="43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2174" y="495357"/>
            <a:ext cx="2060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1371FB-2788-0B5F-9C70-9C6F64026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33" y="299712"/>
            <a:ext cx="4734807" cy="66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35167" y="43667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2174" y="495357"/>
            <a:ext cx="2060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3C97B2-4D8B-7ACD-26EA-FE4E819E7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26" y="820420"/>
            <a:ext cx="6733747" cy="603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其他重点难点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多平台部署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34D3E1-4136-78A4-0216-7072809CAE78}"/>
              </a:ext>
            </a:extLst>
          </p:cNvPr>
          <p:cNvSpPr txBox="1"/>
          <p:nvPr/>
        </p:nvSpPr>
        <p:spPr>
          <a:xfrm>
            <a:off x="1582310" y="2000742"/>
            <a:ext cx="550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考虑到</a:t>
            </a:r>
            <a:r>
              <a:rPr kumimoji="1" lang="en-US" altLang="zh-CN" dirty="0"/>
              <a:t>Region</a:t>
            </a:r>
            <a:r>
              <a:rPr kumimoji="1" lang="zh-CN" altLang="en-US" dirty="0"/>
              <a:t>可能会同时被部署在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服务器上，我们同时对两个平台进行了环境适配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05264A-2097-F1B1-5AB2-258A411F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3139648"/>
            <a:ext cx="6540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其他重点难点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项目整体部署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34D3E1-4136-78A4-0216-7072809CAE78}"/>
              </a:ext>
            </a:extLst>
          </p:cNvPr>
          <p:cNvSpPr txBox="1"/>
          <p:nvPr/>
        </p:nvSpPr>
        <p:spPr>
          <a:xfrm>
            <a:off x="1582309" y="2000742"/>
            <a:ext cx="600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我们的整个项目都部署在了公网服务器上，在连通互联网的情况下，可以随时随地通过浏览器访问客户端，或是运行命令行客户端查看和操作我们的分布式数据库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818D20-B27A-3F41-C756-5E6E6ED3A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82" y="3279822"/>
            <a:ext cx="3136900" cy="2584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E107B8-9DF6-8D68-C591-EA8F7AA3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01" y="2924072"/>
            <a:ext cx="3248227" cy="34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cooperation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49705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BD6D3B-9FAD-4179-902A-0BEACD2ED41D}"/>
              </a:ext>
            </a:extLst>
          </p:cNvPr>
          <p:cNvSpPr txBox="1"/>
          <p:nvPr/>
        </p:nvSpPr>
        <p:spPr>
          <a:xfrm>
            <a:off x="877646" y="2168974"/>
            <a:ext cx="6963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MySQL</a:t>
            </a:r>
            <a:r>
              <a:rPr lang="zh-CN" altLang="en-US" dirty="0"/>
              <a:t>实现分布式数据库的若干功能：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Socket</a:t>
            </a:r>
            <a:r>
              <a:rPr lang="zh-CN" altLang="en-US" dirty="0"/>
              <a:t>通信框架与协议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分布式存储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集群管理调度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客户端缓存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均衡负载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副本管理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容错容灾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053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8557" y="1549706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134208"/>
            <a:ext cx="175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72912A-DC8F-6EFA-0C73-46BD6A91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33" y="1965204"/>
            <a:ext cx="5601784" cy="39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3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06188" y="56983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yuque_diagram">
            <a:extLst>
              <a:ext uri="{FF2B5EF4-FFF2-40B4-BE49-F238E27FC236}">
                <a16:creationId xmlns:a16="http://schemas.microsoft.com/office/drawing/2014/main" id="{366302D0-A5B1-0211-FBD1-B7A3004A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10" y="345689"/>
            <a:ext cx="6863359" cy="62223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89122D-9793-048B-1A85-3896A6B3DA98}"/>
              </a:ext>
            </a:extLst>
          </p:cNvPr>
          <p:cNvSpPr txBox="1"/>
          <p:nvPr/>
        </p:nvSpPr>
        <p:spPr>
          <a:xfrm>
            <a:off x="784607" y="599179"/>
            <a:ext cx="28701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9444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06188" y="56983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8587" y="599179"/>
            <a:ext cx="28701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BC92F7-8A90-D954-A4D3-2AF69FF37F05}"/>
              </a:ext>
            </a:extLst>
          </p:cNvPr>
          <p:cNvSpPr txBox="1"/>
          <p:nvPr/>
        </p:nvSpPr>
        <p:spPr>
          <a:xfrm>
            <a:off x="778587" y="1572322"/>
            <a:ext cx="723914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ZKService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获取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zk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节点状态的接口，执行表间同步逻辑以及节点切换逻辑。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CheckRegionThread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定时和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Zookeeper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集群通信，保障本地缓存的一致性。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ZKConfig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启动的时候对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Zookeeper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集群注册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的信息，方便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MasterController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接受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Client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的请求，返回结果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2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06188" y="569837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EAEF0D6-D419-05E7-C3FE-A17FFA07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10" y="434898"/>
            <a:ext cx="6817737" cy="61331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9B251F-B0EA-B5FA-F206-914B5A8FB9D8}"/>
              </a:ext>
            </a:extLst>
          </p:cNvPr>
          <p:cNvSpPr txBox="1"/>
          <p:nvPr/>
        </p:nvSpPr>
        <p:spPr>
          <a:xfrm>
            <a:off x="784607" y="599179"/>
            <a:ext cx="28701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关键流程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9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重点功能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副本管理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34D3E1-4136-78A4-0216-7072809CAE78}"/>
              </a:ext>
            </a:extLst>
          </p:cNvPr>
          <p:cNvSpPr txBox="1"/>
          <p:nvPr/>
        </p:nvSpPr>
        <p:spPr>
          <a:xfrm>
            <a:off x="1927998" y="2413337"/>
            <a:ext cx="52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选择表最少得节点创建主表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负载均衡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随机选取连个节点创建副本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副本创建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修改数据表的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将被转发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数据一致性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删除主表会连同副本一起删除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副本删除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重点功能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容灾容错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69ADD5-8506-9F61-0381-E3C2659BE168}"/>
              </a:ext>
            </a:extLst>
          </p:cNvPr>
          <p:cNvSpPr txBox="1"/>
          <p:nvPr/>
        </p:nvSpPr>
        <p:spPr>
          <a:xfrm>
            <a:off x="1945305" y="2413337"/>
            <a:ext cx="6011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拥有主表的从节点下线将会晋升副本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灾难晋升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随机选取没有副本的节点复制一份副本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副本克隆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始终保持一个表有三份存储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kumimoji="1" lang="zh-CN" altLang="en-US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系统需要保证至少有两个以上的从节点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5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7685" y="1229494"/>
            <a:ext cx="51924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重点功能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节点管理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E984E3-3E6B-C8B3-CFD7-8BD71DB0BD3A}"/>
              </a:ext>
            </a:extLst>
          </p:cNvPr>
          <p:cNvSpPr txBox="1"/>
          <p:nvPr/>
        </p:nvSpPr>
        <p:spPr>
          <a:xfrm>
            <a:off x="1878400" y="2205588"/>
            <a:ext cx="492384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进行基于本地缓存的节点管理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节点加入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节点退出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新表创建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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旧表删除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2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Words>383</Words>
  <Application>Microsoft Macintosh PowerPoint</Application>
  <PresentationFormat>全屏显示(4:3)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宋体</vt:lpstr>
      <vt:lpstr>微软雅黑</vt:lpstr>
      <vt:lpstr>FuturaBookC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黄 政</cp:lastModifiedBy>
  <cp:revision>239</cp:revision>
  <dcterms:created xsi:type="dcterms:W3CDTF">2018-02-27T12:12:58Z</dcterms:created>
  <dcterms:modified xsi:type="dcterms:W3CDTF">2023-05-27T07:43:39Z</dcterms:modified>
</cp:coreProperties>
</file>