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sldIdLst>
    <p:sldId id="256" r:id="rId4"/>
    <p:sldId id="329" r:id="rId5"/>
    <p:sldId id="297" r:id="rId7"/>
    <p:sldId id="331" r:id="rId8"/>
    <p:sldId id="333" r:id="rId9"/>
    <p:sldId id="335" r:id="rId10"/>
    <p:sldId id="30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C6D9"/>
    <a:srgbClr val="E48987"/>
    <a:srgbClr val="F1D31A"/>
    <a:srgbClr val="F3F3F3"/>
    <a:srgbClr val="D2E8ED"/>
    <a:srgbClr val="E58987"/>
    <a:srgbClr val="F9CB00"/>
    <a:srgbClr val="F9D3D3"/>
    <a:srgbClr val="EBEA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3C892-4DB0-4FA4-B4F3-0E76536545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8C450-2913-4F18-98C9-C5D9653A15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76B3C-269A-44BC-91C7-F7675C1733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76B3C-269A-44BC-91C7-F7675C1733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2" Type="http://schemas.openxmlformats.org/officeDocument/2006/relationships/tags" Target="../tags/tag19.xml"/><Relationship Id="rId21" Type="http://schemas.openxmlformats.org/officeDocument/2006/relationships/tags" Target="../tags/tag18.xml"/><Relationship Id="rId20" Type="http://schemas.openxmlformats.org/officeDocument/2006/relationships/tags" Target="../tags/tag17.xml"/><Relationship Id="rId2" Type="http://schemas.openxmlformats.org/officeDocument/2006/relationships/tags" Target="../tags/tag1.xml"/><Relationship Id="rId19" Type="http://schemas.openxmlformats.org/officeDocument/2006/relationships/image" Target="../media/image2.png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image" Target="../media/image1.png"/><Relationship Id="rId22" Type="http://schemas.openxmlformats.org/officeDocument/2006/relationships/tags" Target="../tags/tag38.xml"/><Relationship Id="rId21" Type="http://schemas.openxmlformats.org/officeDocument/2006/relationships/tags" Target="../tags/tag37.xml"/><Relationship Id="rId20" Type="http://schemas.openxmlformats.org/officeDocument/2006/relationships/tags" Target="../tags/tag36.xml"/><Relationship Id="rId2" Type="http://schemas.openxmlformats.org/officeDocument/2006/relationships/tags" Target="../tags/tag20.xml"/><Relationship Id="rId19" Type="http://schemas.openxmlformats.org/officeDocument/2006/relationships/image" Target="../media/image2.png"/><Relationship Id="rId18" Type="http://schemas.openxmlformats.org/officeDocument/2006/relationships/tags" Target="../tags/tag35.xml"/><Relationship Id="rId17" Type="http://schemas.openxmlformats.org/officeDocument/2006/relationships/tags" Target="../tags/tag34.xml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652130" y="558209"/>
            <a:ext cx="10887740" cy="5741581"/>
          </a:xfrm>
          <a:prstGeom prst="rect">
            <a:avLst/>
          </a:prstGeom>
          <a:noFill/>
          <a:ln w="127000">
            <a:solidFill>
              <a:srgbClr val="F5BC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A-图片 2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75" y="867046"/>
            <a:ext cx="852488" cy="500063"/>
          </a:xfrm>
          <a:prstGeom prst="rect">
            <a:avLst/>
          </a:prstGeom>
          <a:ln>
            <a:noFill/>
          </a:ln>
          <a:effectLst/>
        </p:spPr>
      </p:pic>
      <p:sp>
        <p:nvSpPr>
          <p:cNvPr id="18" name="PA-文本框 10"/>
          <p:cNvSpPr txBox="1"/>
          <p:nvPr userDrawn="1">
            <p:custDataLst>
              <p:tags r:id="rId4"/>
            </p:custDataLst>
          </p:nvPr>
        </p:nvSpPr>
        <p:spPr>
          <a:xfrm>
            <a:off x="8176851" y="6226522"/>
            <a:ext cx="3078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Bradley Hand ITC" panose="03070402050302030203" pitchFamily="66" charset="0"/>
              </a:rPr>
              <a:t>I LOVE YOU </a:t>
            </a:r>
            <a:endParaRPr lang="zh-CN" altLang="en-US" sz="40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grpSp>
        <p:nvGrpSpPr>
          <p:cNvPr id="29" name="PA-组合 21"/>
          <p:cNvGrpSpPr/>
          <p:nvPr userDrawn="1">
            <p:custDataLst>
              <p:tags r:id="rId5"/>
            </p:custDataLst>
          </p:nvPr>
        </p:nvGrpSpPr>
        <p:grpSpPr>
          <a:xfrm>
            <a:off x="-53149" y="797256"/>
            <a:ext cx="810982" cy="709597"/>
            <a:chOff x="7999016" y="2945628"/>
            <a:chExt cx="3060596" cy="2677974"/>
          </a:xfrm>
        </p:grpSpPr>
        <p:sp>
          <p:nvSpPr>
            <p:cNvPr id="30" name="PA-泪滴形 6"/>
            <p:cNvSpPr/>
            <p:nvPr>
              <p:custDataLst>
                <p:tags r:id="rId6"/>
              </p:custDataLst>
            </p:nvPr>
          </p:nvSpPr>
          <p:spPr>
            <a:xfrm flipH="1" flipV="1">
              <a:off x="9521363" y="2945628"/>
              <a:ext cx="1538249" cy="2677974"/>
            </a:xfrm>
            <a:custGeom>
              <a:avLst/>
              <a:gdLst>
                <a:gd name="connsiteX0" fmla="*/ 0 w 1511770"/>
                <a:gd name="connsiteY0" fmla="*/ 1358680 h 2717359"/>
                <a:gd name="connsiteX1" fmla="*/ 755885 w 1511770"/>
                <a:gd name="connsiteY1" fmla="*/ 0 h 2717359"/>
                <a:gd name="connsiteX2" fmla="*/ 1511770 w 1511770"/>
                <a:gd name="connsiteY2" fmla="*/ 0 h 2717359"/>
                <a:gd name="connsiteX3" fmla="*/ 1511770 w 1511770"/>
                <a:gd name="connsiteY3" fmla="*/ 1358680 h 2717359"/>
                <a:gd name="connsiteX4" fmla="*/ 755885 w 1511770"/>
                <a:gd name="connsiteY4" fmla="*/ 2717360 h 2717359"/>
                <a:gd name="connsiteX5" fmla="*/ 0 w 1511770"/>
                <a:gd name="connsiteY5" fmla="*/ 1358680 h 2717359"/>
                <a:gd name="connsiteX0-1" fmla="*/ 0 w 1511770"/>
                <a:gd name="connsiteY0-2" fmla="*/ 1358680 h 2888832"/>
                <a:gd name="connsiteX1-3" fmla="*/ 755885 w 1511770"/>
                <a:gd name="connsiteY1-4" fmla="*/ 0 h 2888832"/>
                <a:gd name="connsiteX2-5" fmla="*/ 1511770 w 1511770"/>
                <a:gd name="connsiteY2-6" fmla="*/ 0 h 2888832"/>
                <a:gd name="connsiteX3-7" fmla="*/ 1503819 w 1511770"/>
                <a:gd name="connsiteY3-8" fmla="*/ 2368496 h 2888832"/>
                <a:gd name="connsiteX4-9" fmla="*/ 755885 w 1511770"/>
                <a:gd name="connsiteY4-10" fmla="*/ 2717360 h 2888832"/>
                <a:gd name="connsiteX5-11" fmla="*/ 0 w 1511770"/>
                <a:gd name="connsiteY5-12" fmla="*/ 1358680 h 2888832"/>
                <a:gd name="connsiteX0-13" fmla="*/ 13319 w 1525089"/>
                <a:gd name="connsiteY0-14" fmla="*/ 1358680 h 2771602"/>
                <a:gd name="connsiteX1-15" fmla="*/ 769204 w 1525089"/>
                <a:gd name="connsiteY1-16" fmla="*/ 0 h 2771602"/>
                <a:gd name="connsiteX2-17" fmla="*/ 1525089 w 1525089"/>
                <a:gd name="connsiteY2-18" fmla="*/ 0 h 2771602"/>
                <a:gd name="connsiteX3-19" fmla="*/ 1517138 w 1525089"/>
                <a:gd name="connsiteY3-20" fmla="*/ 2368496 h 2771602"/>
                <a:gd name="connsiteX4-21" fmla="*/ 379590 w 1525089"/>
                <a:gd name="connsiteY4-22" fmla="*/ 2454967 h 2771602"/>
                <a:gd name="connsiteX5-23" fmla="*/ 13319 w 1525089"/>
                <a:gd name="connsiteY5-24" fmla="*/ 1358680 h 2771602"/>
                <a:gd name="connsiteX0-25" fmla="*/ 13319 w 1525089"/>
                <a:gd name="connsiteY0-26" fmla="*/ 1358680 h 2660790"/>
                <a:gd name="connsiteX1-27" fmla="*/ 769204 w 1525089"/>
                <a:gd name="connsiteY1-28" fmla="*/ 0 h 2660790"/>
                <a:gd name="connsiteX2-29" fmla="*/ 1525089 w 1525089"/>
                <a:gd name="connsiteY2-30" fmla="*/ 0 h 2660790"/>
                <a:gd name="connsiteX3-31" fmla="*/ 1517138 w 1525089"/>
                <a:gd name="connsiteY3-32" fmla="*/ 2368496 h 2660790"/>
                <a:gd name="connsiteX4-33" fmla="*/ 379590 w 1525089"/>
                <a:gd name="connsiteY4-34" fmla="*/ 2454967 h 2660790"/>
                <a:gd name="connsiteX5-35" fmla="*/ 13319 w 1525089"/>
                <a:gd name="connsiteY5-36" fmla="*/ 1358680 h 2660790"/>
                <a:gd name="connsiteX0-37" fmla="*/ 36335 w 1548105"/>
                <a:gd name="connsiteY0-38" fmla="*/ 1358680 h 2674707"/>
                <a:gd name="connsiteX1-39" fmla="*/ 792220 w 1548105"/>
                <a:gd name="connsiteY1-40" fmla="*/ 0 h 2674707"/>
                <a:gd name="connsiteX2-41" fmla="*/ 1548105 w 1548105"/>
                <a:gd name="connsiteY2-42" fmla="*/ 0 h 2674707"/>
                <a:gd name="connsiteX3-43" fmla="*/ 1540154 w 1548105"/>
                <a:gd name="connsiteY3-44" fmla="*/ 2368496 h 2674707"/>
                <a:gd name="connsiteX4-45" fmla="*/ 267434 w 1548105"/>
                <a:gd name="connsiteY4-46" fmla="*/ 2486772 h 2674707"/>
                <a:gd name="connsiteX5-47" fmla="*/ 36335 w 1548105"/>
                <a:gd name="connsiteY5-48" fmla="*/ 1358680 h 2674707"/>
                <a:gd name="connsiteX0-49" fmla="*/ 33961 w 1561634"/>
                <a:gd name="connsiteY0-50" fmla="*/ 1549511 h 2663724"/>
                <a:gd name="connsiteX1-51" fmla="*/ 805749 w 1561634"/>
                <a:gd name="connsiteY1-52" fmla="*/ 0 h 2663724"/>
                <a:gd name="connsiteX2-53" fmla="*/ 1561634 w 1561634"/>
                <a:gd name="connsiteY2-54" fmla="*/ 0 h 2663724"/>
                <a:gd name="connsiteX3-55" fmla="*/ 1553683 w 1561634"/>
                <a:gd name="connsiteY3-56" fmla="*/ 2368496 h 2663724"/>
                <a:gd name="connsiteX4-57" fmla="*/ 280963 w 1561634"/>
                <a:gd name="connsiteY4-58" fmla="*/ 2486772 h 2663724"/>
                <a:gd name="connsiteX5-59" fmla="*/ 33961 w 1561634"/>
                <a:gd name="connsiteY5-60" fmla="*/ 1549511 h 2663724"/>
                <a:gd name="connsiteX0-61" fmla="*/ 40770 w 1568443"/>
                <a:gd name="connsiteY0-62" fmla="*/ 1549511 h 2663724"/>
                <a:gd name="connsiteX1-63" fmla="*/ 907973 w 1568443"/>
                <a:gd name="connsiteY1-64" fmla="*/ 365760 h 2663724"/>
                <a:gd name="connsiteX2-65" fmla="*/ 1568443 w 1568443"/>
                <a:gd name="connsiteY2-66" fmla="*/ 0 h 2663724"/>
                <a:gd name="connsiteX3-67" fmla="*/ 1560492 w 1568443"/>
                <a:gd name="connsiteY3-68" fmla="*/ 2368496 h 2663724"/>
                <a:gd name="connsiteX4-69" fmla="*/ 287772 w 1568443"/>
                <a:gd name="connsiteY4-70" fmla="*/ 2486772 h 2663724"/>
                <a:gd name="connsiteX5-71" fmla="*/ 40770 w 1568443"/>
                <a:gd name="connsiteY5-72" fmla="*/ 1549511 h 2663724"/>
                <a:gd name="connsiteX0-73" fmla="*/ 40770 w 1568443"/>
                <a:gd name="connsiteY0-74" fmla="*/ 1549511 h 2663724"/>
                <a:gd name="connsiteX1-75" fmla="*/ 907973 w 1568443"/>
                <a:gd name="connsiteY1-76" fmla="*/ 365760 h 2663724"/>
                <a:gd name="connsiteX2-77" fmla="*/ 1568443 w 1568443"/>
                <a:gd name="connsiteY2-78" fmla="*/ 0 h 2663724"/>
                <a:gd name="connsiteX3-79" fmla="*/ 1560492 w 1568443"/>
                <a:gd name="connsiteY3-80" fmla="*/ 2368496 h 2663724"/>
                <a:gd name="connsiteX4-81" fmla="*/ 287772 w 1568443"/>
                <a:gd name="connsiteY4-82" fmla="*/ 2486772 h 2663724"/>
                <a:gd name="connsiteX5-83" fmla="*/ 40770 w 1568443"/>
                <a:gd name="connsiteY5-84" fmla="*/ 1549511 h 2663724"/>
                <a:gd name="connsiteX0-85" fmla="*/ 52788 w 1580461"/>
                <a:gd name="connsiteY0-86" fmla="*/ 1549511 h 2663724"/>
                <a:gd name="connsiteX1-87" fmla="*/ 1086969 w 1580461"/>
                <a:gd name="connsiteY1-88" fmla="*/ 500932 h 2663724"/>
                <a:gd name="connsiteX2-89" fmla="*/ 1580461 w 1580461"/>
                <a:gd name="connsiteY2-90" fmla="*/ 0 h 2663724"/>
                <a:gd name="connsiteX3-91" fmla="*/ 1572510 w 1580461"/>
                <a:gd name="connsiteY3-92" fmla="*/ 2368496 h 2663724"/>
                <a:gd name="connsiteX4-93" fmla="*/ 299790 w 1580461"/>
                <a:gd name="connsiteY4-94" fmla="*/ 2486772 h 2663724"/>
                <a:gd name="connsiteX5-95" fmla="*/ 52788 w 1580461"/>
                <a:gd name="connsiteY5-96" fmla="*/ 1549511 h 2663724"/>
                <a:gd name="connsiteX0-97" fmla="*/ 47053 w 1574726"/>
                <a:gd name="connsiteY0-98" fmla="*/ 1549511 h 2663724"/>
                <a:gd name="connsiteX1-99" fmla="*/ 1001721 w 1574726"/>
                <a:gd name="connsiteY1-100" fmla="*/ 397565 h 2663724"/>
                <a:gd name="connsiteX2-101" fmla="*/ 1574726 w 1574726"/>
                <a:gd name="connsiteY2-102" fmla="*/ 0 h 2663724"/>
                <a:gd name="connsiteX3-103" fmla="*/ 1566775 w 1574726"/>
                <a:gd name="connsiteY3-104" fmla="*/ 2368496 h 2663724"/>
                <a:gd name="connsiteX4-105" fmla="*/ 294055 w 1574726"/>
                <a:gd name="connsiteY4-106" fmla="*/ 2486772 h 2663724"/>
                <a:gd name="connsiteX5-107" fmla="*/ 47053 w 1574726"/>
                <a:gd name="connsiteY5-108" fmla="*/ 1549511 h 2663724"/>
                <a:gd name="connsiteX0-109" fmla="*/ 47053 w 1574726"/>
                <a:gd name="connsiteY0-110" fmla="*/ 1549511 h 2663724"/>
                <a:gd name="connsiteX1-111" fmla="*/ 1001721 w 1574726"/>
                <a:gd name="connsiteY1-112" fmla="*/ 397565 h 2663724"/>
                <a:gd name="connsiteX2-113" fmla="*/ 1574726 w 1574726"/>
                <a:gd name="connsiteY2-114" fmla="*/ 0 h 2663724"/>
                <a:gd name="connsiteX3-115" fmla="*/ 1566775 w 1574726"/>
                <a:gd name="connsiteY3-116" fmla="*/ 2368496 h 2663724"/>
                <a:gd name="connsiteX4-117" fmla="*/ 294055 w 1574726"/>
                <a:gd name="connsiteY4-118" fmla="*/ 2486772 h 2663724"/>
                <a:gd name="connsiteX5-119" fmla="*/ 47053 w 1574726"/>
                <a:gd name="connsiteY5-120" fmla="*/ 1549511 h 2663724"/>
                <a:gd name="connsiteX0-121" fmla="*/ 47053 w 1574726"/>
                <a:gd name="connsiteY0-122" fmla="*/ 1549511 h 2663724"/>
                <a:gd name="connsiteX1-123" fmla="*/ 1001721 w 1574726"/>
                <a:gd name="connsiteY1-124" fmla="*/ 397565 h 2663724"/>
                <a:gd name="connsiteX2-125" fmla="*/ 1574726 w 1574726"/>
                <a:gd name="connsiteY2-126" fmla="*/ 0 h 2663724"/>
                <a:gd name="connsiteX3-127" fmla="*/ 1566775 w 1574726"/>
                <a:gd name="connsiteY3-128" fmla="*/ 2368496 h 2663724"/>
                <a:gd name="connsiteX4-129" fmla="*/ 294055 w 1574726"/>
                <a:gd name="connsiteY4-130" fmla="*/ 2486772 h 2663724"/>
                <a:gd name="connsiteX5-131" fmla="*/ 47053 w 1574726"/>
                <a:gd name="connsiteY5-132" fmla="*/ 1549511 h 2663724"/>
                <a:gd name="connsiteX0-133" fmla="*/ 45857 w 1581481"/>
                <a:gd name="connsiteY0-134" fmla="*/ 1589267 h 2661481"/>
                <a:gd name="connsiteX1-135" fmla="*/ 1008476 w 1581481"/>
                <a:gd name="connsiteY1-136" fmla="*/ 397565 h 2661481"/>
                <a:gd name="connsiteX2-137" fmla="*/ 1581481 w 1581481"/>
                <a:gd name="connsiteY2-138" fmla="*/ 0 h 2661481"/>
                <a:gd name="connsiteX3-139" fmla="*/ 1573530 w 1581481"/>
                <a:gd name="connsiteY3-140" fmla="*/ 2368496 h 2661481"/>
                <a:gd name="connsiteX4-141" fmla="*/ 300810 w 1581481"/>
                <a:gd name="connsiteY4-142" fmla="*/ 2486772 h 2661481"/>
                <a:gd name="connsiteX5-143" fmla="*/ 45857 w 1581481"/>
                <a:gd name="connsiteY5-144" fmla="*/ 1589267 h 2661481"/>
                <a:gd name="connsiteX0-145" fmla="*/ 60597 w 1516708"/>
                <a:gd name="connsiteY0-146" fmla="*/ 1581316 h 2661929"/>
                <a:gd name="connsiteX1-147" fmla="*/ 943703 w 1516708"/>
                <a:gd name="connsiteY1-148" fmla="*/ 397565 h 2661929"/>
                <a:gd name="connsiteX2-149" fmla="*/ 1516708 w 1516708"/>
                <a:gd name="connsiteY2-150" fmla="*/ 0 h 2661929"/>
                <a:gd name="connsiteX3-151" fmla="*/ 1508757 w 1516708"/>
                <a:gd name="connsiteY3-152" fmla="*/ 2368496 h 2661929"/>
                <a:gd name="connsiteX4-153" fmla="*/ 236037 w 1516708"/>
                <a:gd name="connsiteY4-154" fmla="*/ 2486772 h 2661929"/>
                <a:gd name="connsiteX5-155" fmla="*/ 60597 w 1516708"/>
                <a:gd name="connsiteY5-156" fmla="*/ 1581316 h 2661929"/>
                <a:gd name="connsiteX0-157" fmla="*/ 55457 w 1535422"/>
                <a:gd name="connsiteY0-158" fmla="*/ 1589267 h 2661481"/>
                <a:gd name="connsiteX1-159" fmla="*/ 962417 w 1535422"/>
                <a:gd name="connsiteY1-160" fmla="*/ 397565 h 2661481"/>
                <a:gd name="connsiteX2-161" fmla="*/ 1535422 w 1535422"/>
                <a:gd name="connsiteY2-162" fmla="*/ 0 h 2661481"/>
                <a:gd name="connsiteX3-163" fmla="*/ 1527471 w 1535422"/>
                <a:gd name="connsiteY3-164" fmla="*/ 2368496 h 2661481"/>
                <a:gd name="connsiteX4-165" fmla="*/ 254751 w 1535422"/>
                <a:gd name="connsiteY4-166" fmla="*/ 2486772 h 2661481"/>
                <a:gd name="connsiteX5-167" fmla="*/ 55457 w 1535422"/>
                <a:gd name="connsiteY5-168" fmla="*/ 1589267 h 2661481"/>
                <a:gd name="connsiteX0-169" fmla="*/ 57106 w 1537071"/>
                <a:gd name="connsiteY0-170" fmla="*/ 1589267 h 2672390"/>
                <a:gd name="connsiteX1-171" fmla="*/ 964066 w 1537071"/>
                <a:gd name="connsiteY1-172" fmla="*/ 397565 h 2672390"/>
                <a:gd name="connsiteX2-173" fmla="*/ 1537071 w 1537071"/>
                <a:gd name="connsiteY2-174" fmla="*/ 0 h 2672390"/>
                <a:gd name="connsiteX3-175" fmla="*/ 1529120 w 1537071"/>
                <a:gd name="connsiteY3-176" fmla="*/ 2368496 h 2672390"/>
                <a:gd name="connsiteX4-177" fmla="*/ 256400 w 1537071"/>
                <a:gd name="connsiteY4-178" fmla="*/ 2486772 h 2672390"/>
                <a:gd name="connsiteX5-179" fmla="*/ 57106 w 1537071"/>
                <a:gd name="connsiteY5-180" fmla="*/ 1589267 h 2672390"/>
                <a:gd name="connsiteX0-181" fmla="*/ 57106 w 1537071"/>
                <a:gd name="connsiteY0-182" fmla="*/ 1589267 h 2672390"/>
                <a:gd name="connsiteX1-183" fmla="*/ 964066 w 1537071"/>
                <a:gd name="connsiteY1-184" fmla="*/ 397565 h 2672390"/>
                <a:gd name="connsiteX2-185" fmla="*/ 1537071 w 1537071"/>
                <a:gd name="connsiteY2-186" fmla="*/ 0 h 2672390"/>
                <a:gd name="connsiteX3-187" fmla="*/ 1529120 w 1537071"/>
                <a:gd name="connsiteY3-188" fmla="*/ 2368496 h 2672390"/>
                <a:gd name="connsiteX4-189" fmla="*/ 256400 w 1537071"/>
                <a:gd name="connsiteY4-190" fmla="*/ 2486772 h 2672390"/>
                <a:gd name="connsiteX5-191" fmla="*/ 57106 w 1537071"/>
                <a:gd name="connsiteY5-192" fmla="*/ 1589267 h 2672390"/>
                <a:gd name="connsiteX0-193" fmla="*/ 57106 w 1537071"/>
                <a:gd name="connsiteY0-194" fmla="*/ 1589267 h 2677974"/>
                <a:gd name="connsiteX1-195" fmla="*/ 964066 w 1537071"/>
                <a:gd name="connsiteY1-196" fmla="*/ 397565 h 2677974"/>
                <a:gd name="connsiteX2-197" fmla="*/ 1537071 w 1537071"/>
                <a:gd name="connsiteY2-198" fmla="*/ 0 h 2677974"/>
                <a:gd name="connsiteX3-199" fmla="*/ 1529120 w 1537071"/>
                <a:gd name="connsiteY3-200" fmla="*/ 2368496 h 2677974"/>
                <a:gd name="connsiteX4-201" fmla="*/ 256400 w 1537071"/>
                <a:gd name="connsiteY4-202" fmla="*/ 2486772 h 2677974"/>
                <a:gd name="connsiteX5-203" fmla="*/ 57106 w 1537071"/>
                <a:gd name="connsiteY5-204" fmla="*/ 1589267 h 2677974"/>
                <a:gd name="connsiteX0-205" fmla="*/ 58284 w 1538249"/>
                <a:gd name="connsiteY0-206" fmla="*/ 1589267 h 2677974"/>
                <a:gd name="connsiteX1-207" fmla="*/ 981146 w 1538249"/>
                <a:gd name="connsiteY1-208" fmla="*/ 405516 h 2677974"/>
                <a:gd name="connsiteX2-209" fmla="*/ 1538249 w 1538249"/>
                <a:gd name="connsiteY2-210" fmla="*/ 0 h 2677974"/>
                <a:gd name="connsiteX3-211" fmla="*/ 1530298 w 1538249"/>
                <a:gd name="connsiteY3-212" fmla="*/ 2368496 h 2677974"/>
                <a:gd name="connsiteX4-213" fmla="*/ 257578 w 1538249"/>
                <a:gd name="connsiteY4-214" fmla="*/ 2486772 h 2677974"/>
                <a:gd name="connsiteX5-215" fmla="*/ 58284 w 1538249"/>
                <a:gd name="connsiteY5-216" fmla="*/ 1589267 h 2677974"/>
                <a:gd name="connsiteX0-217" fmla="*/ 58284 w 1538249"/>
                <a:gd name="connsiteY0-218" fmla="*/ 1589267 h 2677974"/>
                <a:gd name="connsiteX1-219" fmla="*/ 981146 w 1538249"/>
                <a:gd name="connsiteY1-220" fmla="*/ 405516 h 2677974"/>
                <a:gd name="connsiteX2-221" fmla="*/ 1538249 w 1538249"/>
                <a:gd name="connsiteY2-222" fmla="*/ 0 h 2677974"/>
                <a:gd name="connsiteX3-223" fmla="*/ 1530298 w 1538249"/>
                <a:gd name="connsiteY3-224" fmla="*/ 2368496 h 2677974"/>
                <a:gd name="connsiteX4-225" fmla="*/ 257578 w 1538249"/>
                <a:gd name="connsiteY4-226" fmla="*/ 2486772 h 2677974"/>
                <a:gd name="connsiteX5-227" fmla="*/ 58284 w 1538249"/>
                <a:gd name="connsiteY5-228" fmla="*/ 1589267 h 26779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538249" h="2677974">
                  <a:moveTo>
                    <a:pt x="58284" y="1589267"/>
                  </a:moveTo>
                  <a:cubicBezTo>
                    <a:pt x="178879" y="1242391"/>
                    <a:pt x="404657" y="962107"/>
                    <a:pt x="981146" y="405516"/>
                  </a:cubicBezTo>
                  <a:cubicBezTo>
                    <a:pt x="1166847" y="254441"/>
                    <a:pt x="1352548" y="135172"/>
                    <a:pt x="1538249" y="0"/>
                  </a:cubicBezTo>
                  <a:cubicBezTo>
                    <a:pt x="1538249" y="452893"/>
                    <a:pt x="1530298" y="1915603"/>
                    <a:pt x="1530298" y="2368496"/>
                  </a:cubicBezTo>
                  <a:cubicBezTo>
                    <a:pt x="973706" y="2856481"/>
                    <a:pt x="510866" y="2664352"/>
                    <a:pt x="257578" y="2486772"/>
                  </a:cubicBezTo>
                  <a:cubicBezTo>
                    <a:pt x="4290" y="2309192"/>
                    <a:pt x="-62311" y="1936143"/>
                    <a:pt x="58284" y="1589267"/>
                  </a:cubicBezTo>
                  <a:close/>
                </a:path>
              </a:pathLst>
            </a:custGeom>
            <a:solidFill>
              <a:srgbClr val="F4A6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PA-泪滴形 6"/>
            <p:cNvSpPr/>
            <p:nvPr>
              <p:custDataLst>
                <p:tags r:id="rId7"/>
              </p:custDataLst>
            </p:nvPr>
          </p:nvSpPr>
          <p:spPr>
            <a:xfrm flipV="1">
              <a:off x="7999016" y="2945628"/>
              <a:ext cx="1538249" cy="2677974"/>
            </a:xfrm>
            <a:custGeom>
              <a:avLst/>
              <a:gdLst>
                <a:gd name="connsiteX0" fmla="*/ 0 w 1511770"/>
                <a:gd name="connsiteY0" fmla="*/ 1358680 h 2717359"/>
                <a:gd name="connsiteX1" fmla="*/ 755885 w 1511770"/>
                <a:gd name="connsiteY1" fmla="*/ 0 h 2717359"/>
                <a:gd name="connsiteX2" fmla="*/ 1511770 w 1511770"/>
                <a:gd name="connsiteY2" fmla="*/ 0 h 2717359"/>
                <a:gd name="connsiteX3" fmla="*/ 1511770 w 1511770"/>
                <a:gd name="connsiteY3" fmla="*/ 1358680 h 2717359"/>
                <a:gd name="connsiteX4" fmla="*/ 755885 w 1511770"/>
                <a:gd name="connsiteY4" fmla="*/ 2717360 h 2717359"/>
                <a:gd name="connsiteX5" fmla="*/ 0 w 1511770"/>
                <a:gd name="connsiteY5" fmla="*/ 1358680 h 2717359"/>
                <a:gd name="connsiteX0-1" fmla="*/ 0 w 1511770"/>
                <a:gd name="connsiteY0-2" fmla="*/ 1358680 h 2888832"/>
                <a:gd name="connsiteX1-3" fmla="*/ 755885 w 1511770"/>
                <a:gd name="connsiteY1-4" fmla="*/ 0 h 2888832"/>
                <a:gd name="connsiteX2-5" fmla="*/ 1511770 w 1511770"/>
                <a:gd name="connsiteY2-6" fmla="*/ 0 h 2888832"/>
                <a:gd name="connsiteX3-7" fmla="*/ 1503819 w 1511770"/>
                <a:gd name="connsiteY3-8" fmla="*/ 2368496 h 2888832"/>
                <a:gd name="connsiteX4-9" fmla="*/ 755885 w 1511770"/>
                <a:gd name="connsiteY4-10" fmla="*/ 2717360 h 2888832"/>
                <a:gd name="connsiteX5-11" fmla="*/ 0 w 1511770"/>
                <a:gd name="connsiteY5-12" fmla="*/ 1358680 h 2888832"/>
                <a:gd name="connsiteX0-13" fmla="*/ 13319 w 1525089"/>
                <a:gd name="connsiteY0-14" fmla="*/ 1358680 h 2771602"/>
                <a:gd name="connsiteX1-15" fmla="*/ 769204 w 1525089"/>
                <a:gd name="connsiteY1-16" fmla="*/ 0 h 2771602"/>
                <a:gd name="connsiteX2-17" fmla="*/ 1525089 w 1525089"/>
                <a:gd name="connsiteY2-18" fmla="*/ 0 h 2771602"/>
                <a:gd name="connsiteX3-19" fmla="*/ 1517138 w 1525089"/>
                <a:gd name="connsiteY3-20" fmla="*/ 2368496 h 2771602"/>
                <a:gd name="connsiteX4-21" fmla="*/ 379590 w 1525089"/>
                <a:gd name="connsiteY4-22" fmla="*/ 2454967 h 2771602"/>
                <a:gd name="connsiteX5-23" fmla="*/ 13319 w 1525089"/>
                <a:gd name="connsiteY5-24" fmla="*/ 1358680 h 2771602"/>
                <a:gd name="connsiteX0-25" fmla="*/ 13319 w 1525089"/>
                <a:gd name="connsiteY0-26" fmla="*/ 1358680 h 2660790"/>
                <a:gd name="connsiteX1-27" fmla="*/ 769204 w 1525089"/>
                <a:gd name="connsiteY1-28" fmla="*/ 0 h 2660790"/>
                <a:gd name="connsiteX2-29" fmla="*/ 1525089 w 1525089"/>
                <a:gd name="connsiteY2-30" fmla="*/ 0 h 2660790"/>
                <a:gd name="connsiteX3-31" fmla="*/ 1517138 w 1525089"/>
                <a:gd name="connsiteY3-32" fmla="*/ 2368496 h 2660790"/>
                <a:gd name="connsiteX4-33" fmla="*/ 379590 w 1525089"/>
                <a:gd name="connsiteY4-34" fmla="*/ 2454967 h 2660790"/>
                <a:gd name="connsiteX5-35" fmla="*/ 13319 w 1525089"/>
                <a:gd name="connsiteY5-36" fmla="*/ 1358680 h 2660790"/>
                <a:gd name="connsiteX0-37" fmla="*/ 36335 w 1548105"/>
                <a:gd name="connsiteY0-38" fmla="*/ 1358680 h 2674707"/>
                <a:gd name="connsiteX1-39" fmla="*/ 792220 w 1548105"/>
                <a:gd name="connsiteY1-40" fmla="*/ 0 h 2674707"/>
                <a:gd name="connsiteX2-41" fmla="*/ 1548105 w 1548105"/>
                <a:gd name="connsiteY2-42" fmla="*/ 0 h 2674707"/>
                <a:gd name="connsiteX3-43" fmla="*/ 1540154 w 1548105"/>
                <a:gd name="connsiteY3-44" fmla="*/ 2368496 h 2674707"/>
                <a:gd name="connsiteX4-45" fmla="*/ 267434 w 1548105"/>
                <a:gd name="connsiteY4-46" fmla="*/ 2486772 h 2674707"/>
                <a:gd name="connsiteX5-47" fmla="*/ 36335 w 1548105"/>
                <a:gd name="connsiteY5-48" fmla="*/ 1358680 h 2674707"/>
                <a:gd name="connsiteX0-49" fmla="*/ 33961 w 1561634"/>
                <a:gd name="connsiteY0-50" fmla="*/ 1549511 h 2663724"/>
                <a:gd name="connsiteX1-51" fmla="*/ 805749 w 1561634"/>
                <a:gd name="connsiteY1-52" fmla="*/ 0 h 2663724"/>
                <a:gd name="connsiteX2-53" fmla="*/ 1561634 w 1561634"/>
                <a:gd name="connsiteY2-54" fmla="*/ 0 h 2663724"/>
                <a:gd name="connsiteX3-55" fmla="*/ 1553683 w 1561634"/>
                <a:gd name="connsiteY3-56" fmla="*/ 2368496 h 2663724"/>
                <a:gd name="connsiteX4-57" fmla="*/ 280963 w 1561634"/>
                <a:gd name="connsiteY4-58" fmla="*/ 2486772 h 2663724"/>
                <a:gd name="connsiteX5-59" fmla="*/ 33961 w 1561634"/>
                <a:gd name="connsiteY5-60" fmla="*/ 1549511 h 2663724"/>
                <a:gd name="connsiteX0-61" fmla="*/ 40770 w 1568443"/>
                <a:gd name="connsiteY0-62" fmla="*/ 1549511 h 2663724"/>
                <a:gd name="connsiteX1-63" fmla="*/ 907973 w 1568443"/>
                <a:gd name="connsiteY1-64" fmla="*/ 365760 h 2663724"/>
                <a:gd name="connsiteX2-65" fmla="*/ 1568443 w 1568443"/>
                <a:gd name="connsiteY2-66" fmla="*/ 0 h 2663724"/>
                <a:gd name="connsiteX3-67" fmla="*/ 1560492 w 1568443"/>
                <a:gd name="connsiteY3-68" fmla="*/ 2368496 h 2663724"/>
                <a:gd name="connsiteX4-69" fmla="*/ 287772 w 1568443"/>
                <a:gd name="connsiteY4-70" fmla="*/ 2486772 h 2663724"/>
                <a:gd name="connsiteX5-71" fmla="*/ 40770 w 1568443"/>
                <a:gd name="connsiteY5-72" fmla="*/ 1549511 h 2663724"/>
                <a:gd name="connsiteX0-73" fmla="*/ 40770 w 1568443"/>
                <a:gd name="connsiteY0-74" fmla="*/ 1549511 h 2663724"/>
                <a:gd name="connsiteX1-75" fmla="*/ 907973 w 1568443"/>
                <a:gd name="connsiteY1-76" fmla="*/ 365760 h 2663724"/>
                <a:gd name="connsiteX2-77" fmla="*/ 1568443 w 1568443"/>
                <a:gd name="connsiteY2-78" fmla="*/ 0 h 2663724"/>
                <a:gd name="connsiteX3-79" fmla="*/ 1560492 w 1568443"/>
                <a:gd name="connsiteY3-80" fmla="*/ 2368496 h 2663724"/>
                <a:gd name="connsiteX4-81" fmla="*/ 287772 w 1568443"/>
                <a:gd name="connsiteY4-82" fmla="*/ 2486772 h 2663724"/>
                <a:gd name="connsiteX5-83" fmla="*/ 40770 w 1568443"/>
                <a:gd name="connsiteY5-84" fmla="*/ 1549511 h 2663724"/>
                <a:gd name="connsiteX0-85" fmla="*/ 52788 w 1580461"/>
                <a:gd name="connsiteY0-86" fmla="*/ 1549511 h 2663724"/>
                <a:gd name="connsiteX1-87" fmla="*/ 1086969 w 1580461"/>
                <a:gd name="connsiteY1-88" fmla="*/ 500932 h 2663724"/>
                <a:gd name="connsiteX2-89" fmla="*/ 1580461 w 1580461"/>
                <a:gd name="connsiteY2-90" fmla="*/ 0 h 2663724"/>
                <a:gd name="connsiteX3-91" fmla="*/ 1572510 w 1580461"/>
                <a:gd name="connsiteY3-92" fmla="*/ 2368496 h 2663724"/>
                <a:gd name="connsiteX4-93" fmla="*/ 299790 w 1580461"/>
                <a:gd name="connsiteY4-94" fmla="*/ 2486772 h 2663724"/>
                <a:gd name="connsiteX5-95" fmla="*/ 52788 w 1580461"/>
                <a:gd name="connsiteY5-96" fmla="*/ 1549511 h 2663724"/>
                <a:gd name="connsiteX0-97" fmla="*/ 47053 w 1574726"/>
                <a:gd name="connsiteY0-98" fmla="*/ 1549511 h 2663724"/>
                <a:gd name="connsiteX1-99" fmla="*/ 1001721 w 1574726"/>
                <a:gd name="connsiteY1-100" fmla="*/ 397565 h 2663724"/>
                <a:gd name="connsiteX2-101" fmla="*/ 1574726 w 1574726"/>
                <a:gd name="connsiteY2-102" fmla="*/ 0 h 2663724"/>
                <a:gd name="connsiteX3-103" fmla="*/ 1566775 w 1574726"/>
                <a:gd name="connsiteY3-104" fmla="*/ 2368496 h 2663724"/>
                <a:gd name="connsiteX4-105" fmla="*/ 294055 w 1574726"/>
                <a:gd name="connsiteY4-106" fmla="*/ 2486772 h 2663724"/>
                <a:gd name="connsiteX5-107" fmla="*/ 47053 w 1574726"/>
                <a:gd name="connsiteY5-108" fmla="*/ 1549511 h 2663724"/>
                <a:gd name="connsiteX0-109" fmla="*/ 47053 w 1574726"/>
                <a:gd name="connsiteY0-110" fmla="*/ 1549511 h 2663724"/>
                <a:gd name="connsiteX1-111" fmla="*/ 1001721 w 1574726"/>
                <a:gd name="connsiteY1-112" fmla="*/ 397565 h 2663724"/>
                <a:gd name="connsiteX2-113" fmla="*/ 1574726 w 1574726"/>
                <a:gd name="connsiteY2-114" fmla="*/ 0 h 2663724"/>
                <a:gd name="connsiteX3-115" fmla="*/ 1566775 w 1574726"/>
                <a:gd name="connsiteY3-116" fmla="*/ 2368496 h 2663724"/>
                <a:gd name="connsiteX4-117" fmla="*/ 294055 w 1574726"/>
                <a:gd name="connsiteY4-118" fmla="*/ 2486772 h 2663724"/>
                <a:gd name="connsiteX5-119" fmla="*/ 47053 w 1574726"/>
                <a:gd name="connsiteY5-120" fmla="*/ 1549511 h 2663724"/>
                <a:gd name="connsiteX0-121" fmla="*/ 47053 w 1574726"/>
                <a:gd name="connsiteY0-122" fmla="*/ 1549511 h 2663724"/>
                <a:gd name="connsiteX1-123" fmla="*/ 1001721 w 1574726"/>
                <a:gd name="connsiteY1-124" fmla="*/ 397565 h 2663724"/>
                <a:gd name="connsiteX2-125" fmla="*/ 1574726 w 1574726"/>
                <a:gd name="connsiteY2-126" fmla="*/ 0 h 2663724"/>
                <a:gd name="connsiteX3-127" fmla="*/ 1566775 w 1574726"/>
                <a:gd name="connsiteY3-128" fmla="*/ 2368496 h 2663724"/>
                <a:gd name="connsiteX4-129" fmla="*/ 294055 w 1574726"/>
                <a:gd name="connsiteY4-130" fmla="*/ 2486772 h 2663724"/>
                <a:gd name="connsiteX5-131" fmla="*/ 47053 w 1574726"/>
                <a:gd name="connsiteY5-132" fmla="*/ 1549511 h 2663724"/>
                <a:gd name="connsiteX0-133" fmla="*/ 45857 w 1581481"/>
                <a:gd name="connsiteY0-134" fmla="*/ 1589267 h 2661481"/>
                <a:gd name="connsiteX1-135" fmla="*/ 1008476 w 1581481"/>
                <a:gd name="connsiteY1-136" fmla="*/ 397565 h 2661481"/>
                <a:gd name="connsiteX2-137" fmla="*/ 1581481 w 1581481"/>
                <a:gd name="connsiteY2-138" fmla="*/ 0 h 2661481"/>
                <a:gd name="connsiteX3-139" fmla="*/ 1573530 w 1581481"/>
                <a:gd name="connsiteY3-140" fmla="*/ 2368496 h 2661481"/>
                <a:gd name="connsiteX4-141" fmla="*/ 300810 w 1581481"/>
                <a:gd name="connsiteY4-142" fmla="*/ 2486772 h 2661481"/>
                <a:gd name="connsiteX5-143" fmla="*/ 45857 w 1581481"/>
                <a:gd name="connsiteY5-144" fmla="*/ 1589267 h 2661481"/>
                <a:gd name="connsiteX0-145" fmla="*/ 60597 w 1516708"/>
                <a:gd name="connsiteY0-146" fmla="*/ 1581316 h 2661929"/>
                <a:gd name="connsiteX1-147" fmla="*/ 943703 w 1516708"/>
                <a:gd name="connsiteY1-148" fmla="*/ 397565 h 2661929"/>
                <a:gd name="connsiteX2-149" fmla="*/ 1516708 w 1516708"/>
                <a:gd name="connsiteY2-150" fmla="*/ 0 h 2661929"/>
                <a:gd name="connsiteX3-151" fmla="*/ 1508757 w 1516708"/>
                <a:gd name="connsiteY3-152" fmla="*/ 2368496 h 2661929"/>
                <a:gd name="connsiteX4-153" fmla="*/ 236037 w 1516708"/>
                <a:gd name="connsiteY4-154" fmla="*/ 2486772 h 2661929"/>
                <a:gd name="connsiteX5-155" fmla="*/ 60597 w 1516708"/>
                <a:gd name="connsiteY5-156" fmla="*/ 1581316 h 2661929"/>
                <a:gd name="connsiteX0-157" fmla="*/ 55457 w 1535422"/>
                <a:gd name="connsiteY0-158" fmla="*/ 1589267 h 2661481"/>
                <a:gd name="connsiteX1-159" fmla="*/ 962417 w 1535422"/>
                <a:gd name="connsiteY1-160" fmla="*/ 397565 h 2661481"/>
                <a:gd name="connsiteX2-161" fmla="*/ 1535422 w 1535422"/>
                <a:gd name="connsiteY2-162" fmla="*/ 0 h 2661481"/>
                <a:gd name="connsiteX3-163" fmla="*/ 1527471 w 1535422"/>
                <a:gd name="connsiteY3-164" fmla="*/ 2368496 h 2661481"/>
                <a:gd name="connsiteX4-165" fmla="*/ 254751 w 1535422"/>
                <a:gd name="connsiteY4-166" fmla="*/ 2486772 h 2661481"/>
                <a:gd name="connsiteX5-167" fmla="*/ 55457 w 1535422"/>
                <a:gd name="connsiteY5-168" fmla="*/ 1589267 h 2661481"/>
                <a:gd name="connsiteX0-169" fmla="*/ 57106 w 1537071"/>
                <a:gd name="connsiteY0-170" fmla="*/ 1589267 h 2672390"/>
                <a:gd name="connsiteX1-171" fmla="*/ 964066 w 1537071"/>
                <a:gd name="connsiteY1-172" fmla="*/ 397565 h 2672390"/>
                <a:gd name="connsiteX2-173" fmla="*/ 1537071 w 1537071"/>
                <a:gd name="connsiteY2-174" fmla="*/ 0 h 2672390"/>
                <a:gd name="connsiteX3-175" fmla="*/ 1529120 w 1537071"/>
                <a:gd name="connsiteY3-176" fmla="*/ 2368496 h 2672390"/>
                <a:gd name="connsiteX4-177" fmla="*/ 256400 w 1537071"/>
                <a:gd name="connsiteY4-178" fmla="*/ 2486772 h 2672390"/>
                <a:gd name="connsiteX5-179" fmla="*/ 57106 w 1537071"/>
                <a:gd name="connsiteY5-180" fmla="*/ 1589267 h 2672390"/>
                <a:gd name="connsiteX0-181" fmla="*/ 57106 w 1537071"/>
                <a:gd name="connsiteY0-182" fmla="*/ 1589267 h 2672390"/>
                <a:gd name="connsiteX1-183" fmla="*/ 964066 w 1537071"/>
                <a:gd name="connsiteY1-184" fmla="*/ 397565 h 2672390"/>
                <a:gd name="connsiteX2-185" fmla="*/ 1537071 w 1537071"/>
                <a:gd name="connsiteY2-186" fmla="*/ 0 h 2672390"/>
                <a:gd name="connsiteX3-187" fmla="*/ 1529120 w 1537071"/>
                <a:gd name="connsiteY3-188" fmla="*/ 2368496 h 2672390"/>
                <a:gd name="connsiteX4-189" fmla="*/ 256400 w 1537071"/>
                <a:gd name="connsiteY4-190" fmla="*/ 2486772 h 2672390"/>
                <a:gd name="connsiteX5-191" fmla="*/ 57106 w 1537071"/>
                <a:gd name="connsiteY5-192" fmla="*/ 1589267 h 2672390"/>
                <a:gd name="connsiteX0-193" fmla="*/ 57106 w 1537071"/>
                <a:gd name="connsiteY0-194" fmla="*/ 1589267 h 2677974"/>
                <a:gd name="connsiteX1-195" fmla="*/ 964066 w 1537071"/>
                <a:gd name="connsiteY1-196" fmla="*/ 397565 h 2677974"/>
                <a:gd name="connsiteX2-197" fmla="*/ 1537071 w 1537071"/>
                <a:gd name="connsiteY2-198" fmla="*/ 0 h 2677974"/>
                <a:gd name="connsiteX3-199" fmla="*/ 1529120 w 1537071"/>
                <a:gd name="connsiteY3-200" fmla="*/ 2368496 h 2677974"/>
                <a:gd name="connsiteX4-201" fmla="*/ 256400 w 1537071"/>
                <a:gd name="connsiteY4-202" fmla="*/ 2486772 h 2677974"/>
                <a:gd name="connsiteX5-203" fmla="*/ 57106 w 1537071"/>
                <a:gd name="connsiteY5-204" fmla="*/ 1589267 h 2677974"/>
                <a:gd name="connsiteX0-205" fmla="*/ 57106 w 1537071"/>
                <a:gd name="connsiteY0-206" fmla="*/ 1589267 h 2677974"/>
                <a:gd name="connsiteX1-207" fmla="*/ 964066 w 1537071"/>
                <a:gd name="connsiteY1-208" fmla="*/ 397565 h 2677974"/>
                <a:gd name="connsiteX2-209" fmla="*/ 1537071 w 1537071"/>
                <a:gd name="connsiteY2-210" fmla="*/ 0 h 2677974"/>
                <a:gd name="connsiteX3-211" fmla="*/ 1529120 w 1537071"/>
                <a:gd name="connsiteY3-212" fmla="*/ 2368496 h 2677974"/>
                <a:gd name="connsiteX4-213" fmla="*/ 256400 w 1537071"/>
                <a:gd name="connsiteY4-214" fmla="*/ 2486772 h 2677974"/>
                <a:gd name="connsiteX5-215" fmla="*/ 57106 w 1537071"/>
                <a:gd name="connsiteY5-216" fmla="*/ 1589267 h 2677974"/>
                <a:gd name="connsiteX0-217" fmla="*/ 58284 w 1538249"/>
                <a:gd name="connsiteY0-218" fmla="*/ 1589267 h 2677974"/>
                <a:gd name="connsiteX1-219" fmla="*/ 981147 w 1538249"/>
                <a:gd name="connsiteY1-220" fmla="*/ 405517 h 2677974"/>
                <a:gd name="connsiteX2-221" fmla="*/ 1538249 w 1538249"/>
                <a:gd name="connsiteY2-222" fmla="*/ 0 h 2677974"/>
                <a:gd name="connsiteX3-223" fmla="*/ 1530298 w 1538249"/>
                <a:gd name="connsiteY3-224" fmla="*/ 2368496 h 2677974"/>
                <a:gd name="connsiteX4-225" fmla="*/ 257578 w 1538249"/>
                <a:gd name="connsiteY4-226" fmla="*/ 2486772 h 2677974"/>
                <a:gd name="connsiteX5-227" fmla="*/ 58284 w 1538249"/>
                <a:gd name="connsiteY5-228" fmla="*/ 1589267 h 26779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538249" h="2677974">
                  <a:moveTo>
                    <a:pt x="58284" y="1589267"/>
                  </a:moveTo>
                  <a:cubicBezTo>
                    <a:pt x="178879" y="1242391"/>
                    <a:pt x="372853" y="962108"/>
                    <a:pt x="981147" y="405517"/>
                  </a:cubicBezTo>
                  <a:lnTo>
                    <a:pt x="1538249" y="0"/>
                  </a:lnTo>
                  <a:cubicBezTo>
                    <a:pt x="1538249" y="452893"/>
                    <a:pt x="1530298" y="1915603"/>
                    <a:pt x="1530298" y="2368496"/>
                  </a:cubicBezTo>
                  <a:cubicBezTo>
                    <a:pt x="973706" y="2856481"/>
                    <a:pt x="510866" y="2664352"/>
                    <a:pt x="257578" y="2486772"/>
                  </a:cubicBezTo>
                  <a:cubicBezTo>
                    <a:pt x="4290" y="2309192"/>
                    <a:pt x="-62311" y="1936143"/>
                    <a:pt x="58284" y="1589267"/>
                  </a:cubicBezTo>
                  <a:close/>
                </a:path>
              </a:pathLst>
            </a:custGeom>
            <a:solidFill>
              <a:srgbClr val="F5BCC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PA-组合 27"/>
          <p:cNvGrpSpPr/>
          <p:nvPr userDrawn="1">
            <p:custDataLst>
              <p:tags r:id="rId8"/>
            </p:custDataLst>
          </p:nvPr>
        </p:nvGrpSpPr>
        <p:grpSpPr>
          <a:xfrm>
            <a:off x="11739471" y="4099422"/>
            <a:ext cx="571400" cy="499966"/>
            <a:chOff x="7999016" y="2945628"/>
            <a:chExt cx="3060596" cy="2677974"/>
          </a:xfrm>
        </p:grpSpPr>
        <p:sp>
          <p:nvSpPr>
            <p:cNvPr id="36" name="PA-泪滴形 6"/>
            <p:cNvSpPr/>
            <p:nvPr>
              <p:custDataLst>
                <p:tags r:id="rId9"/>
              </p:custDataLst>
            </p:nvPr>
          </p:nvSpPr>
          <p:spPr>
            <a:xfrm flipH="1" flipV="1">
              <a:off x="9521363" y="2945628"/>
              <a:ext cx="1538249" cy="2677974"/>
            </a:xfrm>
            <a:custGeom>
              <a:avLst/>
              <a:gdLst>
                <a:gd name="connsiteX0" fmla="*/ 0 w 1511770"/>
                <a:gd name="connsiteY0" fmla="*/ 1358680 h 2717359"/>
                <a:gd name="connsiteX1" fmla="*/ 755885 w 1511770"/>
                <a:gd name="connsiteY1" fmla="*/ 0 h 2717359"/>
                <a:gd name="connsiteX2" fmla="*/ 1511770 w 1511770"/>
                <a:gd name="connsiteY2" fmla="*/ 0 h 2717359"/>
                <a:gd name="connsiteX3" fmla="*/ 1511770 w 1511770"/>
                <a:gd name="connsiteY3" fmla="*/ 1358680 h 2717359"/>
                <a:gd name="connsiteX4" fmla="*/ 755885 w 1511770"/>
                <a:gd name="connsiteY4" fmla="*/ 2717360 h 2717359"/>
                <a:gd name="connsiteX5" fmla="*/ 0 w 1511770"/>
                <a:gd name="connsiteY5" fmla="*/ 1358680 h 2717359"/>
                <a:gd name="connsiteX0-1" fmla="*/ 0 w 1511770"/>
                <a:gd name="connsiteY0-2" fmla="*/ 1358680 h 2888832"/>
                <a:gd name="connsiteX1-3" fmla="*/ 755885 w 1511770"/>
                <a:gd name="connsiteY1-4" fmla="*/ 0 h 2888832"/>
                <a:gd name="connsiteX2-5" fmla="*/ 1511770 w 1511770"/>
                <a:gd name="connsiteY2-6" fmla="*/ 0 h 2888832"/>
                <a:gd name="connsiteX3-7" fmla="*/ 1503819 w 1511770"/>
                <a:gd name="connsiteY3-8" fmla="*/ 2368496 h 2888832"/>
                <a:gd name="connsiteX4-9" fmla="*/ 755885 w 1511770"/>
                <a:gd name="connsiteY4-10" fmla="*/ 2717360 h 2888832"/>
                <a:gd name="connsiteX5-11" fmla="*/ 0 w 1511770"/>
                <a:gd name="connsiteY5-12" fmla="*/ 1358680 h 2888832"/>
                <a:gd name="connsiteX0-13" fmla="*/ 13319 w 1525089"/>
                <a:gd name="connsiteY0-14" fmla="*/ 1358680 h 2771602"/>
                <a:gd name="connsiteX1-15" fmla="*/ 769204 w 1525089"/>
                <a:gd name="connsiteY1-16" fmla="*/ 0 h 2771602"/>
                <a:gd name="connsiteX2-17" fmla="*/ 1525089 w 1525089"/>
                <a:gd name="connsiteY2-18" fmla="*/ 0 h 2771602"/>
                <a:gd name="connsiteX3-19" fmla="*/ 1517138 w 1525089"/>
                <a:gd name="connsiteY3-20" fmla="*/ 2368496 h 2771602"/>
                <a:gd name="connsiteX4-21" fmla="*/ 379590 w 1525089"/>
                <a:gd name="connsiteY4-22" fmla="*/ 2454967 h 2771602"/>
                <a:gd name="connsiteX5-23" fmla="*/ 13319 w 1525089"/>
                <a:gd name="connsiteY5-24" fmla="*/ 1358680 h 2771602"/>
                <a:gd name="connsiteX0-25" fmla="*/ 13319 w 1525089"/>
                <a:gd name="connsiteY0-26" fmla="*/ 1358680 h 2660790"/>
                <a:gd name="connsiteX1-27" fmla="*/ 769204 w 1525089"/>
                <a:gd name="connsiteY1-28" fmla="*/ 0 h 2660790"/>
                <a:gd name="connsiteX2-29" fmla="*/ 1525089 w 1525089"/>
                <a:gd name="connsiteY2-30" fmla="*/ 0 h 2660790"/>
                <a:gd name="connsiteX3-31" fmla="*/ 1517138 w 1525089"/>
                <a:gd name="connsiteY3-32" fmla="*/ 2368496 h 2660790"/>
                <a:gd name="connsiteX4-33" fmla="*/ 379590 w 1525089"/>
                <a:gd name="connsiteY4-34" fmla="*/ 2454967 h 2660790"/>
                <a:gd name="connsiteX5-35" fmla="*/ 13319 w 1525089"/>
                <a:gd name="connsiteY5-36" fmla="*/ 1358680 h 2660790"/>
                <a:gd name="connsiteX0-37" fmla="*/ 36335 w 1548105"/>
                <a:gd name="connsiteY0-38" fmla="*/ 1358680 h 2674707"/>
                <a:gd name="connsiteX1-39" fmla="*/ 792220 w 1548105"/>
                <a:gd name="connsiteY1-40" fmla="*/ 0 h 2674707"/>
                <a:gd name="connsiteX2-41" fmla="*/ 1548105 w 1548105"/>
                <a:gd name="connsiteY2-42" fmla="*/ 0 h 2674707"/>
                <a:gd name="connsiteX3-43" fmla="*/ 1540154 w 1548105"/>
                <a:gd name="connsiteY3-44" fmla="*/ 2368496 h 2674707"/>
                <a:gd name="connsiteX4-45" fmla="*/ 267434 w 1548105"/>
                <a:gd name="connsiteY4-46" fmla="*/ 2486772 h 2674707"/>
                <a:gd name="connsiteX5-47" fmla="*/ 36335 w 1548105"/>
                <a:gd name="connsiteY5-48" fmla="*/ 1358680 h 2674707"/>
                <a:gd name="connsiteX0-49" fmla="*/ 33961 w 1561634"/>
                <a:gd name="connsiteY0-50" fmla="*/ 1549511 h 2663724"/>
                <a:gd name="connsiteX1-51" fmla="*/ 805749 w 1561634"/>
                <a:gd name="connsiteY1-52" fmla="*/ 0 h 2663724"/>
                <a:gd name="connsiteX2-53" fmla="*/ 1561634 w 1561634"/>
                <a:gd name="connsiteY2-54" fmla="*/ 0 h 2663724"/>
                <a:gd name="connsiteX3-55" fmla="*/ 1553683 w 1561634"/>
                <a:gd name="connsiteY3-56" fmla="*/ 2368496 h 2663724"/>
                <a:gd name="connsiteX4-57" fmla="*/ 280963 w 1561634"/>
                <a:gd name="connsiteY4-58" fmla="*/ 2486772 h 2663724"/>
                <a:gd name="connsiteX5-59" fmla="*/ 33961 w 1561634"/>
                <a:gd name="connsiteY5-60" fmla="*/ 1549511 h 2663724"/>
                <a:gd name="connsiteX0-61" fmla="*/ 40770 w 1568443"/>
                <a:gd name="connsiteY0-62" fmla="*/ 1549511 h 2663724"/>
                <a:gd name="connsiteX1-63" fmla="*/ 907973 w 1568443"/>
                <a:gd name="connsiteY1-64" fmla="*/ 365760 h 2663724"/>
                <a:gd name="connsiteX2-65" fmla="*/ 1568443 w 1568443"/>
                <a:gd name="connsiteY2-66" fmla="*/ 0 h 2663724"/>
                <a:gd name="connsiteX3-67" fmla="*/ 1560492 w 1568443"/>
                <a:gd name="connsiteY3-68" fmla="*/ 2368496 h 2663724"/>
                <a:gd name="connsiteX4-69" fmla="*/ 287772 w 1568443"/>
                <a:gd name="connsiteY4-70" fmla="*/ 2486772 h 2663724"/>
                <a:gd name="connsiteX5-71" fmla="*/ 40770 w 1568443"/>
                <a:gd name="connsiteY5-72" fmla="*/ 1549511 h 2663724"/>
                <a:gd name="connsiteX0-73" fmla="*/ 40770 w 1568443"/>
                <a:gd name="connsiteY0-74" fmla="*/ 1549511 h 2663724"/>
                <a:gd name="connsiteX1-75" fmla="*/ 907973 w 1568443"/>
                <a:gd name="connsiteY1-76" fmla="*/ 365760 h 2663724"/>
                <a:gd name="connsiteX2-77" fmla="*/ 1568443 w 1568443"/>
                <a:gd name="connsiteY2-78" fmla="*/ 0 h 2663724"/>
                <a:gd name="connsiteX3-79" fmla="*/ 1560492 w 1568443"/>
                <a:gd name="connsiteY3-80" fmla="*/ 2368496 h 2663724"/>
                <a:gd name="connsiteX4-81" fmla="*/ 287772 w 1568443"/>
                <a:gd name="connsiteY4-82" fmla="*/ 2486772 h 2663724"/>
                <a:gd name="connsiteX5-83" fmla="*/ 40770 w 1568443"/>
                <a:gd name="connsiteY5-84" fmla="*/ 1549511 h 2663724"/>
                <a:gd name="connsiteX0-85" fmla="*/ 52788 w 1580461"/>
                <a:gd name="connsiteY0-86" fmla="*/ 1549511 h 2663724"/>
                <a:gd name="connsiteX1-87" fmla="*/ 1086969 w 1580461"/>
                <a:gd name="connsiteY1-88" fmla="*/ 500932 h 2663724"/>
                <a:gd name="connsiteX2-89" fmla="*/ 1580461 w 1580461"/>
                <a:gd name="connsiteY2-90" fmla="*/ 0 h 2663724"/>
                <a:gd name="connsiteX3-91" fmla="*/ 1572510 w 1580461"/>
                <a:gd name="connsiteY3-92" fmla="*/ 2368496 h 2663724"/>
                <a:gd name="connsiteX4-93" fmla="*/ 299790 w 1580461"/>
                <a:gd name="connsiteY4-94" fmla="*/ 2486772 h 2663724"/>
                <a:gd name="connsiteX5-95" fmla="*/ 52788 w 1580461"/>
                <a:gd name="connsiteY5-96" fmla="*/ 1549511 h 2663724"/>
                <a:gd name="connsiteX0-97" fmla="*/ 47053 w 1574726"/>
                <a:gd name="connsiteY0-98" fmla="*/ 1549511 h 2663724"/>
                <a:gd name="connsiteX1-99" fmla="*/ 1001721 w 1574726"/>
                <a:gd name="connsiteY1-100" fmla="*/ 397565 h 2663724"/>
                <a:gd name="connsiteX2-101" fmla="*/ 1574726 w 1574726"/>
                <a:gd name="connsiteY2-102" fmla="*/ 0 h 2663724"/>
                <a:gd name="connsiteX3-103" fmla="*/ 1566775 w 1574726"/>
                <a:gd name="connsiteY3-104" fmla="*/ 2368496 h 2663724"/>
                <a:gd name="connsiteX4-105" fmla="*/ 294055 w 1574726"/>
                <a:gd name="connsiteY4-106" fmla="*/ 2486772 h 2663724"/>
                <a:gd name="connsiteX5-107" fmla="*/ 47053 w 1574726"/>
                <a:gd name="connsiteY5-108" fmla="*/ 1549511 h 2663724"/>
                <a:gd name="connsiteX0-109" fmla="*/ 47053 w 1574726"/>
                <a:gd name="connsiteY0-110" fmla="*/ 1549511 h 2663724"/>
                <a:gd name="connsiteX1-111" fmla="*/ 1001721 w 1574726"/>
                <a:gd name="connsiteY1-112" fmla="*/ 397565 h 2663724"/>
                <a:gd name="connsiteX2-113" fmla="*/ 1574726 w 1574726"/>
                <a:gd name="connsiteY2-114" fmla="*/ 0 h 2663724"/>
                <a:gd name="connsiteX3-115" fmla="*/ 1566775 w 1574726"/>
                <a:gd name="connsiteY3-116" fmla="*/ 2368496 h 2663724"/>
                <a:gd name="connsiteX4-117" fmla="*/ 294055 w 1574726"/>
                <a:gd name="connsiteY4-118" fmla="*/ 2486772 h 2663724"/>
                <a:gd name="connsiteX5-119" fmla="*/ 47053 w 1574726"/>
                <a:gd name="connsiteY5-120" fmla="*/ 1549511 h 2663724"/>
                <a:gd name="connsiteX0-121" fmla="*/ 47053 w 1574726"/>
                <a:gd name="connsiteY0-122" fmla="*/ 1549511 h 2663724"/>
                <a:gd name="connsiteX1-123" fmla="*/ 1001721 w 1574726"/>
                <a:gd name="connsiteY1-124" fmla="*/ 397565 h 2663724"/>
                <a:gd name="connsiteX2-125" fmla="*/ 1574726 w 1574726"/>
                <a:gd name="connsiteY2-126" fmla="*/ 0 h 2663724"/>
                <a:gd name="connsiteX3-127" fmla="*/ 1566775 w 1574726"/>
                <a:gd name="connsiteY3-128" fmla="*/ 2368496 h 2663724"/>
                <a:gd name="connsiteX4-129" fmla="*/ 294055 w 1574726"/>
                <a:gd name="connsiteY4-130" fmla="*/ 2486772 h 2663724"/>
                <a:gd name="connsiteX5-131" fmla="*/ 47053 w 1574726"/>
                <a:gd name="connsiteY5-132" fmla="*/ 1549511 h 2663724"/>
                <a:gd name="connsiteX0-133" fmla="*/ 45857 w 1581481"/>
                <a:gd name="connsiteY0-134" fmla="*/ 1589267 h 2661481"/>
                <a:gd name="connsiteX1-135" fmla="*/ 1008476 w 1581481"/>
                <a:gd name="connsiteY1-136" fmla="*/ 397565 h 2661481"/>
                <a:gd name="connsiteX2-137" fmla="*/ 1581481 w 1581481"/>
                <a:gd name="connsiteY2-138" fmla="*/ 0 h 2661481"/>
                <a:gd name="connsiteX3-139" fmla="*/ 1573530 w 1581481"/>
                <a:gd name="connsiteY3-140" fmla="*/ 2368496 h 2661481"/>
                <a:gd name="connsiteX4-141" fmla="*/ 300810 w 1581481"/>
                <a:gd name="connsiteY4-142" fmla="*/ 2486772 h 2661481"/>
                <a:gd name="connsiteX5-143" fmla="*/ 45857 w 1581481"/>
                <a:gd name="connsiteY5-144" fmla="*/ 1589267 h 2661481"/>
                <a:gd name="connsiteX0-145" fmla="*/ 60597 w 1516708"/>
                <a:gd name="connsiteY0-146" fmla="*/ 1581316 h 2661929"/>
                <a:gd name="connsiteX1-147" fmla="*/ 943703 w 1516708"/>
                <a:gd name="connsiteY1-148" fmla="*/ 397565 h 2661929"/>
                <a:gd name="connsiteX2-149" fmla="*/ 1516708 w 1516708"/>
                <a:gd name="connsiteY2-150" fmla="*/ 0 h 2661929"/>
                <a:gd name="connsiteX3-151" fmla="*/ 1508757 w 1516708"/>
                <a:gd name="connsiteY3-152" fmla="*/ 2368496 h 2661929"/>
                <a:gd name="connsiteX4-153" fmla="*/ 236037 w 1516708"/>
                <a:gd name="connsiteY4-154" fmla="*/ 2486772 h 2661929"/>
                <a:gd name="connsiteX5-155" fmla="*/ 60597 w 1516708"/>
                <a:gd name="connsiteY5-156" fmla="*/ 1581316 h 2661929"/>
                <a:gd name="connsiteX0-157" fmla="*/ 55457 w 1535422"/>
                <a:gd name="connsiteY0-158" fmla="*/ 1589267 h 2661481"/>
                <a:gd name="connsiteX1-159" fmla="*/ 962417 w 1535422"/>
                <a:gd name="connsiteY1-160" fmla="*/ 397565 h 2661481"/>
                <a:gd name="connsiteX2-161" fmla="*/ 1535422 w 1535422"/>
                <a:gd name="connsiteY2-162" fmla="*/ 0 h 2661481"/>
                <a:gd name="connsiteX3-163" fmla="*/ 1527471 w 1535422"/>
                <a:gd name="connsiteY3-164" fmla="*/ 2368496 h 2661481"/>
                <a:gd name="connsiteX4-165" fmla="*/ 254751 w 1535422"/>
                <a:gd name="connsiteY4-166" fmla="*/ 2486772 h 2661481"/>
                <a:gd name="connsiteX5-167" fmla="*/ 55457 w 1535422"/>
                <a:gd name="connsiteY5-168" fmla="*/ 1589267 h 2661481"/>
                <a:gd name="connsiteX0-169" fmla="*/ 57106 w 1537071"/>
                <a:gd name="connsiteY0-170" fmla="*/ 1589267 h 2672390"/>
                <a:gd name="connsiteX1-171" fmla="*/ 964066 w 1537071"/>
                <a:gd name="connsiteY1-172" fmla="*/ 397565 h 2672390"/>
                <a:gd name="connsiteX2-173" fmla="*/ 1537071 w 1537071"/>
                <a:gd name="connsiteY2-174" fmla="*/ 0 h 2672390"/>
                <a:gd name="connsiteX3-175" fmla="*/ 1529120 w 1537071"/>
                <a:gd name="connsiteY3-176" fmla="*/ 2368496 h 2672390"/>
                <a:gd name="connsiteX4-177" fmla="*/ 256400 w 1537071"/>
                <a:gd name="connsiteY4-178" fmla="*/ 2486772 h 2672390"/>
                <a:gd name="connsiteX5-179" fmla="*/ 57106 w 1537071"/>
                <a:gd name="connsiteY5-180" fmla="*/ 1589267 h 2672390"/>
                <a:gd name="connsiteX0-181" fmla="*/ 57106 w 1537071"/>
                <a:gd name="connsiteY0-182" fmla="*/ 1589267 h 2672390"/>
                <a:gd name="connsiteX1-183" fmla="*/ 964066 w 1537071"/>
                <a:gd name="connsiteY1-184" fmla="*/ 397565 h 2672390"/>
                <a:gd name="connsiteX2-185" fmla="*/ 1537071 w 1537071"/>
                <a:gd name="connsiteY2-186" fmla="*/ 0 h 2672390"/>
                <a:gd name="connsiteX3-187" fmla="*/ 1529120 w 1537071"/>
                <a:gd name="connsiteY3-188" fmla="*/ 2368496 h 2672390"/>
                <a:gd name="connsiteX4-189" fmla="*/ 256400 w 1537071"/>
                <a:gd name="connsiteY4-190" fmla="*/ 2486772 h 2672390"/>
                <a:gd name="connsiteX5-191" fmla="*/ 57106 w 1537071"/>
                <a:gd name="connsiteY5-192" fmla="*/ 1589267 h 2672390"/>
                <a:gd name="connsiteX0-193" fmla="*/ 57106 w 1537071"/>
                <a:gd name="connsiteY0-194" fmla="*/ 1589267 h 2677974"/>
                <a:gd name="connsiteX1-195" fmla="*/ 964066 w 1537071"/>
                <a:gd name="connsiteY1-196" fmla="*/ 397565 h 2677974"/>
                <a:gd name="connsiteX2-197" fmla="*/ 1537071 w 1537071"/>
                <a:gd name="connsiteY2-198" fmla="*/ 0 h 2677974"/>
                <a:gd name="connsiteX3-199" fmla="*/ 1529120 w 1537071"/>
                <a:gd name="connsiteY3-200" fmla="*/ 2368496 h 2677974"/>
                <a:gd name="connsiteX4-201" fmla="*/ 256400 w 1537071"/>
                <a:gd name="connsiteY4-202" fmla="*/ 2486772 h 2677974"/>
                <a:gd name="connsiteX5-203" fmla="*/ 57106 w 1537071"/>
                <a:gd name="connsiteY5-204" fmla="*/ 1589267 h 2677974"/>
                <a:gd name="connsiteX0-205" fmla="*/ 58284 w 1538249"/>
                <a:gd name="connsiteY0-206" fmla="*/ 1589267 h 2677974"/>
                <a:gd name="connsiteX1-207" fmla="*/ 981146 w 1538249"/>
                <a:gd name="connsiteY1-208" fmla="*/ 405516 h 2677974"/>
                <a:gd name="connsiteX2-209" fmla="*/ 1538249 w 1538249"/>
                <a:gd name="connsiteY2-210" fmla="*/ 0 h 2677974"/>
                <a:gd name="connsiteX3-211" fmla="*/ 1530298 w 1538249"/>
                <a:gd name="connsiteY3-212" fmla="*/ 2368496 h 2677974"/>
                <a:gd name="connsiteX4-213" fmla="*/ 257578 w 1538249"/>
                <a:gd name="connsiteY4-214" fmla="*/ 2486772 h 2677974"/>
                <a:gd name="connsiteX5-215" fmla="*/ 58284 w 1538249"/>
                <a:gd name="connsiteY5-216" fmla="*/ 1589267 h 2677974"/>
                <a:gd name="connsiteX0-217" fmla="*/ 58284 w 1538249"/>
                <a:gd name="connsiteY0-218" fmla="*/ 1589267 h 2677974"/>
                <a:gd name="connsiteX1-219" fmla="*/ 981146 w 1538249"/>
                <a:gd name="connsiteY1-220" fmla="*/ 405516 h 2677974"/>
                <a:gd name="connsiteX2-221" fmla="*/ 1538249 w 1538249"/>
                <a:gd name="connsiteY2-222" fmla="*/ 0 h 2677974"/>
                <a:gd name="connsiteX3-223" fmla="*/ 1530298 w 1538249"/>
                <a:gd name="connsiteY3-224" fmla="*/ 2368496 h 2677974"/>
                <a:gd name="connsiteX4-225" fmla="*/ 257578 w 1538249"/>
                <a:gd name="connsiteY4-226" fmla="*/ 2486772 h 2677974"/>
                <a:gd name="connsiteX5-227" fmla="*/ 58284 w 1538249"/>
                <a:gd name="connsiteY5-228" fmla="*/ 1589267 h 26779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538249" h="2677974">
                  <a:moveTo>
                    <a:pt x="58284" y="1589267"/>
                  </a:moveTo>
                  <a:cubicBezTo>
                    <a:pt x="178879" y="1242391"/>
                    <a:pt x="404657" y="962107"/>
                    <a:pt x="981146" y="405516"/>
                  </a:cubicBezTo>
                  <a:cubicBezTo>
                    <a:pt x="1166847" y="254441"/>
                    <a:pt x="1352548" y="135172"/>
                    <a:pt x="1538249" y="0"/>
                  </a:cubicBezTo>
                  <a:cubicBezTo>
                    <a:pt x="1538249" y="452893"/>
                    <a:pt x="1530298" y="1915603"/>
                    <a:pt x="1530298" y="2368496"/>
                  </a:cubicBezTo>
                  <a:cubicBezTo>
                    <a:pt x="973706" y="2856481"/>
                    <a:pt x="510866" y="2664352"/>
                    <a:pt x="257578" y="2486772"/>
                  </a:cubicBezTo>
                  <a:cubicBezTo>
                    <a:pt x="4290" y="2309192"/>
                    <a:pt x="-62311" y="1936143"/>
                    <a:pt x="58284" y="1589267"/>
                  </a:cubicBezTo>
                  <a:close/>
                </a:path>
              </a:pathLst>
            </a:custGeom>
            <a:solidFill>
              <a:srgbClr val="F4A6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PA-泪滴形 6"/>
            <p:cNvSpPr/>
            <p:nvPr>
              <p:custDataLst>
                <p:tags r:id="rId10"/>
              </p:custDataLst>
            </p:nvPr>
          </p:nvSpPr>
          <p:spPr>
            <a:xfrm flipV="1">
              <a:off x="7999016" y="2945628"/>
              <a:ext cx="1538249" cy="2677974"/>
            </a:xfrm>
            <a:custGeom>
              <a:avLst/>
              <a:gdLst>
                <a:gd name="connsiteX0" fmla="*/ 0 w 1511770"/>
                <a:gd name="connsiteY0" fmla="*/ 1358680 h 2717359"/>
                <a:gd name="connsiteX1" fmla="*/ 755885 w 1511770"/>
                <a:gd name="connsiteY1" fmla="*/ 0 h 2717359"/>
                <a:gd name="connsiteX2" fmla="*/ 1511770 w 1511770"/>
                <a:gd name="connsiteY2" fmla="*/ 0 h 2717359"/>
                <a:gd name="connsiteX3" fmla="*/ 1511770 w 1511770"/>
                <a:gd name="connsiteY3" fmla="*/ 1358680 h 2717359"/>
                <a:gd name="connsiteX4" fmla="*/ 755885 w 1511770"/>
                <a:gd name="connsiteY4" fmla="*/ 2717360 h 2717359"/>
                <a:gd name="connsiteX5" fmla="*/ 0 w 1511770"/>
                <a:gd name="connsiteY5" fmla="*/ 1358680 h 2717359"/>
                <a:gd name="connsiteX0-1" fmla="*/ 0 w 1511770"/>
                <a:gd name="connsiteY0-2" fmla="*/ 1358680 h 2888832"/>
                <a:gd name="connsiteX1-3" fmla="*/ 755885 w 1511770"/>
                <a:gd name="connsiteY1-4" fmla="*/ 0 h 2888832"/>
                <a:gd name="connsiteX2-5" fmla="*/ 1511770 w 1511770"/>
                <a:gd name="connsiteY2-6" fmla="*/ 0 h 2888832"/>
                <a:gd name="connsiteX3-7" fmla="*/ 1503819 w 1511770"/>
                <a:gd name="connsiteY3-8" fmla="*/ 2368496 h 2888832"/>
                <a:gd name="connsiteX4-9" fmla="*/ 755885 w 1511770"/>
                <a:gd name="connsiteY4-10" fmla="*/ 2717360 h 2888832"/>
                <a:gd name="connsiteX5-11" fmla="*/ 0 w 1511770"/>
                <a:gd name="connsiteY5-12" fmla="*/ 1358680 h 2888832"/>
                <a:gd name="connsiteX0-13" fmla="*/ 13319 w 1525089"/>
                <a:gd name="connsiteY0-14" fmla="*/ 1358680 h 2771602"/>
                <a:gd name="connsiteX1-15" fmla="*/ 769204 w 1525089"/>
                <a:gd name="connsiteY1-16" fmla="*/ 0 h 2771602"/>
                <a:gd name="connsiteX2-17" fmla="*/ 1525089 w 1525089"/>
                <a:gd name="connsiteY2-18" fmla="*/ 0 h 2771602"/>
                <a:gd name="connsiteX3-19" fmla="*/ 1517138 w 1525089"/>
                <a:gd name="connsiteY3-20" fmla="*/ 2368496 h 2771602"/>
                <a:gd name="connsiteX4-21" fmla="*/ 379590 w 1525089"/>
                <a:gd name="connsiteY4-22" fmla="*/ 2454967 h 2771602"/>
                <a:gd name="connsiteX5-23" fmla="*/ 13319 w 1525089"/>
                <a:gd name="connsiteY5-24" fmla="*/ 1358680 h 2771602"/>
                <a:gd name="connsiteX0-25" fmla="*/ 13319 w 1525089"/>
                <a:gd name="connsiteY0-26" fmla="*/ 1358680 h 2660790"/>
                <a:gd name="connsiteX1-27" fmla="*/ 769204 w 1525089"/>
                <a:gd name="connsiteY1-28" fmla="*/ 0 h 2660790"/>
                <a:gd name="connsiteX2-29" fmla="*/ 1525089 w 1525089"/>
                <a:gd name="connsiteY2-30" fmla="*/ 0 h 2660790"/>
                <a:gd name="connsiteX3-31" fmla="*/ 1517138 w 1525089"/>
                <a:gd name="connsiteY3-32" fmla="*/ 2368496 h 2660790"/>
                <a:gd name="connsiteX4-33" fmla="*/ 379590 w 1525089"/>
                <a:gd name="connsiteY4-34" fmla="*/ 2454967 h 2660790"/>
                <a:gd name="connsiteX5-35" fmla="*/ 13319 w 1525089"/>
                <a:gd name="connsiteY5-36" fmla="*/ 1358680 h 2660790"/>
                <a:gd name="connsiteX0-37" fmla="*/ 36335 w 1548105"/>
                <a:gd name="connsiteY0-38" fmla="*/ 1358680 h 2674707"/>
                <a:gd name="connsiteX1-39" fmla="*/ 792220 w 1548105"/>
                <a:gd name="connsiteY1-40" fmla="*/ 0 h 2674707"/>
                <a:gd name="connsiteX2-41" fmla="*/ 1548105 w 1548105"/>
                <a:gd name="connsiteY2-42" fmla="*/ 0 h 2674707"/>
                <a:gd name="connsiteX3-43" fmla="*/ 1540154 w 1548105"/>
                <a:gd name="connsiteY3-44" fmla="*/ 2368496 h 2674707"/>
                <a:gd name="connsiteX4-45" fmla="*/ 267434 w 1548105"/>
                <a:gd name="connsiteY4-46" fmla="*/ 2486772 h 2674707"/>
                <a:gd name="connsiteX5-47" fmla="*/ 36335 w 1548105"/>
                <a:gd name="connsiteY5-48" fmla="*/ 1358680 h 2674707"/>
                <a:gd name="connsiteX0-49" fmla="*/ 33961 w 1561634"/>
                <a:gd name="connsiteY0-50" fmla="*/ 1549511 h 2663724"/>
                <a:gd name="connsiteX1-51" fmla="*/ 805749 w 1561634"/>
                <a:gd name="connsiteY1-52" fmla="*/ 0 h 2663724"/>
                <a:gd name="connsiteX2-53" fmla="*/ 1561634 w 1561634"/>
                <a:gd name="connsiteY2-54" fmla="*/ 0 h 2663724"/>
                <a:gd name="connsiteX3-55" fmla="*/ 1553683 w 1561634"/>
                <a:gd name="connsiteY3-56" fmla="*/ 2368496 h 2663724"/>
                <a:gd name="connsiteX4-57" fmla="*/ 280963 w 1561634"/>
                <a:gd name="connsiteY4-58" fmla="*/ 2486772 h 2663724"/>
                <a:gd name="connsiteX5-59" fmla="*/ 33961 w 1561634"/>
                <a:gd name="connsiteY5-60" fmla="*/ 1549511 h 2663724"/>
                <a:gd name="connsiteX0-61" fmla="*/ 40770 w 1568443"/>
                <a:gd name="connsiteY0-62" fmla="*/ 1549511 h 2663724"/>
                <a:gd name="connsiteX1-63" fmla="*/ 907973 w 1568443"/>
                <a:gd name="connsiteY1-64" fmla="*/ 365760 h 2663724"/>
                <a:gd name="connsiteX2-65" fmla="*/ 1568443 w 1568443"/>
                <a:gd name="connsiteY2-66" fmla="*/ 0 h 2663724"/>
                <a:gd name="connsiteX3-67" fmla="*/ 1560492 w 1568443"/>
                <a:gd name="connsiteY3-68" fmla="*/ 2368496 h 2663724"/>
                <a:gd name="connsiteX4-69" fmla="*/ 287772 w 1568443"/>
                <a:gd name="connsiteY4-70" fmla="*/ 2486772 h 2663724"/>
                <a:gd name="connsiteX5-71" fmla="*/ 40770 w 1568443"/>
                <a:gd name="connsiteY5-72" fmla="*/ 1549511 h 2663724"/>
                <a:gd name="connsiteX0-73" fmla="*/ 40770 w 1568443"/>
                <a:gd name="connsiteY0-74" fmla="*/ 1549511 h 2663724"/>
                <a:gd name="connsiteX1-75" fmla="*/ 907973 w 1568443"/>
                <a:gd name="connsiteY1-76" fmla="*/ 365760 h 2663724"/>
                <a:gd name="connsiteX2-77" fmla="*/ 1568443 w 1568443"/>
                <a:gd name="connsiteY2-78" fmla="*/ 0 h 2663724"/>
                <a:gd name="connsiteX3-79" fmla="*/ 1560492 w 1568443"/>
                <a:gd name="connsiteY3-80" fmla="*/ 2368496 h 2663724"/>
                <a:gd name="connsiteX4-81" fmla="*/ 287772 w 1568443"/>
                <a:gd name="connsiteY4-82" fmla="*/ 2486772 h 2663724"/>
                <a:gd name="connsiteX5-83" fmla="*/ 40770 w 1568443"/>
                <a:gd name="connsiteY5-84" fmla="*/ 1549511 h 2663724"/>
                <a:gd name="connsiteX0-85" fmla="*/ 52788 w 1580461"/>
                <a:gd name="connsiteY0-86" fmla="*/ 1549511 h 2663724"/>
                <a:gd name="connsiteX1-87" fmla="*/ 1086969 w 1580461"/>
                <a:gd name="connsiteY1-88" fmla="*/ 500932 h 2663724"/>
                <a:gd name="connsiteX2-89" fmla="*/ 1580461 w 1580461"/>
                <a:gd name="connsiteY2-90" fmla="*/ 0 h 2663724"/>
                <a:gd name="connsiteX3-91" fmla="*/ 1572510 w 1580461"/>
                <a:gd name="connsiteY3-92" fmla="*/ 2368496 h 2663724"/>
                <a:gd name="connsiteX4-93" fmla="*/ 299790 w 1580461"/>
                <a:gd name="connsiteY4-94" fmla="*/ 2486772 h 2663724"/>
                <a:gd name="connsiteX5-95" fmla="*/ 52788 w 1580461"/>
                <a:gd name="connsiteY5-96" fmla="*/ 1549511 h 2663724"/>
                <a:gd name="connsiteX0-97" fmla="*/ 47053 w 1574726"/>
                <a:gd name="connsiteY0-98" fmla="*/ 1549511 h 2663724"/>
                <a:gd name="connsiteX1-99" fmla="*/ 1001721 w 1574726"/>
                <a:gd name="connsiteY1-100" fmla="*/ 397565 h 2663724"/>
                <a:gd name="connsiteX2-101" fmla="*/ 1574726 w 1574726"/>
                <a:gd name="connsiteY2-102" fmla="*/ 0 h 2663724"/>
                <a:gd name="connsiteX3-103" fmla="*/ 1566775 w 1574726"/>
                <a:gd name="connsiteY3-104" fmla="*/ 2368496 h 2663724"/>
                <a:gd name="connsiteX4-105" fmla="*/ 294055 w 1574726"/>
                <a:gd name="connsiteY4-106" fmla="*/ 2486772 h 2663724"/>
                <a:gd name="connsiteX5-107" fmla="*/ 47053 w 1574726"/>
                <a:gd name="connsiteY5-108" fmla="*/ 1549511 h 2663724"/>
                <a:gd name="connsiteX0-109" fmla="*/ 47053 w 1574726"/>
                <a:gd name="connsiteY0-110" fmla="*/ 1549511 h 2663724"/>
                <a:gd name="connsiteX1-111" fmla="*/ 1001721 w 1574726"/>
                <a:gd name="connsiteY1-112" fmla="*/ 397565 h 2663724"/>
                <a:gd name="connsiteX2-113" fmla="*/ 1574726 w 1574726"/>
                <a:gd name="connsiteY2-114" fmla="*/ 0 h 2663724"/>
                <a:gd name="connsiteX3-115" fmla="*/ 1566775 w 1574726"/>
                <a:gd name="connsiteY3-116" fmla="*/ 2368496 h 2663724"/>
                <a:gd name="connsiteX4-117" fmla="*/ 294055 w 1574726"/>
                <a:gd name="connsiteY4-118" fmla="*/ 2486772 h 2663724"/>
                <a:gd name="connsiteX5-119" fmla="*/ 47053 w 1574726"/>
                <a:gd name="connsiteY5-120" fmla="*/ 1549511 h 2663724"/>
                <a:gd name="connsiteX0-121" fmla="*/ 47053 w 1574726"/>
                <a:gd name="connsiteY0-122" fmla="*/ 1549511 h 2663724"/>
                <a:gd name="connsiteX1-123" fmla="*/ 1001721 w 1574726"/>
                <a:gd name="connsiteY1-124" fmla="*/ 397565 h 2663724"/>
                <a:gd name="connsiteX2-125" fmla="*/ 1574726 w 1574726"/>
                <a:gd name="connsiteY2-126" fmla="*/ 0 h 2663724"/>
                <a:gd name="connsiteX3-127" fmla="*/ 1566775 w 1574726"/>
                <a:gd name="connsiteY3-128" fmla="*/ 2368496 h 2663724"/>
                <a:gd name="connsiteX4-129" fmla="*/ 294055 w 1574726"/>
                <a:gd name="connsiteY4-130" fmla="*/ 2486772 h 2663724"/>
                <a:gd name="connsiteX5-131" fmla="*/ 47053 w 1574726"/>
                <a:gd name="connsiteY5-132" fmla="*/ 1549511 h 2663724"/>
                <a:gd name="connsiteX0-133" fmla="*/ 45857 w 1581481"/>
                <a:gd name="connsiteY0-134" fmla="*/ 1589267 h 2661481"/>
                <a:gd name="connsiteX1-135" fmla="*/ 1008476 w 1581481"/>
                <a:gd name="connsiteY1-136" fmla="*/ 397565 h 2661481"/>
                <a:gd name="connsiteX2-137" fmla="*/ 1581481 w 1581481"/>
                <a:gd name="connsiteY2-138" fmla="*/ 0 h 2661481"/>
                <a:gd name="connsiteX3-139" fmla="*/ 1573530 w 1581481"/>
                <a:gd name="connsiteY3-140" fmla="*/ 2368496 h 2661481"/>
                <a:gd name="connsiteX4-141" fmla="*/ 300810 w 1581481"/>
                <a:gd name="connsiteY4-142" fmla="*/ 2486772 h 2661481"/>
                <a:gd name="connsiteX5-143" fmla="*/ 45857 w 1581481"/>
                <a:gd name="connsiteY5-144" fmla="*/ 1589267 h 2661481"/>
                <a:gd name="connsiteX0-145" fmla="*/ 60597 w 1516708"/>
                <a:gd name="connsiteY0-146" fmla="*/ 1581316 h 2661929"/>
                <a:gd name="connsiteX1-147" fmla="*/ 943703 w 1516708"/>
                <a:gd name="connsiteY1-148" fmla="*/ 397565 h 2661929"/>
                <a:gd name="connsiteX2-149" fmla="*/ 1516708 w 1516708"/>
                <a:gd name="connsiteY2-150" fmla="*/ 0 h 2661929"/>
                <a:gd name="connsiteX3-151" fmla="*/ 1508757 w 1516708"/>
                <a:gd name="connsiteY3-152" fmla="*/ 2368496 h 2661929"/>
                <a:gd name="connsiteX4-153" fmla="*/ 236037 w 1516708"/>
                <a:gd name="connsiteY4-154" fmla="*/ 2486772 h 2661929"/>
                <a:gd name="connsiteX5-155" fmla="*/ 60597 w 1516708"/>
                <a:gd name="connsiteY5-156" fmla="*/ 1581316 h 2661929"/>
                <a:gd name="connsiteX0-157" fmla="*/ 55457 w 1535422"/>
                <a:gd name="connsiteY0-158" fmla="*/ 1589267 h 2661481"/>
                <a:gd name="connsiteX1-159" fmla="*/ 962417 w 1535422"/>
                <a:gd name="connsiteY1-160" fmla="*/ 397565 h 2661481"/>
                <a:gd name="connsiteX2-161" fmla="*/ 1535422 w 1535422"/>
                <a:gd name="connsiteY2-162" fmla="*/ 0 h 2661481"/>
                <a:gd name="connsiteX3-163" fmla="*/ 1527471 w 1535422"/>
                <a:gd name="connsiteY3-164" fmla="*/ 2368496 h 2661481"/>
                <a:gd name="connsiteX4-165" fmla="*/ 254751 w 1535422"/>
                <a:gd name="connsiteY4-166" fmla="*/ 2486772 h 2661481"/>
                <a:gd name="connsiteX5-167" fmla="*/ 55457 w 1535422"/>
                <a:gd name="connsiteY5-168" fmla="*/ 1589267 h 2661481"/>
                <a:gd name="connsiteX0-169" fmla="*/ 57106 w 1537071"/>
                <a:gd name="connsiteY0-170" fmla="*/ 1589267 h 2672390"/>
                <a:gd name="connsiteX1-171" fmla="*/ 964066 w 1537071"/>
                <a:gd name="connsiteY1-172" fmla="*/ 397565 h 2672390"/>
                <a:gd name="connsiteX2-173" fmla="*/ 1537071 w 1537071"/>
                <a:gd name="connsiteY2-174" fmla="*/ 0 h 2672390"/>
                <a:gd name="connsiteX3-175" fmla="*/ 1529120 w 1537071"/>
                <a:gd name="connsiteY3-176" fmla="*/ 2368496 h 2672390"/>
                <a:gd name="connsiteX4-177" fmla="*/ 256400 w 1537071"/>
                <a:gd name="connsiteY4-178" fmla="*/ 2486772 h 2672390"/>
                <a:gd name="connsiteX5-179" fmla="*/ 57106 w 1537071"/>
                <a:gd name="connsiteY5-180" fmla="*/ 1589267 h 2672390"/>
                <a:gd name="connsiteX0-181" fmla="*/ 57106 w 1537071"/>
                <a:gd name="connsiteY0-182" fmla="*/ 1589267 h 2672390"/>
                <a:gd name="connsiteX1-183" fmla="*/ 964066 w 1537071"/>
                <a:gd name="connsiteY1-184" fmla="*/ 397565 h 2672390"/>
                <a:gd name="connsiteX2-185" fmla="*/ 1537071 w 1537071"/>
                <a:gd name="connsiteY2-186" fmla="*/ 0 h 2672390"/>
                <a:gd name="connsiteX3-187" fmla="*/ 1529120 w 1537071"/>
                <a:gd name="connsiteY3-188" fmla="*/ 2368496 h 2672390"/>
                <a:gd name="connsiteX4-189" fmla="*/ 256400 w 1537071"/>
                <a:gd name="connsiteY4-190" fmla="*/ 2486772 h 2672390"/>
                <a:gd name="connsiteX5-191" fmla="*/ 57106 w 1537071"/>
                <a:gd name="connsiteY5-192" fmla="*/ 1589267 h 2672390"/>
                <a:gd name="connsiteX0-193" fmla="*/ 57106 w 1537071"/>
                <a:gd name="connsiteY0-194" fmla="*/ 1589267 h 2677974"/>
                <a:gd name="connsiteX1-195" fmla="*/ 964066 w 1537071"/>
                <a:gd name="connsiteY1-196" fmla="*/ 397565 h 2677974"/>
                <a:gd name="connsiteX2-197" fmla="*/ 1537071 w 1537071"/>
                <a:gd name="connsiteY2-198" fmla="*/ 0 h 2677974"/>
                <a:gd name="connsiteX3-199" fmla="*/ 1529120 w 1537071"/>
                <a:gd name="connsiteY3-200" fmla="*/ 2368496 h 2677974"/>
                <a:gd name="connsiteX4-201" fmla="*/ 256400 w 1537071"/>
                <a:gd name="connsiteY4-202" fmla="*/ 2486772 h 2677974"/>
                <a:gd name="connsiteX5-203" fmla="*/ 57106 w 1537071"/>
                <a:gd name="connsiteY5-204" fmla="*/ 1589267 h 2677974"/>
                <a:gd name="connsiteX0-205" fmla="*/ 57106 w 1537071"/>
                <a:gd name="connsiteY0-206" fmla="*/ 1589267 h 2677974"/>
                <a:gd name="connsiteX1-207" fmla="*/ 964066 w 1537071"/>
                <a:gd name="connsiteY1-208" fmla="*/ 397565 h 2677974"/>
                <a:gd name="connsiteX2-209" fmla="*/ 1537071 w 1537071"/>
                <a:gd name="connsiteY2-210" fmla="*/ 0 h 2677974"/>
                <a:gd name="connsiteX3-211" fmla="*/ 1529120 w 1537071"/>
                <a:gd name="connsiteY3-212" fmla="*/ 2368496 h 2677974"/>
                <a:gd name="connsiteX4-213" fmla="*/ 256400 w 1537071"/>
                <a:gd name="connsiteY4-214" fmla="*/ 2486772 h 2677974"/>
                <a:gd name="connsiteX5-215" fmla="*/ 57106 w 1537071"/>
                <a:gd name="connsiteY5-216" fmla="*/ 1589267 h 2677974"/>
                <a:gd name="connsiteX0-217" fmla="*/ 58284 w 1538249"/>
                <a:gd name="connsiteY0-218" fmla="*/ 1589267 h 2677974"/>
                <a:gd name="connsiteX1-219" fmla="*/ 981147 w 1538249"/>
                <a:gd name="connsiteY1-220" fmla="*/ 405517 h 2677974"/>
                <a:gd name="connsiteX2-221" fmla="*/ 1538249 w 1538249"/>
                <a:gd name="connsiteY2-222" fmla="*/ 0 h 2677974"/>
                <a:gd name="connsiteX3-223" fmla="*/ 1530298 w 1538249"/>
                <a:gd name="connsiteY3-224" fmla="*/ 2368496 h 2677974"/>
                <a:gd name="connsiteX4-225" fmla="*/ 257578 w 1538249"/>
                <a:gd name="connsiteY4-226" fmla="*/ 2486772 h 2677974"/>
                <a:gd name="connsiteX5-227" fmla="*/ 58284 w 1538249"/>
                <a:gd name="connsiteY5-228" fmla="*/ 1589267 h 26779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538249" h="2677974">
                  <a:moveTo>
                    <a:pt x="58284" y="1589267"/>
                  </a:moveTo>
                  <a:cubicBezTo>
                    <a:pt x="178879" y="1242391"/>
                    <a:pt x="372853" y="962108"/>
                    <a:pt x="981147" y="405517"/>
                  </a:cubicBezTo>
                  <a:lnTo>
                    <a:pt x="1538249" y="0"/>
                  </a:lnTo>
                  <a:cubicBezTo>
                    <a:pt x="1538249" y="452893"/>
                    <a:pt x="1530298" y="1915603"/>
                    <a:pt x="1530298" y="2368496"/>
                  </a:cubicBezTo>
                  <a:cubicBezTo>
                    <a:pt x="973706" y="2856481"/>
                    <a:pt x="510866" y="2664352"/>
                    <a:pt x="257578" y="2486772"/>
                  </a:cubicBezTo>
                  <a:cubicBezTo>
                    <a:pt x="4290" y="2309192"/>
                    <a:pt x="-62311" y="1936143"/>
                    <a:pt x="58284" y="1589267"/>
                  </a:cubicBezTo>
                  <a:close/>
                </a:path>
              </a:pathLst>
            </a:custGeom>
            <a:solidFill>
              <a:srgbClr val="F5BCC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PA-组合 36"/>
          <p:cNvGrpSpPr/>
          <p:nvPr userDrawn="1">
            <p:custDataLst>
              <p:tags r:id="rId11"/>
            </p:custDataLst>
          </p:nvPr>
        </p:nvGrpSpPr>
        <p:grpSpPr>
          <a:xfrm>
            <a:off x="11549287" y="5317903"/>
            <a:ext cx="810982" cy="709597"/>
            <a:chOff x="7999016" y="2945628"/>
            <a:chExt cx="3060596" cy="2677974"/>
          </a:xfrm>
        </p:grpSpPr>
        <p:sp>
          <p:nvSpPr>
            <p:cNvPr id="45" name="PA-泪滴形 6"/>
            <p:cNvSpPr/>
            <p:nvPr>
              <p:custDataLst>
                <p:tags r:id="rId12"/>
              </p:custDataLst>
            </p:nvPr>
          </p:nvSpPr>
          <p:spPr>
            <a:xfrm flipH="1" flipV="1">
              <a:off x="9521363" y="2945628"/>
              <a:ext cx="1538249" cy="2677974"/>
            </a:xfrm>
            <a:custGeom>
              <a:avLst/>
              <a:gdLst>
                <a:gd name="connsiteX0" fmla="*/ 0 w 1511770"/>
                <a:gd name="connsiteY0" fmla="*/ 1358680 h 2717359"/>
                <a:gd name="connsiteX1" fmla="*/ 755885 w 1511770"/>
                <a:gd name="connsiteY1" fmla="*/ 0 h 2717359"/>
                <a:gd name="connsiteX2" fmla="*/ 1511770 w 1511770"/>
                <a:gd name="connsiteY2" fmla="*/ 0 h 2717359"/>
                <a:gd name="connsiteX3" fmla="*/ 1511770 w 1511770"/>
                <a:gd name="connsiteY3" fmla="*/ 1358680 h 2717359"/>
                <a:gd name="connsiteX4" fmla="*/ 755885 w 1511770"/>
                <a:gd name="connsiteY4" fmla="*/ 2717360 h 2717359"/>
                <a:gd name="connsiteX5" fmla="*/ 0 w 1511770"/>
                <a:gd name="connsiteY5" fmla="*/ 1358680 h 2717359"/>
                <a:gd name="connsiteX0-1" fmla="*/ 0 w 1511770"/>
                <a:gd name="connsiteY0-2" fmla="*/ 1358680 h 2888832"/>
                <a:gd name="connsiteX1-3" fmla="*/ 755885 w 1511770"/>
                <a:gd name="connsiteY1-4" fmla="*/ 0 h 2888832"/>
                <a:gd name="connsiteX2-5" fmla="*/ 1511770 w 1511770"/>
                <a:gd name="connsiteY2-6" fmla="*/ 0 h 2888832"/>
                <a:gd name="connsiteX3-7" fmla="*/ 1503819 w 1511770"/>
                <a:gd name="connsiteY3-8" fmla="*/ 2368496 h 2888832"/>
                <a:gd name="connsiteX4-9" fmla="*/ 755885 w 1511770"/>
                <a:gd name="connsiteY4-10" fmla="*/ 2717360 h 2888832"/>
                <a:gd name="connsiteX5-11" fmla="*/ 0 w 1511770"/>
                <a:gd name="connsiteY5-12" fmla="*/ 1358680 h 2888832"/>
                <a:gd name="connsiteX0-13" fmla="*/ 13319 w 1525089"/>
                <a:gd name="connsiteY0-14" fmla="*/ 1358680 h 2771602"/>
                <a:gd name="connsiteX1-15" fmla="*/ 769204 w 1525089"/>
                <a:gd name="connsiteY1-16" fmla="*/ 0 h 2771602"/>
                <a:gd name="connsiteX2-17" fmla="*/ 1525089 w 1525089"/>
                <a:gd name="connsiteY2-18" fmla="*/ 0 h 2771602"/>
                <a:gd name="connsiteX3-19" fmla="*/ 1517138 w 1525089"/>
                <a:gd name="connsiteY3-20" fmla="*/ 2368496 h 2771602"/>
                <a:gd name="connsiteX4-21" fmla="*/ 379590 w 1525089"/>
                <a:gd name="connsiteY4-22" fmla="*/ 2454967 h 2771602"/>
                <a:gd name="connsiteX5-23" fmla="*/ 13319 w 1525089"/>
                <a:gd name="connsiteY5-24" fmla="*/ 1358680 h 2771602"/>
                <a:gd name="connsiteX0-25" fmla="*/ 13319 w 1525089"/>
                <a:gd name="connsiteY0-26" fmla="*/ 1358680 h 2660790"/>
                <a:gd name="connsiteX1-27" fmla="*/ 769204 w 1525089"/>
                <a:gd name="connsiteY1-28" fmla="*/ 0 h 2660790"/>
                <a:gd name="connsiteX2-29" fmla="*/ 1525089 w 1525089"/>
                <a:gd name="connsiteY2-30" fmla="*/ 0 h 2660790"/>
                <a:gd name="connsiteX3-31" fmla="*/ 1517138 w 1525089"/>
                <a:gd name="connsiteY3-32" fmla="*/ 2368496 h 2660790"/>
                <a:gd name="connsiteX4-33" fmla="*/ 379590 w 1525089"/>
                <a:gd name="connsiteY4-34" fmla="*/ 2454967 h 2660790"/>
                <a:gd name="connsiteX5-35" fmla="*/ 13319 w 1525089"/>
                <a:gd name="connsiteY5-36" fmla="*/ 1358680 h 2660790"/>
                <a:gd name="connsiteX0-37" fmla="*/ 36335 w 1548105"/>
                <a:gd name="connsiteY0-38" fmla="*/ 1358680 h 2674707"/>
                <a:gd name="connsiteX1-39" fmla="*/ 792220 w 1548105"/>
                <a:gd name="connsiteY1-40" fmla="*/ 0 h 2674707"/>
                <a:gd name="connsiteX2-41" fmla="*/ 1548105 w 1548105"/>
                <a:gd name="connsiteY2-42" fmla="*/ 0 h 2674707"/>
                <a:gd name="connsiteX3-43" fmla="*/ 1540154 w 1548105"/>
                <a:gd name="connsiteY3-44" fmla="*/ 2368496 h 2674707"/>
                <a:gd name="connsiteX4-45" fmla="*/ 267434 w 1548105"/>
                <a:gd name="connsiteY4-46" fmla="*/ 2486772 h 2674707"/>
                <a:gd name="connsiteX5-47" fmla="*/ 36335 w 1548105"/>
                <a:gd name="connsiteY5-48" fmla="*/ 1358680 h 2674707"/>
                <a:gd name="connsiteX0-49" fmla="*/ 33961 w 1561634"/>
                <a:gd name="connsiteY0-50" fmla="*/ 1549511 h 2663724"/>
                <a:gd name="connsiteX1-51" fmla="*/ 805749 w 1561634"/>
                <a:gd name="connsiteY1-52" fmla="*/ 0 h 2663724"/>
                <a:gd name="connsiteX2-53" fmla="*/ 1561634 w 1561634"/>
                <a:gd name="connsiteY2-54" fmla="*/ 0 h 2663724"/>
                <a:gd name="connsiteX3-55" fmla="*/ 1553683 w 1561634"/>
                <a:gd name="connsiteY3-56" fmla="*/ 2368496 h 2663724"/>
                <a:gd name="connsiteX4-57" fmla="*/ 280963 w 1561634"/>
                <a:gd name="connsiteY4-58" fmla="*/ 2486772 h 2663724"/>
                <a:gd name="connsiteX5-59" fmla="*/ 33961 w 1561634"/>
                <a:gd name="connsiteY5-60" fmla="*/ 1549511 h 2663724"/>
                <a:gd name="connsiteX0-61" fmla="*/ 40770 w 1568443"/>
                <a:gd name="connsiteY0-62" fmla="*/ 1549511 h 2663724"/>
                <a:gd name="connsiteX1-63" fmla="*/ 907973 w 1568443"/>
                <a:gd name="connsiteY1-64" fmla="*/ 365760 h 2663724"/>
                <a:gd name="connsiteX2-65" fmla="*/ 1568443 w 1568443"/>
                <a:gd name="connsiteY2-66" fmla="*/ 0 h 2663724"/>
                <a:gd name="connsiteX3-67" fmla="*/ 1560492 w 1568443"/>
                <a:gd name="connsiteY3-68" fmla="*/ 2368496 h 2663724"/>
                <a:gd name="connsiteX4-69" fmla="*/ 287772 w 1568443"/>
                <a:gd name="connsiteY4-70" fmla="*/ 2486772 h 2663724"/>
                <a:gd name="connsiteX5-71" fmla="*/ 40770 w 1568443"/>
                <a:gd name="connsiteY5-72" fmla="*/ 1549511 h 2663724"/>
                <a:gd name="connsiteX0-73" fmla="*/ 40770 w 1568443"/>
                <a:gd name="connsiteY0-74" fmla="*/ 1549511 h 2663724"/>
                <a:gd name="connsiteX1-75" fmla="*/ 907973 w 1568443"/>
                <a:gd name="connsiteY1-76" fmla="*/ 365760 h 2663724"/>
                <a:gd name="connsiteX2-77" fmla="*/ 1568443 w 1568443"/>
                <a:gd name="connsiteY2-78" fmla="*/ 0 h 2663724"/>
                <a:gd name="connsiteX3-79" fmla="*/ 1560492 w 1568443"/>
                <a:gd name="connsiteY3-80" fmla="*/ 2368496 h 2663724"/>
                <a:gd name="connsiteX4-81" fmla="*/ 287772 w 1568443"/>
                <a:gd name="connsiteY4-82" fmla="*/ 2486772 h 2663724"/>
                <a:gd name="connsiteX5-83" fmla="*/ 40770 w 1568443"/>
                <a:gd name="connsiteY5-84" fmla="*/ 1549511 h 2663724"/>
                <a:gd name="connsiteX0-85" fmla="*/ 52788 w 1580461"/>
                <a:gd name="connsiteY0-86" fmla="*/ 1549511 h 2663724"/>
                <a:gd name="connsiteX1-87" fmla="*/ 1086969 w 1580461"/>
                <a:gd name="connsiteY1-88" fmla="*/ 500932 h 2663724"/>
                <a:gd name="connsiteX2-89" fmla="*/ 1580461 w 1580461"/>
                <a:gd name="connsiteY2-90" fmla="*/ 0 h 2663724"/>
                <a:gd name="connsiteX3-91" fmla="*/ 1572510 w 1580461"/>
                <a:gd name="connsiteY3-92" fmla="*/ 2368496 h 2663724"/>
                <a:gd name="connsiteX4-93" fmla="*/ 299790 w 1580461"/>
                <a:gd name="connsiteY4-94" fmla="*/ 2486772 h 2663724"/>
                <a:gd name="connsiteX5-95" fmla="*/ 52788 w 1580461"/>
                <a:gd name="connsiteY5-96" fmla="*/ 1549511 h 2663724"/>
                <a:gd name="connsiteX0-97" fmla="*/ 47053 w 1574726"/>
                <a:gd name="connsiteY0-98" fmla="*/ 1549511 h 2663724"/>
                <a:gd name="connsiteX1-99" fmla="*/ 1001721 w 1574726"/>
                <a:gd name="connsiteY1-100" fmla="*/ 397565 h 2663724"/>
                <a:gd name="connsiteX2-101" fmla="*/ 1574726 w 1574726"/>
                <a:gd name="connsiteY2-102" fmla="*/ 0 h 2663724"/>
                <a:gd name="connsiteX3-103" fmla="*/ 1566775 w 1574726"/>
                <a:gd name="connsiteY3-104" fmla="*/ 2368496 h 2663724"/>
                <a:gd name="connsiteX4-105" fmla="*/ 294055 w 1574726"/>
                <a:gd name="connsiteY4-106" fmla="*/ 2486772 h 2663724"/>
                <a:gd name="connsiteX5-107" fmla="*/ 47053 w 1574726"/>
                <a:gd name="connsiteY5-108" fmla="*/ 1549511 h 2663724"/>
                <a:gd name="connsiteX0-109" fmla="*/ 47053 w 1574726"/>
                <a:gd name="connsiteY0-110" fmla="*/ 1549511 h 2663724"/>
                <a:gd name="connsiteX1-111" fmla="*/ 1001721 w 1574726"/>
                <a:gd name="connsiteY1-112" fmla="*/ 397565 h 2663724"/>
                <a:gd name="connsiteX2-113" fmla="*/ 1574726 w 1574726"/>
                <a:gd name="connsiteY2-114" fmla="*/ 0 h 2663724"/>
                <a:gd name="connsiteX3-115" fmla="*/ 1566775 w 1574726"/>
                <a:gd name="connsiteY3-116" fmla="*/ 2368496 h 2663724"/>
                <a:gd name="connsiteX4-117" fmla="*/ 294055 w 1574726"/>
                <a:gd name="connsiteY4-118" fmla="*/ 2486772 h 2663724"/>
                <a:gd name="connsiteX5-119" fmla="*/ 47053 w 1574726"/>
                <a:gd name="connsiteY5-120" fmla="*/ 1549511 h 2663724"/>
                <a:gd name="connsiteX0-121" fmla="*/ 47053 w 1574726"/>
                <a:gd name="connsiteY0-122" fmla="*/ 1549511 h 2663724"/>
                <a:gd name="connsiteX1-123" fmla="*/ 1001721 w 1574726"/>
                <a:gd name="connsiteY1-124" fmla="*/ 397565 h 2663724"/>
                <a:gd name="connsiteX2-125" fmla="*/ 1574726 w 1574726"/>
                <a:gd name="connsiteY2-126" fmla="*/ 0 h 2663724"/>
                <a:gd name="connsiteX3-127" fmla="*/ 1566775 w 1574726"/>
                <a:gd name="connsiteY3-128" fmla="*/ 2368496 h 2663724"/>
                <a:gd name="connsiteX4-129" fmla="*/ 294055 w 1574726"/>
                <a:gd name="connsiteY4-130" fmla="*/ 2486772 h 2663724"/>
                <a:gd name="connsiteX5-131" fmla="*/ 47053 w 1574726"/>
                <a:gd name="connsiteY5-132" fmla="*/ 1549511 h 2663724"/>
                <a:gd name="connsiteX0-133" fmla="*/ 45857 w 1581481"/>
                <a:gd name="connsiteY0-134" fmla="*/ 1589267 h 2661481"/>
                <a:gd name="connsiteX1-135" fmla="*/ 1008476 w 1581481"/>
                <a:gd name="connsiteY1-136" fmla="*/ 397565 h 2661481"/>
                <a:gd name="connsiteX2-137" fmla="*/ 1581481 w 1581481"/>
                <a:gd name="connsiteY2-138" fmla="*/ 0 h 2661481"/>
                <a:gd name="connsiteX3-139" fmla="*/ 1573530 w 1581481"/>
                <a:gd name="connsiteY3-140" fmla="*/ 2368496 h 2661481"/>
                <a:gd name="connsiteX4-141" fmla="*/ 300810 w 1581481"/>
                <a:gd name="connsiteY4-142" fmla="*/ 2486772 h 2661481"/>
                <a:gd name="connsiteX5-143" fmla="*/ 45857 w 1581481"/>
                <a:gd name="connsiteY5-144" fmla="*/ 1589267 h 2661481"/>
                <a:gd name="connsiteX0-145" fmla="*/ 60597 w 1516708"/>
                <a:gd name="connsiteY0-146" fmla="*/ 1581316 h 2661929"/>
                <a:gd name="connsiteX1-147" fmla="*/ 943703 w 1516708"/>
                <a:gd name="connsiteY1-148" fmla="*/ 397565 h 2661929"/>
                <a:gd name="connsiteX2-149" fmla="*/ 1516708 w 1516708"/>
                <a:gd name="connsiteY2-150" fmla="*/ 0 h 2661929"/>
                <a:gd name="connsiteX3-151" fmla="*/ 1508757 w 1516708"/>
                <a:gd name="connsiteY3-152" fmla="*/ 2368496 h 2661929"/>
                <a:gd name="connsiteX4-153" fmla="*/ 236037 w 1516708"/>
                <a:gd name="connsiteY4-154" fmla="*/ 2486772 h 2661929"/>
                <a:gd name="connsiteX5-155" fmla="*/ 60597 w 1516708"/>
                <a:gd name="connsiteY5-156" fmla="*/ 1581316 h 2661929"/>
                <a:gd name="connsiteX0-157" fmla="*/ 55457 w 1535422"/>
                <a:gd name="connsiteY0-158" fmla="*/ 1589267 h 2661481"/>
                <a:gd name="connsiteX1-159" fmla="*/ 962417 w 1535422"/>
                <a:gd name="connsiteY1-160" fmla="*/ 397565 h 2661481"/>
                <a:gd name="connsiteX2-161" fmla="*/ 1535422 w 1535422"/>
                <a:gd name="connsiteY2-162" fmla="*/ 0 h 2661481"/>
                <a:gd name="connsiteX3-163" fmla="*/ 1527471 w 1535422"/>
                <a:gd name="connsiteY3-164" fmla="*/ 2368496 h 2661481"/>
                <a:gd name="connsiteX4-165" fmla="*/ 254751 w 1535422"/>
                <a:gd name="connsiteY4-166" fmla="*/ 2486772 h 2661481"/>
                <a:gd name="connsiteX5-167" fmla="*/ 55457 w 1535422"/>
                <a:gd name="connsiteY5-168" fmla="*/ 1589267 h 2661481"/>
                <a:gd name="connsiteX0-169" fmla="*/ 57106 w 1537071"/>
                <a:gd name="connsiteY0-170" fmla="*/ 1589267 h 2672390"/>
                <a:gd name="connsiteX1-171" fmla="*/ 964066 w 1537071"/>
                <a:gd name="connsiteY1-172" fmla="*/ 397565 h 2672390"/>
                <a:gd name="connsiteX2-173" fmla="*/ 1537071 w 1537071"/>
                <a:gd name="connsiteY2-174" fmla="*/ 0 h 2672390"/>
                <a:gd name="connsiteX3-175" fmla="*/ 1529120 w 1537071"/>
                <a:gd name="connsiteY3-176" fmla="*/ 2368496 h 2672390"/>
                <a:gd name="connsiteX4-177" fmla="*/ 256400 w 1537071"/>
                <a:gd name="connsiteY4-178" fmla="*/ 2486772 h 2672390"/>
                <a:gd name="connsiteX5-179" fmla="*/ 57106 w 1537071"/>
                <a:gd name="connsiteY5-180" fmla="*/ 1589267 h 2672390"/>
                <a:gd name="connsiteX0-181" fmla="*/ 57106 w 1537071"/>
                <a:gd name="connsiteY0-182" fmla="*/ 1589267 h 2672390"/>
                <a:gd name="connsiteX1-183" fmla="*/ 964066 w 1537071"/>
                <a:gd name="connsiteY1-184" fmla="*/ 397565 h 2672390"/>
                <a:gd name="connsiteX2-185" fmla="*/ 1537071 w 1537071"/>
                <a:gd name="connsiteY2-186" fmla="*/ 0 h 2672390"/>
                <a:gd name="connsiteX3-187" fmla="*/ 1529120 w 1537071"/>
                <a:gd name="connsiteY3-188" fmla="*/ 2368496 h 2672390"/>
                <a:gd name="connsiteX4-189" fmla="*/ 256400 w 1537071"/>
                <a:gd name="connsiteY4-190" fmla="*/ 2486772 h 2672390"/>
                <a:gd name="connsiteX5-191" fmla="*/ 57106 w 1537071"/>
                <a:gd name="connsiteY5-192" fmla="*/ 1589267 h 2672390"/>
                <a:gd name="connsiteX0-193" fmla="*/ 57106 w 1537071"/>
                <a:gd name="connsiteY0-194" fmla="*/ 1589267 h 2677974"/>
                <a:gd name="connsiteX1-195" fmla="*/ 964066 w 1537071"/>
                <a:gd name="connsiteY1-196" fmla="*/ 397565 h 2677974"/>
                <a:gd name="connsiteX2-197" fmla="*/ 1537071 w 1537071"/>
                <a:gd name="connsiteY2-198" fmla="*/ 0 h 2677974"/>
                <a:gd name="connsiteX3-199" fmla="*/ 1529120 w 1537071"/>
                <a:gd name="connsiteY3-200" fmla="*/ 2368496 h 2677974"/>
                <a:gd name="connsiteX4-201" fmla="*/ 256400 w 1537071"/>
                <a:gd name="connsiteY4-202" fmla="*/ 2486772 h 2677974"/>
                <a:gd name="connsiteX5-203" fmla="*/ 57106 w 1537071"/>
                <a:gd name="connsiteY5-204" fmla="*/ 1589267 h 2677974"/>
                <a:gd name="connsiteX0-205" fmla="*/ 58284 w 1538249"/>
                <a:gd name="connsiteY0-206" fmla="*/ 1589267 h 2677974"/>
                <a:gd name="connsiteX1-207" fmla="*/ 981146 w 1538249"/>
                <a:gd name="connsiteY1-208" fmla="*/ 405516 h 2677974"/>
                <a:gd name="connsiteX2-209" fmla="*/ 1538249 w 1538249"/>
                <a:gd name="connsiteY2-210" fmla="*/ 0 h 2677974"/>
                <a:gd name="connsiteX3-211" fmla="*/ 1530298 w 1538249"/>
                <a:gd name="connsiteY3-212" fmla="*/ 2368496 h 2677974"/>
                <a:gd name="connsiteX4-213" fmla="*/ 257578 w 1538249"/>
                <a:gd name="connsiteY4-214" fmla="*/ 2486772 h 2677974"/>
                <a:gd name="connsiteX5-215" fmla="*/ 58284 w 1538249"/>
                <a:gd name="connsiteY5-216" fmla="*/ 1589267 h 2677974"/>
                <a:gd name="connsiteX0-217" fmla="*/ 58284 w 1538249"/>
                <a:gd name="connsiteY0-218" fmla="*/ 1589267 h 2677974"/>
                <a:gd name="connsiteX1-219" fmla="*/ 981146 w 1538249"/>
                <a:gd name="connsiteY1-220" fmla="*/ 405516 h 2677974"/>
                <a:gd name="connsiteX2-221" fmla="*/ 1538249 w 1538249"/>
                <a:gd name="connsiteY2-222" fmla="*/ 0 h 2677974"/>
                <a:gd name="connsiteX3-223" fmla="*/ 1530298 w 1538249"/>
                <a:gd name="connsiteY3-224" fmla="*/ 2368496 h 2677974"/>
                <a:gd name="connsiteX4-225" fmla="*/ 257578 w 1538249"/>
                <a:gd name="connsiteY4-226" fmla="*/ 2486772 h 2677974"/>
                <a:gd name="connsiteX5-227" fmla="*/ 58284 w 1538249"/>
                <a:gd name="connsiteY5-228" fmla="*/ 1589267 h 26779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538249" h="2677974">
                  <a:moveTo>
                    <a:pt x="58284" y="1589267"/>
                  </a:moveTo>
                  <a:cubicBezTo>
                    <a:pt x="178879" y="1242391"/>
                    <a:pt x="404657" y="962107"/>
                    <a:pt x="981146" y="405516"/>
                  </a:cubicBezTo>
                  <a:cubicBezTo>
                    <a:pt x="1166847" y="254441"/>
                    <a:pt x="1352548" y="135172"/>
                    <a:pt x="1538249" y="0"/>
                  </a:cubicBezTo>
                  <a:cubicBezTo>
                    <a:pt x="1538249" y="452893"/>
                    <a:pt x="1530298" y="1915603"/>
                    <a:pt x="1530298" y="2368496"/>
                  </a:cubicBezTo>
                  <a:cubicBezTo>
                    <a:pt x="973706" y="2856481"/>
                    <a:pt x="510866" y="2664352"/>
                    <a:pt x="257578" y="2486772"/>
                  </a:cubicBezTo>
                  <a:cubicBezTo>
                    <a:pt x="4290" y="2309192"/>
                    <a:pt x="-62311" y="1936143"/>
                    <a:pt x="58284" y="1589267"/>
                  </a:cubicBezTo>
                  <a:close/>
                </a:path>
              </a:pathLst>
            </a:custGeom>
            <a:solidFill>
              <a:srgbClr val="F4A6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PA-泪滴形 6"/>
            <p:cNvSpPr/>
            <p:nvPr>
              <p:custDataLst>
                <p:tags r:id="rId13"/>
              </p:custDataLst>
            </p:nvPr>
          </p:nvSpPr>
          <p:spPr>
            <a:xfrm flipV="1">
              <a:off x="7999016" y="2945628"/>
              <a:ext cx="1538249" cy="2677974"/>
            </a:xfrm>
            <a:custGeom>
              <a:avLst/>
              <a:gdLst>
                <a:gd name="connsiteX0" fmla="*/ 0 w 1511770"/>
                <a:gd name="connsiteY0" fmla="*/ 1358680 h 2717359"/>
                <a:gd name="connsiteX1" fmla="*/ 755885 w 1511770"/>
                <a:gd name="connsiteY1" fmla="*/ 0 h 2717359"/>
                <a:gd name="connsiteX2" fmla="*/ 1511770 w 1511770"/>
                <a:gd name="connsiteY2" fmla="*/ 0 h 2717359"/>
                <a:gd name="connsiteX3" fmla="*/ 1511770 w 1511770"/>
                <a:gd name="connsiteY3" fmla="*/ 1358680 h 2717359"/>
                <a:gd name="connsiteX4" fmla="*/ 755885 w 1511770"/>
                <a:gd name="connsiteY4" fmla="*/ 2717360 h 2717359"/>
                <a:gd name="connsiteX5" fmla="*/ 0 w 1511770"/>
                <a:gd name="connsiteY5" fmla="*/ 1358680 h 2717359"/>
                <a:gd name="connsiteX0-1" fmla="*/ 0 w 1511770"/>
                <a:gd name="connsiteY0-2" fmla="*/ 1358680 h 2888832"/>
                <a:gd name="connsiteX1-3" fmla="*/ 755885 w 1511770"/>
                <a:gd name="connsiteY1-4" fmla="*/ 0 h 2888832"/>
                <a:gd name="connsiteX2-5" fmla="*/ 1511770 w 1511770"/>
                <a:gd name="connsiteY2-6" fmla="*/ 0 h 2888832"/>
                <a:gd name="connsiteX3-7" fmla="*/ 1503819 w 1511770"/>
                <a:gd name="connsiteY3-8" fmla="*/ 2368496 h 2888832"/>
                <a:gd name="connsiteX4-9" fmla="*/ 755885 w 1511770"/>
                <a:gd name="connsiteY4-10" fmla="*/ 2717360 h 2888832"/>
                <a:gd name="connsiteX5-11" fmla="*/ 0 w 1511770"/>
                <a:gd name="connsiteY5-12" fmla="*/ 1358680 h 2888832"/>
                <a:gd name="connsiteX0-13" fmla="*/ 13319 w 1525089"/>
                <a:gd name="connsiteY0-14" fmla="*/ 1358680 h 2771602"/>
                <a:gd name="connsiteX1-15" fmla="*/ 769204 w 1525089"/>
                <a:gd name="connsiteY1-16" fmla="*/ 0 h 2771602"/>
                <a:gd name="connsiteX2-17" fmla="*/ 1525089 w 1525089"/>
                <a:gd name="connsiteY2-18" fmla="*/ 0 h 2771602"/>
                <a:gd name="connsiteX3-19" fmla="*/ 1517138 w 1525089"/>
                <a:gd name="connsiteY3-20" fmla="*/ 2368496 h 2771602"/>
                <a:gd name="connsiteX4-21" fmla="*/ 379590 w 1525089"/>
                <a:gd name="connsiteY4-22" fmla="*/ 2454967 h 2771602"/>
                <a:gd name="connsiteX5-23" fmla="*/ 13319 w 1525089"/>
                <a:gd name="connsiteY5-24" fmla="*/ 1358680 h 2771602"/>
                <a:gd name="connsiteX0-25" fmla="*/ 13319 w 1525089"/>
                <a:gd name="connsiteY0-26" fmla="*/ 1358680 h 2660790"/>
                <a:gd name="connsiteX1-27" fmla="*/ 769204 w 1525089"/>
                <a:gd name="connsiteY1-28" fmla="*/ 0 h 2660790"/>
                <a:gd name="connsiteX2-29" fmla="*/ 1525089 w 1525089"/>
                <a:gd name="connsiteY2-30" fmla="*/ 0 h 2660790"/>
                <a:gd name="connsiteX3-31" fmla="*/ 1517138 w 1525089"/>
                <a:gd name="connsiteY3-32" fmla="*/ 2368496 h 2660790"/>
                <a:gd name="connsiteX4-33" fmla="*/ 379590 w 1525089"/>
                <a:gd name="connsiteY4-34" fmla="*/ 2454967 h 2660790"/>
                <a:gd name="connsiteX5-35" fmla="*/ 13319 w 1525089"/>
                <a:gd name="connsiteY5-36" fmla="*/ 1358680 h 2660790"/>
                <a:gd name="connsiteX0-37" fmla="*/ 36335 w 1548105"/>
                <a:gd name="connsiteY0-38" fmla="*/ 1358680 h 2674707"/>
                <a:gd name="connsiteX1-39" fmla="*/ 792220 w 1548105"/>
                <a:gd name="connsiteY1-40" fmla="*/ 0 h 2674707"/>
                <a:gd name="connsiteX2-41" fmla="*/ 1548105 w 1548105"/>
                <a:gd name="connsiteY2-42" fmla="*/ 0 h 2674707"/>
                <a:gd name="connsiteX3-43" fmla="*/ 1540154 w 1548105"/>
                <a:gd name="connsiteY3-44" fmla="*/ 2368496 h 2674707"/>
                <a:gd name="connsiteX4-45" fmla="*/ 267434 w 1548105"/>
                <a:gd name="connsiteY4-46" fmla="*/ 2486772 h 2674707"/>
                <a:gd name="connsiteX5-47" fmla="*/ 36335 w 1548105"/>
                <a:gd name="connsiteY5-48" fmla="*/ 1358680 h 2674707"/>
                <a:gd name="connsiteX0-49" fmla="*/ 33961 w 1561634"/>
                <a:gd name="connsiteY0-50" fmla="*/ 1549511 h 2663724"/>
                <a:gd name="connsiteX1-51" fmla="*/ 805749 w 1561634"/>
                <a:gd name="connsiteY1-52" fmla="*/ 0 h 2663724"/>
                <a:gd name="connsiteX2-53" fmla="*/ 1561634 w 1561634"/>
                <a:gd name="connsiteY2-54" fmla="*/ 0 h 2663724"/>
                <a:gd name="connsiteX3-55" fmla="*/ 1553683 w 1561634"/>
                <a:gd name="connsiteY3-56" fmla="*/ 2368496 h 2663724"/>
                <a:gd name="connsiteX4-57" fmla="*/ 280963 w 1561634"/>
                <a:gd name="connsiteY4-58" fmla="*/ 2486772 h 2663724"/>
                <a:gd name="connsiteX5-59" fmla="*/ 33961 w 1561634"/>
                <a:gd name="connsiteY5-60" fmla="*/ 1549511 h 2663724"/>
                <a:gd name="connsiteX0-61" fmla="*/ 40770 w 1568443"/>
                <a:gd name="connsiteY0-62" fmla="*/ 1549511 h 2663724"/>
                <a:gd name="connsiteX1-63" fmla="*/ 907973 w 1568443"/>
                <a:gd name="connsiteY1-64" fmla="*/ 365760 h 2663724"/>
                <a:gd name="connsiteX2-65" fmla="*/ 1568443 w 1568443"/>
                <a:gd name="connsiteY2-66" fmla="*/ 0 h 2663724"/>
                <a:gd name="connsiteX3-67" fmla="*/ 1560492 w 1568443"/>
                <a:gd name="connsiteY3-68" fmla="*/ 2368496 h 2663724"/>
                <a:gd name="connsiteX4-69" fmla="*/ 287772 w 1568443"/>
                <a:gd name="connsiteY4-70" fmla="*/ 2486772 h 2663724"/>
                <a:gd name="connsiteX5-71" fmla="*/ 40770 w 1568443"/>
                <a:gd name="connsiteY5-72" fmla="*/ 1549511 h 2663724"/>
                <a:gd name="connsiteX0-73" fmla="*/ 40770 w 1568443"/>
                <a:gd name="connsiteY0-74" fmla="*/ 1549511 h 2663724"/>
                <a:gd name="connsiteX1-75" fmla="*/ 907973 w 1568443"/>
                <a:gd name="connsiteY1-76" fmla="*/ 365760 h 2663724"/>
                <a:gd name="connsiteX2-77" fmla="*/ 1568443 w 1568443"/>
                <a:gd name="connsiteY2-78" fmla="*/ 0 h 2663724"/>
                <a:gd name="connsiteX3-79" fmla="*/ 1560492 w 1568443"/>
                <a:gd name="connsiteY3-80" fmla="*/ 2368496 h 2663724"/>
                <a:gd name="connsiteX4-81" fmla="*/ 287772 w 1568443"/>
                <a:gd name="connsiteY4-82" fmla="*/ 2486772 h 2663724"/>
                <a:gd name="connsiteX5-83" fmla="*/ 40770 w 1568443"/>
                <a:gd name="connsiteY5-84" fmla="*/ 1549511 h 2663724"/>
                <a:gd name="connsiteX0-85" fmla="*/ 52788 w 1580461"/>
                <a:gd name="connsiteY0-86" fmla="*/ 1549511 h 2663724"/>
                <a:gd name="connsiteX1-87" fmla="*/ 1086969 w 1580461"/>
                <a:gd name="connsiteY1-88" fmla="*/ 500932 h 2663724"/>
                <a:gd name="connsiteX2-89" fmla="*/ 1580461 w 1580461"/>
                <a:gd name="connsiteY2-90" fmla="*/ 0 h 2663724"/>
                <a:gd name="connsiteX3-91" fmla="*/ 1572510 w 1580461"/>
                <a:gd name="connsiteY3-92" fmla="*/ 2368496 h 2663724"/>
                <a:gd name="connsiteX4-93" fmla="*/ 299790 w 1580461"/>
                <a:gd name="connsiteY4-94" fmla="*/ 2486772 h 2663724"/>
                <a:gd name="connsiteX5-95" fmla="*/ 52788 w 1580461"/>
                <a:gd name="connsiteY5-96" fmla="*/ 1549511 h 2663724"/>
                <a:gd name="connsiteX0-97" fmla="*/ 47053 w 1574726"/>
                <a:gd name="connsiteY0-98" fmla="*/ 1549511 h 2663724"/>
                <a:gd name="connsiteX1-99" fmla="*/ 1001721 w 1574726"/>
                <a:gd name="connsiteY1-100" fmla="*/ 397565 h 2663724"/>
                <a:gd name="connsiteX2-101" fmla="*/ 1574726 w 1574726"/>
                <a:gd name="connsiteY2-102" fmla="*/ 0 h 2663724"/>
                <a:gd name="connsiteX3-103" fmla="*/ 1566775 w 1574726"/>
                <a:gd name="connsiteY3-104" fmla="*/ 2368496 h 2663724"/>
                <a:gd name="connsiteX4-105" fmla="*/ 294055 w 1574726"/>
                <a:gd name="connsiteY4-106" fmla="*/ 2486772 h 2663724"/>
                <a:gd name="connsiteX5-107" fmla="*/ 47053 w 1574726"/>
                <a:gd name="connsiteY5-108" fmla="*/ 1549511 h 2663724"/>
                <a:gd name="connsiteX0-109" fmla="*/ 47053 w 1574726"/>
                <a:gd name="connsiteY0-110" fmla="*/ 1549511 h 2663724"/>
                <a:gd name="connsiteX1-111" fmla="*/ 1001721 w 1574726"/>
                <a:gd name="connsiteY1-112" fmla="*/ 397565 h 2663724"/>
                <a:gd name="connsiteX2-113" fmla="*/ 1574726 w 1574726"/>
                <a:gd name="connsiteY2-114" fmla="*/ 0 h 2663724"/>
                <a:gd name="connsiteX3-115" fmla="*/ 1566775 w 1574726"/>
                <a:gd name="connsiteY3-116" fmla="*/ 2368496 h 2663724"/>
                <a:gd name="connsiteX4-117" fmla="*/ 294055 w 1574726"/>
                <a:gd name="connsiteY4-118" fmla="*/ 2486772 h 2663724"/>
                <a:gd name="connsiteX5-119" fmla="*/ 47053 w 1574726"/>
                <a:gd name="connsiteY5-120" fmla="*/ 1549511 h 2663724"/>
                <a:gd name="connsiteX0-121" fmla="*/ 47053 w 1574726"/>
                <a:gd name="connsiteY0-122" fmla="*/ 1549511 h 2663724"/>
                <a:gd name="connsiteX1-123" fmla="*/ 1001721 w 1574726"/>
                <a:gd name="connsiteY1-124" fmla="*/ 397565 h 2663724"/>
                <a:gd name="connsiteX2-125" fmla="*/ 1574726 w 1574726"/>
                <a:gd name="connsiteY2-126" fmla="*/ 0 h 2663724"/>
                <a:gd name="connsiteX3-127" fmla="*/ 1566775 w 1574726"/>
                <a:gd name="connsiteY3-128" fmla="*/ 2368496 h 2663724"/>
                <a:gd name="connsiteX4-129" fmla="*/ 294055 w 1574726"/>
                <a:gd name="connsiteY4-130" fmla="*/ 2486772 h 2663724"/>
                <a:gd name="connsiteX5-131" fmla="*/ 47053 w 1574726"/>
                <a:gd name="connsiteY5-132" fmla="*/ 1549511 h 2663724"/>
                <a:gd name="connsiteX0-133" fmla="*/ 45857 w 1581481"/>
                <a:gd name="connsiteY0-134" fmla="*/ 1589267 h 2661481"/>
                <a:gd name="connsiteX1-135" fmla="*/ 1008476 w 1581481"/>
                <a:gd name="connsiteY1-136" fmla="*/ 397565 h 2661481"/>
                <a:gd name="connsiteX2-137" fmla="*/ 1581481 w 1581481"/>
                <a:gd name="connsiteY2-138" fmla="*/ 0 h 2661481"/>
                <a:gd name="connsiteX3-139" fmla="*/ 1573530 w 1581481"/>
                <a:gd name="connsiteY3-140" fmla="*/ 2368496 h 2661481"/>
                <a:gd name="connsiteX4-141" fmla="*/ 300810 w 1581481"/>
                <a:gd name="connsiteY4-142" fmla="*/ 2486772 h 2661481"/>
                <a:gd name="connsiteX5-143" fmla="*/ 45857 w 1581481"/>
                <a:gd name="connsiteY5-144" fmla="*/ 1589267 h 2661481"/>
                <a:gd name="connsiteX0-145" fmla="*/ 60597 w 1516708"/>
                <a:gd name="connsiteY0-146" fmla="*/ 1581316 h 2661929"/>
                <a:gd name="connsiteX1-147" fmla="*/ 943703 w 1516708"/>
                <a:gd name="connsiteY1-148" fmla="*/ 397565 h 2661929"/>
                <a:gd name="connsiteX2-149" fmla="*/ 1516708 w 1516708"/>
                <a:gd name="connsiteY2-150" fmla="*/ 0 h 2661929"/>
                <a:gd name="connsiteX3-151" fmla="*/ 1508757 w 1516708"/>
                <a:gd name="connsiteY3-152" fmla="*/ 2368496 h 2661929"/>
                <a:gd name="connsiteX4-153" fmla="*/ 236037 w 1516708"/>
                <a:gd name="connsiteY4-154" fmla="*/ 2486772 h 2661929"/>
                <a:gd name="connsiteX5-155" fmla="*/ 60597 w 1516708"/>
                <a:gd name="connsiteY5-156" fmla="*/ 1581316 h 2661929"/>
                <a:gd name="connsiteX0-157" fmla="*/ 55457 w 1535422"/>
                <a:gd name="connsiteY0-158" fmla="*/ 1589267 h 2661481"/>
                <a:gd name="connsiteX1-159" fmla="*/ 962417 w 1535422"/>
                <a:gd name="connsiteY1-160" fmla="*/ 397565 h 2661481"/>
                <a:gd name="connsiteX2-161" fmla="*/ 1535422 w 1535422"/>
                <a:gd name="connsiteY2-162" fmla="*/ 0 h 2661481"/>
                <a:gd name="connsiteX3-163" fmla="*/ 1527471 w 1535422"/>
                <a:gd name="connsiteY3-164" fmla="*/ 2368496 h 2661481"/>
                <a:gd name="connsiteX4-165" fmla="*/ 254751 w 1535422"/>
                <a:gd name="connsiteY4-166" fmla="*/ 2486772 h 2661481"/>
                <a:gd name="connsiteX5-167" fmla="*/ 55457 w 1535422"/>
                <a:gd name="connsiteY5-168" fmla="*/ 1589267 h 2661481"/>
                <a:gd name="connsiteX0-169" fmla="*/ 57106 w 1537071"/>
                <a:gd name="connsiteY0-170" fmla="*/ 1589267 h 2672390"/>
                <a:gd name="connsiteX1-171" fmla="*/ 964066 w 1537071"/>
                <a:gd name="connsiteY1-172" fmla="*/ 397565 h 2672390"/>
                <a:gd name="connsiteX2-173" fmla="*/ 1537071 w 1537071"/>
                <a:gd name="connsiteY2-174" fmla="*/ 0 h 2672390"/>
                <a:gd name="connsiteX3-175" fmla="*/ 1529120 w 1537071"/>
                <a:gd name="connsiteY3-176" fmla="*/ 2368496 h 2672390"/>
                <a:gd name="connsiteX4-177" fmla="*/ 256400 w 1537071"/>
                <a:gd name="connsiteY4-178" fmla="*/ 2486772 h 2672390"/>
                <a:gd name="connsiteX5-179" fmla="*/ 57106 w 1537071"/>
                <a:gd name="connsiteY5-180" fmla="*/ 1589267 h 2672390"/>
                <a:gd name="connsiteX0-181" fmla="*/ 57106 w 1537071"/>
                <a:gd name="connsiteY0-182" fmla="*/ 1589267 h 2672390"/>
                <a:gd name="connsiteX1-183" fmla="*/ 964066 w 1537071"/>
                <a:gd name="connsiteY1-184" fmla="*/ 397565 h 2672390"/>
                <a:gd name="connsiteX2-185" fmla="*/ 1537071 w 1537071"/>
                <a:gd name="connsiteY2-186" fmla="*/ 0 h 2672390"/>
                <a:gd name="connsiteX3-187" fmla="*/ 1529120 w 1537071"/>
                <a:gd name="connsiteY3-188" fmla="*/ 2368496 h 2672390"/>
                <a:gd name="connsiteX4-189" fmla="*/ 256400 w 1537071"/>
                <a:gd name="connsiteY4-190" fmla="*/ 2486772 h 2672390"/>
                <a:gd name="connsiteX5-191" fmla="*/ 57106 w 1537071"/>
                <a:gd name="connsiteY5-192" fmla="*/ 1589267 h 2672390"/>
                <a:gd name="connsiteX0-193" fmla="*/ 57106 w 1537071"/>
                <a:gd name="connsiteY0-194" fmla="*/ 1589267 h 2677974"/>
                <a:gd name="connsiteX1-195" fmla="*/ 964066 w 1537071"/>
                <a:gd name="connsiteY1-196" fmla="*/ 397565 h 2677974"/>
                <a:gd name="connsiteX2-197" fmla="*/ 1537071 w 1537071"/>
                <a:gd name="connsiteY2-198" fmla="*/ 0 h 2677974"/>
                <a:gd name="connsiteX3-199" fmla="*/ 1529120 w 1537071"/>
                <a:gd name="connsiteY3-200" fmla="*/ 2368496 h 2677974"/>
                <a:gd name="connsiteX4-201" fmla="*/ 256400 w 1537071"/>
                <a:gd name="connsiteY4-202" fmla="*/ 2486772 h 2677974"/>
                <a:gd name="connsiteX5-203" fmla="*/ 57106 w 1537071"/>
                <a:gd name="connsiteY5-204" fmla="*/ 1589267 h 2677974"/>
                <a:gd name="connsiteX0-205" fmla="*/ 57106 w 1537071"/>
                <a:gd name="connsiteY0-206" fmla="*/ 1589267 h 2677974"/>
                <a:gd name="connsiteX1-207" fmla="*/ 964066 w 1537071"/>
                <a:gd name="connsiteY1-208" fmla="*/ 397565 h 2677974"/>
                <a:gd name="connsiteX2-209" fmla="*/ 1537071 w 1537071"/>
                <a:gd name="connsiteY2-210" fmla="*/ 0 h 2677974"/>
                <a:gd name="connsiteX3-211" fmla="*/ 1529120 w 1537071"/>
                <a:gd name="connsiteY3-212" fmla="*/ 2368496 h 2677974"/>
                <a:gd name="connsiteX4-213" fmla="*/ 256400 w 1537071"/>
                <a:gd name="connsiteY4-214" fmla="*/ 2486772 h 2677974"/>
                <a:gd name="connsiteX5-215" fmla="*/ 57106 w 1537071"/>
                <a:gd name="connsiteY5-216" fmla="*/ 1589267 h 2677974"/>
                <a:gd name="connsiteX0-217" fmla="*/ 58284 w 1538249"/>
                <a:gd name="connsiteY0-218" fmla="*/ 1589267 h 2677974"/>
                <a:gd name="connsiteX1-219" fmla="*/ 981147 w 1538249"/>
                <a:gd name="connsiteY1-220" fmla="*/ 405517 h 2677974"/>
                <a:gd name="connsiteX2-221" fmla="*/ 1538249 w 1538249"/>
                <a:gd name="connsiteY2-222" fmla="*/ 0 h 2677974"/>
                <a:gd name="connsiteX3-223" fmla="*/ 1530298 w 1538249"/>
                <a:gd name="connsiteY3-224" fmla="*/ 2368496 h 2677974"/>
                <a:gd name="connsiteX4-225" fmla="*/ 257578 w 1538249"/>
                <a:gd name="connsiteY4-226" fmla="*/ 2486772 h 2677974"/>
                <a:gd name="connsiteX5-227" fmla="*/ 58284 w 1538249"/>
                <a:gd name="connsiteY5-228" fmla="*/ 1589267 h 26779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538249" h="2677974">
                  <a:moveTo>
                    <a:pt x="58284" y="1589267"/>
                  </a:moveTo>
                  <a:cubicBezTo>
                    <a:pt x="178879" y="1242391"/>
                    <a:pt x="372853" y="962108"/>
                    <a:pt x="981147" y="405517"/>
                  </a:cubicBezTo>
                  <a:lnTo>
                    <a:pt x="1538249" y="0"/>
                  </a:lnTo>
                  <a:cubicBezTo>
                    <a:pt x="1538249" y="452893"/>
                    <a:pt x="1530298" y="1915603"/>
                    <a:pt x="1530298" y="2368496"/>
                  </a:cubicBezTo>
                  <a:cubicBezTo>
                    <a:pt x="973706" y="2856481"/>
                    <a:pt x="510866" y="2664352"/>
                    <a:pt x="257578" y="2486772"/>
                  </a:cubicBezTo>
                  <a:cubicBezTo>
                    <a:pt x="4290" y="2309192"/>
                    <a:pt x="-62311" y="1936143"/>
                    <a:pt x="58284" y="1589267"/>
                  </a:cubicBezTo>
                  <a:close/>
                </a:path>
              </a:pathLst>
            </a:custGeom>
            <a:solidFill>
              <a:srgbClr val="F5BCC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PA-组合 39"/>
          <p:cNvGrpSpPr/>
          <p:nvPr userDrawn="1">
            <p:custDataLst>
              <p:tags r:id="rId14"/>
            </p:custDataLst>
          </p:nvPr>
        </p:nvGrpSpPr>
        <p:grpSpPr>
          <a:xfrm>
            <a:off x="7295690" y="5949450"/>
            <a:ext cx="810982" cy="709597"/>
            <a:chOff x="7999016" y="2945628"/>
            <a:chExt cx="3060596" cy="2677974"/>
          </a:xfrm>
        </p:grpSpPr>
        <p:sp>
          <p:nvSpPr>
            <p:cNvPr id="48" name="PA-泪滴形 6"/>
            <p:cNvSpPr/>
            <p:nvPr>
              <p:custDataLst>
                <p:tags r:id="rId15"/>
              </p:custDataLst>
            </p:nvPr>
          </p:nvSpPr>
          <p:spPr>
            <a:xfrm flipH="1" flipV="1">
              <a:off x="9521363" y="2945628"/>
              <a:ext cx="1538249" cy="2677974"/>
            </a:xfrm>
            <a:custGeom>
              <a:avLst/>
              <a:gdLst>
                <a:gd name="connsiteX0" fmla="*/ 0 w 1511770"/>
                <a:gd name="connsiteY0" fmla="*/ 1358680 h 2717359"/>
                <a:gd name="connsiteX1" fmla="*/ 755885 w 1511770"/>
                <a:gd name="connsiteY1" fmla="*/ 0 h 2717359"/>
                <a:gd name="connsiteX2" fmla="*/ 1511770 w 1511770"/>
                <a:gd name="connsiteY2" fmla="*/ 0 h 2717359"/>
                <a:gd name="connsiteX3" fmla="*/ 1511770 w 1511770"/>
                <a:gd name="connsiteY3" fmla="*/ 1358680 h 2717359"/>
                <a:gd name="connsiteX4" fmla="*/ 755885 w 1511770"/>
                <a:gd name="connsiteY4" fmla="*/ 2717360 h 2717359"/>
                <a:gd name="connsiteX5" fmla="*/ 0 w 1511770"/>
                <a:gd name="connsiteY5" fmla="*/ 1358680 h 2717359"/>
                <a:gd name="connsiteX0-1" fmla="*/ 0 w 1511770"/>
                <a:gd name="connsiteY0-2" fmla="*/ 1358680 h 2888832"/>
                <a:gd name="connsiteX1-3" fmla="*/ 755885 w 1511770"/>
                <a:gd name="connsiteY1-4" fmla="*/ 0 h 2888832"/>
                <a:gd name="connsiteX2-5" fmla="*/ 1511770 w 1511770"/>
                <a:gd name="connsiteY2-6" fmla="*/ 0 h 2888832"/>
                <a:gd name="connsiteX3-7" fmla="*/ 1503819 w 1511770"/>
                <a:gd name="connsiteY3-8" fmla="*/ 2368496 h 2888832"/>
                <a:gd name="connsiteX4-9" fmla="*/ 755885 w 1511770"/>
                <a:gd name="connsiteY4-10" fmla="*/ 2717360 h 2888832"/>
                <a:gd name="connsiteX5-11" fmla="*/ 0 w 1511770"/>
                <a:gd name="connsiteY5-12" fmla="*/ 1358680 h 2888832"/>
                <a:gd name="connsiteX0-13" fmla="*/ 13319 w 1525089"/>
                <a:gd name="connsiteY0-14" fmla="*/ 1358680 h 2771602"/>
                <a:gd name="connsiteX1-15" fmla="*/ 769204 w 1525089"/>
                <a:gd name="connsiteY1-16" fmla="*/ 0 h 2771602"/>
                <a:gd name="connsiteX2-17" fmla="*/ 1525089 w 1525089"/>
                <a:gd name="connsiteY2-18" fmla="*/ 0 h 2771602"/>
                <a:gd name="connsiteX3-19" fmla="*/ 1517138 w 1525089"/>
                <a:gd name="connsiteY3-20" fmla="*/ 2368496 h 2771602"/>
                <a:gd name="connsiteX4-21" fmla="*/ 379590 w 1525089"/>
                <a:gd name="connsiteY4-22" fmla="*/ 2454967 h 2771602"/>
                <a:gd name="connsiteX5-23" fmla="*/ 13319 w 1525089"/>
                <a:gd name="connsiteY5-24" fmla="*/ 1358680 h 2771602"/>
                <a:gd name="connsiteX0-25" fmla="*/ 13319 w 1525089"/>
                <a:gd name="connsiteY0-26" fmla="*/ 1358680 h 2660790"/>
                <a:gd name="connsiteX1-27" fmla="*/ 769204 w 1525089"/>
                <a:gd name="connsiteY1-28" fmla="*/ 0 h 2660790"/>
                <a:gd name="connsiteX2-29" fmla="*/ 1525089 w 1525089"/>
                <a:gd name="connsiteY2-30" fmla="*/ 0 h 2660790"/>
                <a:gd name="connsiteX3-31" fmla="*/ 1517138 w 1525089"/>
                <a:gd name="connsiteY3-32" fmla="*/ 2368496 h 2660790"/>
                <a:gd name="connsiteX4-33" fmla="*/ 379590 w 1525089"/>
                <a:gd name="connsiteY4-34" fmla="*/ 2454967 h 2660790"/>
                <a:gd name="connsiteX5-35" fmla="*/ 13319 w 1525089"/>
                <a:gd name="connsiteY5-36" fmla="*/ 1358680 h 2660790"/>
                <a:gd name="connsiteX0-37" fmla="*/ 36335 w 1548105"/>
                <a:gd name="connsiteY0-38" fmla="*/ 1358680 h 2674707"/>
                <a:gd name="connsiteX1-39" fmla="*/ 792220 w 1548105"/>
                <a:gd name="connsiteY1-40" fmla="*/ 0 h 2674707"/>
                <a:gd name="connsiteX2-41" fmla="*/ 1548105 w 1548105"/>
                <a:gd name="connsiteY2-42" fmla="*/ 0 h 2674707"/>
                <a:gd name="connsiteX3-43" fmla="*/ 1540154 w 1548105"/>
                <a:gd name="connsiteY3-44" fmla="*/ 2368496 h 2674707"/>
                <a:gd name="connsiteX4-45" fmla="*/ 267434 w 1548105"/>
                <a:gd name="connsiteY4-46" fmla="*/ 2486772 h 2674707"/>
                <a:gd name="connsiteX5-47" fmla="*/ 36335 w 1548105"/>
                <a:gd name="connsiteY5-48" fmla="*/ 1358680 h 2674707"/>
                <a:gd name="connsiteX0-49" fmla="*/ 33961 w 1561634"/>
                <a:gd name="connsiteY0-50" fmla="*/ 1549511 h 2663724"/>
                <a:gd name="connsiteX1-51" fmla="*/ 805749 w 1561634"/>
                <a:gd name="connsiteY1-52" fmla="*/ 0 h 2663724"/>
                <a:gd name="connsiteX2-53" fmla="*/ 1561634 w 1561634"/>
                <a:gd name="connsiteY2-54" fmla="*/ 0 h 2663724"/>
                <a:gd name="connsiteX3-55" fmla="*/ 1553683 w 1561634"/>
                <a:gd name="connsiteY3-56" fmla="*/ 2368496 h 2663724"/>
                <a:gd name="connsiteX4-57" fmla="*/ 280963 w 1561634"/>
                <a:gd name="connsiteY4-58" fmla="*/ 2486772 h 2663724"/>
                <a:gd name="connsiteX5-59" fmla="*/ 33961 w 1561634"/>
                <a:gd name="connsiteY5-60" fmla="*/ 1549511 h 2663724"/>
                <a:gd name="connsiteX0-61" fmla="*/ 40770 w 1568443"/>
                <a:gd name="connsiteY0-62" fmla="*/ 1549511 h 2663724"/>
                <a:gd name="connsiteX1-63" fmla="*/ 907973 w 1568443"/>
                <a:gd name="connsiteY1-64" fmla="*/ 365760 h 2663724"/>
                <a:gd name="connsiteX2-65" fmla="*/ 1568443 w 1568443"/>
                <a:gd name="connsiteY2-66" fmla="*/ 0 h 2663724"/>
                <a:gd name="connsiteX3-67" fmla="*/ 1560492 w 1568443"/>
                <a:gd name="connsiteY3-68" fmla="*/ 2368496 h 2663724"/>
                <a:gd name="connsiteX4-69" fmla="*/ 287772 w 1568443"/>
                <a:gd name="connsiteY4-70" fmla="*/ 2486772 h 2663724"/>
                <a:gd name="connsiteX5-71" fmla="*/ 40770 w 1568443"/>
                <a:gd name="connsiteY5-72" fmla="*/ 1549511 h 2663724"/>
                <a:gd name="connsiteX0-73" fmla="*/ 40770 w 1568443"/>
                <a:gd name="connsiteY0-74" fmla="*/ 1549511 h 2663724"/>
                <a:gd name="connsiteX1-75" fmla="*/ 907973 w 1568443"/>
                <a:gd name="connsiteY1-76" fmla="*/ 365760 h 2663724"/>
                <a:gd name="connsiteX2-77" fmla="*/ 1568443 w 1568443"/>
                <a:gd name="connsiteY2-78" fmla="*/ 0 h 2663724"/>
                <a:gd name="connsiteX3-79" fmla="*/ 1560492 w 1568443"/>
                <a:gd name="connsiteY3-80" fmla="*/ 2368496 h 2663724"/>
                <a:gd name="connsiteX4-81" fmla="*/ 287772 w 1568443"/>
                <a:gd name="connsiteY4-82" fmla="*/ 2486772 h 2663724"/>
                <a:gd name="connsiteX5-83" fmla="*/ 40770 w 1568443"/>
                <a:gd name="connsiteY5-84" fmla="*/ 1549511 h 2663724"/>
                <a:gd name="connsiteX0-85" fmla="*/ 52788 w 1580461"/>
                <a:gd name="connsiteY0-86" fmla="*/ 1549511 h 2663724"/>
                <a:gd name="connsiteX1-87" fmla="*/ 1086969 w 1580461"/>
                <a:gd name="connsiteY1-88" fmla="*/ 500932 h 2663724"/>
                <a:gd name="connsiteX2-89" fmla="*/ 1580461 w 1580461"/>
                <a:gd name="connsiteY2-90" fmla="*/ 0 h 2663724"/>
                <a:gd name="connsiteX3-91" fmla="*/ 1572510 w 1580461"/>
                <a:gd name="connsiteY3-92" fmla="*/ 2368496 h 2663724"/>
                <a:gd name="connsiteX4-93" fmla="*/ 299790 w 1580461"/>
                <a:gd name="connsiteY4-94" fmla="*/ 2486772 h 2663724"/>
                <a:gd name="connsiteX5-95" fmla="*/ 52788 w 1580461"/>
                <a:gd name="connsiteY5-96" fmla="*/ 1549511 h 2663724"/>
                <a:gd name="connsiteX0-97" fmla="*/ 47053 w 1574726"/>
                <a:gd name="connsiteY0-98" fmla="*/ 1549511 h 2663724"/>
                <a:gd name="connsiteX1-99" fmla="*/ 1001721 w 1574726"/>
                <a:gd name="connsiteY1-100" fmla="*/ 397565 h 2663724"/>
                <a:gd name="connsiteX2-101" fmla="*/ 1574726 w 1574726"/>
                <a:gd name="connsiteY2-102" fmla="*/ 0 h 2663724"/>
                <a:gd name="connsiteX3-103" fmla="*/ 1566775 w 1574726"/>
                <a:gd name="connsiteY3-104" fmla="*/ 2368496 h 2663724"/>
                <a:gd name="connsiteX4-105" fmla="*/ 294055 w 1574726"/>
                <a:gd name="connsiteY4-106" fmla="*/ 2486772 h 2663724"/>
                <a:gd name="connsiteX5-107" fmla="*/ 47053 w 1574726"/>
                <a:gd name="connsiteY5-108" fmla="*/ 1549511 h 2663724"/>
                <a:gd name="connsiteX0-109" fmla="*/ 47053 w 1574726"/>
                <a:gd name="connsiteY0-110" fmla="*/ 1549511 h 2663724"/>
                <a:gd name="connsiteX1-111" fmla="*/ 1001721 w 1574726"/>
                <a:gd name="connsiteY1-112" fmla="*/ 397565 h 2663724"/>
                <a:gd name="connsiteX2-113" fmla="*/ 1574726 w 1574726"/>
                <a:gd name="connsiteY2-114" fmla="*/ 0 h 2663724"/>
                <a:gd name="connsiteX3-115" fmla="*/ 1566775 w 1574726"/>
                <a:gd name="connsiteY3-116" fmla="*/ 2368496 h 2663724"/>
                <a:gd name="connsiteX4-117" fmla="*/ 294055 w 1574726"/>
                <a:gd name="connsiteY4-118" fmla="*/ 2486772 h 2663724"/>
                <a:gd name="connsiteX5-119" fmla="*/ 47053 w 1574726"/>
                <a:gd name="connsiteY5-120" fmla="*/ 1549511 h 2663724"/>
                <a:gd name="connsiteX0-121" fmla="*/ 47053 w 1574726"/>
                <a:gd name="connsiteY0-122" fmla="*/ 1549511 h 2663724"/>
                <a:gd name="connsiteX1-123" fmla="*/ 1001721 w 1574726"/>
                <a:gd name="connsiteY1-124" fmla="*/ 397565 h 2663724"/>
                <a:gd name="connsiteX2-125" fmla="*/ 1574726 w 1574726"/>
                <a:gd name="connsiteY2-126" fmla="*/ 0 h 2663724"/>
                <a:gd name="connsiteX3-127" fmla="*/ 1566775 w 1574726"/>
                <a:gd name="connsiteY3-128" fmla="*/ 2368496 h 2663724"/>
                <a:gd name="connsiteX4-129" fmla="*/ 294055 w 1574726"/>
                <a:gd name="connsiteY4-130" fmla="*/ 2486772 h 2663724"/>
                <a:gd name="connsiteX5-131" fmla="*/ 47053 w 1574726"/>
                <a:gd name="connsiteY5-132" fmla="*/ 1549511 h 2663724"/>
                <a:gd name="connsiteX0-133" fmla="*/ 45857 w 1581481"/>
                <a:gd name="connsiteY0-134" fmla="*/ 1589267 h 2661481"/>
                <a:gd name="connsiteX1-135" fmla="*/ 1008476 w 1581481"/>
                <a:gd name="connsiteY1-136" fmla="*/ 397565 h 2661481"/>
                <a:gd name="connsiteX2-137" fmla="*/ 1581481 w 1581481"/>
                <a:gd name="connsiteY2-138" fmla="*/ 0 h 2661481"/>
                <a:gd name="connsiteX3-139" fmla="*/ 1573530 w 1581481"/>
                <a:gd name="connsiteY3-140" fmla="*/ 2368496 h 2661481"/>
                <a:gd name="connsiteX4-141" fmla="*/ 300810 w 1581481"/>
                <a:gd name="connsiteY4-142" fmla="*/ 2486772 h 2661481"/>
                <a:gd name="connsiteX5-143" fmla="*/ 45857 w 1581481"/>
                <a:gd name="connsiteY5-144" fmla="*/ 1589267 h 2661481"/>
                <a:gd name="connsiteX0-145" fmla="*/ 60597 w 1516708"/>
                <a:gd name="connsiteY0-146" fmla="*/ 1581316 h 2661929"/>
                <a:gd name="connsiteX1-147" fmla="*/ 943703 w 1516708"/>
                <a:gd name="connsiteY1-148" fmla="*/ 397565 h 2661929"/>
                <a:gd name="connsiteX2-149" fmla="*/ 1516708 w 1516708"/>
                <a:gd name="connsiteY2-150" fmla="*/ 0 h 2661929"/>
                <a:gd name="connsiteX3-151" fmla="*/ 1508757 w 1516708"/>
                <a:gd name="connsiteY3-152" fmla="*/ 2368496 h 2661929"/>
                <a:gd name="connsiteX4-153" fmla="*/ 236037 w 1516708"/>
                <a:gd name="connsiteY4-154" fmla="*/ 2486772 h 2661929"/>
                <a:gd name="connsiteX5-155" fmla="*/ 60597 w 1516708"/>
                <a:gd name="connsiteY5-156" fmla="*/ 1581316 h 2661929"/>
                <a:gd name="connsiteX0-157" fmla="*/ 55457 w 1535422"/>
                <a:gd name="connsiteY0-158" fmla="*/ 1589267 h 2661481"/>
                <a:gd name="connsiteX1-159" fmla="*/ 962417 w 1535422"/>
                <a:gd name="connsiteY1-160" fmla="*/ 397565 h 2661481"/>
                <a:gd name="connsiteX2-161" fmla="*/ 1535422 w 1535422"/>
                <a:gd name="connsiteY2-162" fmla="*/ 0 h 2661481"/>
                <a:gd name="connsiteX3-163" fmla="*/ 1527471 w 1535422"/>
                <a:gd name="connsiteY3-164" fmla="*/ 2368496 h 2661481"/>
                <a:gd name="connsiteX4-165" fmla="*/ 254751 w 1535422"/>
                <a:gd name="connsiteY4-166" fmla="*/ 2486772 h 2661481"/>
                <a:gd name="connsiteX5-167" fmla="*/ 55457 w 1535422"/>
                <a:gd name="connsiteY5-168" fmla="*/ 1589267 h 2661481"/>
                <a:gd name="connsiteX0-169" fmla="*/ 57106 w 1537071"/>
                <a:gd name="connsiteY0-170" fmla="*/ 1589267 h 2672390"/>
                <a:gd name="connsiteX1-171" fmla="*/ 964066 w 1537071"/>
                <a:gd name="connsiteY1-172" fmla="*/ 397565 h 2672390"/>
                <a:gd name="connsiteX2-173" fmla="*/ 1537071 w 1537071"/>
                <a:gd name="connsiteY2-174" fmla="*/ 0 h 2672390"/>
                <a:gd name="connsiteX3-175" fmla="*/ 1529120 w 1537071"/>
                <a:gd name="connsiteY3-176" fmla="*/ 2368496 h 2672390"/>
                <a:gd name="connsiteX4-177" fmla="*/ 256400 w 1537071"/>
                <a:gd name="connsiteY4-178" fmla="*/ 2486772 h 2672390"/>
                <a:gd name="connsiteX5-179" fmla="*/ 57106 w 1537071"/>
                <a:gd name="connsiteY5-180" fmla="*/ 1589267 h 2672390"/>
                <a:gd name="connsiteX0-181" fmla="*/ 57106 w 1537071"/>
                <a:gd name="connsiteY0-182" fmla="*/ 1589267 h 2672390"/>
                <a:gd name="connsiteX1-183" fmla="*/ 964066 w 1537071"/>
                <a:gd name="connsiteY1-184" fmla="*/ 397565 h 2672390"/>
                <a:gd name="connsiteX2-185" fmla="*/ 1537071 w 1537071"/>
                <a:gd name="connsiteY2-186" fmla="*/ 0 h 2672390"/>
                <a:gd name="connsiteX3-187" fmla="*/ 1529120 w 1537071"/>
                <a:gd name="connsiteY3-188" fmla="*/ 2368496 h 2672390"/>
                <a:gd name="connsiteX4-189" fmla="*/ 256400 w 1537071"/>
                <a:gd name="connsiteY4-190" fmla="*/ 2486772 h 2672390"/>
                <a:gd name="connsiteX5-191" fmla="*/ 57106 w 1537071"/>
                <a:gd name="connsiteY5-192" fmla="*/ 1589267 h 2672390"/>
                <a:gd name="connsiteX0-193" fmla="*/ 57106 w 1537071"/>
                <a:gd name="connsiteY0-194" fmla="*/ 1589267 h 2677974"/>
                <a:gd name="connsiteX1-195" fmla="*/ 964066 w 1537071"/>
                <a:gd name="connsiteY1-196" fmla="*/ 397565 h 2677974"/>
                <a:gd name="connsiteX2-197" fmla="*/ 1537071 w 1537071"/>
                <a:gd name="connsiteY2-198" fmla="*/ 0 h 2677974"/>
                <a:gd name="connsiteX3-199" fmla="*/ 1529120 w 1537071"/>
                <a:gd name="connsiteY3-200" fmla="*/ 2368496 h 2677974"/>
                <a:gd name="connsiteX4-201" fmla="*/ 256400 w 1537071"/>
                <a:gd name="connsiteY4-202" fmla="*/ 2486772 h 2677974"/>
                <a:gd name="connsiteX5-203" fmla="*/ 57106 w 1537071"/>
                <a:gd name="connsiteY5-204" fmla="*/ 1589267 h 2677974"/>
                <a:gd name="connsiteX0-205" fmla="*/ 58284 w 1538249"/>
                <a:gd name="connsiteY0-206" fmla="*/ 1589267 h 2677974"/>
                <a:gd name="connsiteX1-207" fmla="*/ 981146 w 1538249"/>
                <a:gd name="connsiteY1-208" fmla="*/ 405516 h 2677974"/>
                <a:gd name="connsiteX2-209" fmla="*/ 1538249 w 1538249"/>
                <a:gd name="connsiteY2-210" fmla="*/ 0 h 2677974"/>
                <a:gd name="connsiteX3-211" fmla="*/ 1530298 w 1538249"/>
                <a:gd name="connsiteY3-212" fmla="*/ 2368496 h 2677974"/>
                <a:gd name="connsiteX4-213" fmla="*/ 257578 w 1538249"/>
                <a:gd name="connsiteY4-214" fmla="*/ 2486772 h 2677974"/>
                <a:gd name="connsiteX5-215" fmla="*/ 58284 w 1538249"/>
                <a:gd name="connsiteY5-216" fmla="*/ 1589267 h 2677974"/>
                <a:gd name="connsiteX0-217" fmla="*/ 58284 w 1538249"/>
                <a:gd name="connsiteY0-218" fmla="*/ 1589267 h 2677974"/>
                <a:gd name="connsiteX1-219" fmla="*/ 981146 w 1538249"/>
                <a:gd name="connsiteY1-220" fmla="*/ 405516 h 2677974"/>
                <a:gd name="connsiteX2-221" fmla="*/ 1538249 w 1538249"/>
                <a:gd name="connsiteY2-222" fmla="*/ 0 h 2677974"/>
                <a:gd name="connsiteX3-223" fmla="*/ 1530298 w 1538249"/>
                <a:gd name="connsiteY3-224" fmla="*/ 2368496 h 2677974"/>
                <a:gd name="connsiteX4-225" fmla="*/ 257578 w 1538249"/>
                <a:gd name="connsiteY4-226" fmla="*/ 2486772 h 2677974"/>
                <a:gd name="connsiteX5-227" fmla="*/ 58284 w 1538249"/>
                <a:gd name="connsiteY5-228" fmla="*/ 1589267 h 26779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538249" h="2677974">
                  <a:moveTo>
                    <a:pt x="58284" y="1589267"/>
                  </a:moveTo>
                  <a:cubicBezTo>
                    <a:pt x="178879" y="1242391"/>
                    <a:pt x="404657" y="962107"/>
                    <a:pt x="981146" y="405516"/>
                  </a:cubicBezTo>
                  <a:cubicBezTo>
                    <a:pt x="1166847" y="254441"/>
                    <a:pt x="1352548" y="135172"/>
                    <a:pt x="1538249" y="0"/>
                  </a:cubicBezTo>
                  <a:cubicBezTo>
                    <a:pt x="1538249" y="452893"/>
                    <a:pt x="1530298" y="1915603"/>
                    <a:pt x="1530298" y="2368496"/>
                  </a:cubicBezTo>
                  <a:cubicBezTo>
                    <a:pt x="973706" y="2856481"/>
                    <a:pt x="510866" y="2664352"/>
                    <a:pt x="257578" y="2486772"/>
                  </a:cubicBezTo>
                  <a:cubicBezTo>
                    <a:pt x="4290" y="2309192"/>
                    <a:pt x="-62311" y="1936143"/>
                    <a:pt x="58284" y="1589267"/>
                  </a:cubicBezTo>
                  <a:close/>
                </a:path>
              </a:pathLst>
            </a:custGeom>
            <a:solidFill>
              <a:srgbClr val="F4A6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PA-泪滴形 6"/>
            <p:cNvSpPr/>
            <p:nvPr>
              <p:custDataLst>
                <p:tags r:id="rId16"/>
              </p:custDataLst>
            </p:nvPr>
          </p:nvSpPr>
          <p:spPr>
            <a:xfrm flipV="1">
              <a:off x="7999016" y="2945628"/>
              <a:ext cx="1538249" cy="2677974"/>
            </a:xfrm>
            <a:custGeom>
              <a:avLst/>
              <a:gdLst>
                <a:gd name="connsiteX0" fmla="*/ 0 w 1511770"/>
                <a:gd name="connsiteY0" fmla="*/ 1358680 h 2717359"/>
                <a:gd name="connsiteX1" fmla="*/ 755885 w 1511770"/>
                <a:gd name="connsiteY1" fmla="*/ 0 h 2717359"/>
                <a:gd name="connsiteX2" fmla="*/ 1511770 w 1511770"/>
                <a:gd name="connsiteY2" fmla="*/ 0 h 2717359"/>
                <a:gd name="connsiteX3" fmla="*/ 1511770 w 1511770"/>
                <a:gd name="connsiteY3" fmla="*/ 1358680 h 2717359"/>
                <a:gd name="connsiteX4" fmla="*/ 755885 w 1511770"/>
                <a:gd name="connsiteY4" fmla="*/ 2717360 h 2717359"/>
                <a:gd name="connsiteX5" fmla="*/ 0 w 1511770"/>
                <a:gd name="connsiteY5" fmla="*/ 1358680 h 2717359"/>
                <a:gd name="connsiteX0-1" fmla="*/ 0 w 1511770"/>
                <a:gd name="connsiteY0-2" fmla="*/ 1358680 h 2888832"/>
                <a:gd name="connsiteX1-3" fmla="*/ 755885 w 1511770"/>
                <a:gd name="connsiteY1-4" fmla="*/ 0 h 2888832"/>
                <a:gd name="connsiteX2-5" fmla="*/ 1511770 w 1511770"/>
                <a:gd name="connsiteY2-6" fmla="*/ 0 h 2888832"/>
                <a:gd name="connsiteX3-7" fmla="*/ 1503819 w 1511770"/>
                <a:gd name="connsiteY3-8" fmla="*/ 2368496 h 2888832"/>
                <a:gd name="connsiteX4-9" fmla="*/ 755885 w 1511770"/>
                <a:gd name="connsiteY4-10" fmla="*/ 2717360 h 2888832"/>
                <a:gd name="connsiteX5-11" fmla="*/ 0 w 1511770"/>
                <a:gd name="connsiteY5-12" fmla="*/ 1358680 h 2888832"/>
                <a:gd name="connsiteX0-13" fmla="*/ 13319 w 1525089"/>
                <a:gd name="connsiteY0-14" fmla="*/ 1358680 h 2771602"/>
                <a:gd name="connsiteX1-15" fmla="*/ 769204 w 1525089"/>
                <a:gd name="connsiteY1-16" fmla="*/ 0 h 2771602"/>
                <a:gd name="connsiteX2-17" fmla="*/ 1525089 w 1525089"/>
                <a:gd name="connsiteY2-18" fmla="*/ 0 h 2771602"/>
                <a:gd name="connsiteX3-19" fmla="*/ 1517138 w 1525089"/>
                <a:gd name="connsiteY3-20" fmla="*/ 2368496 h 2771602"/>
                <a:gd name="connsiteX4-21" fmla="*/ 379590 w 1525089"/>
                <a:gd name="connsiteY4-22" fmla="*/ 2454967 h 2771602"/>
                <a:gd name="connsiteX5-23" fmla="*/ 13319 w 1525089"/>
                <a:gd name="connsiteY5-24" fmla="*/ 1358680 h 2771602"/>
                <a:gd name="connsiteX0-25" fmla="*/ 13319 w 1525089"/>
                <a:gd name="connsiteY0-26" fmla="*/ 1358680 h 2660790"/>
                <a:gd name="connsiteX1-27" fmla="*/ 769204 w 1525089"/>
                <a:gd name="connsiteY1-28" fmla="*/ 0 h 2660790"/>
                <a:gd name="connsiteX2-29" fmla="*/ 1525089 w 1525089"/>
                <a:gd name="connsiteY2-30" fmla="*/ 0 h 2660790"/>
                <a:gd name="connsiteX3-31" fmla="*/ 1517138 w 1525089"/>
                <a:gd name="connsiteY3-32" fmla="*/ 2368496 h 2660790"/>
                <a:gd name="connsiteX4-33" fmla="*/ 379590 w 1525089"/>
                <a:gd name="connsiteY4-34" fmla="*/ 2454967 h 2660790"/>
                <a:gd name="connsiteX5-35" fmla="*/ 13319 w 1525089"/>
                <a:gd name="connsiteY5-36" fmla="*/ 1358680 h 2660790"/>
                <a:gd name="connsiteX0-37" fmla="*/ 36335 w 1548105"/>
                <a:gd name="connsiteY0-38" fmla="*/ 1358680 h 2674707"/>
                <a:gd name="connsiteX1-39" fmla="*/ 792220 w 1548105"/>
                <a:gd name="connsiteY1-40" fmla="*/ 0 h 2674707"/>
                <a:gd name="connsiteX2-41" fmla="*/ 1548105 w 1548105"/>
                <a:gd name="connsiteY2-42" fmla="*/ 0 h 2674707"/>
                <a:gd name="connsiteX3-43" fmla="*/ 1540154 w 1548105"/>
                <a:gd name="connsiteY3-44" fmla="*/ 2368496 h 2674707"/>
                <a:gd name="connsiteX4-45" fmla="*/ 267434 w 1548105"/>
                <a:gd name="connsiteY4-46" fmla="*/ 2486772 h 2674707"/>
                <a:gd name="connsiteX5-47" fmla="*/ 36335 w 1548105"/>
                <a:gd name="connsiteY5-48" fmla="*/ 1358680 h 2674707"/>
                <a:gd name="connsiteX0-49" fmla="*/ 33961 w 1561634"/>
                <a:gd name="connsiteY0-50" fmla="*/ 1549511 h 2663724"/>
                <a:gd name="connsiteX1-51" fmla="*/ 805749 w 1561634"/>
                <a:gd name="connsiteY1-52" fmla="*/ 0 h 2663724"/>
                <a:gd name="connsiteX2-53" fmla="*/ 1561634 w 1561634"/>
                <a:gd name="connsiteY2-54" fmla="*/ 0 h 2663724"/>
                <a:gd name="connsiteX3-55" fmla="*/ 1553683 w 1561634"/>
                <a:gd name="connsiteY3-56" fmla="*/ 2368496 h 2663724"/>
                <a:gd name="connsiteX4-57" fmla="*/ 280963 w 1561634"/>
                <a:gd name="connsiteY4-58" fmla="*/ 2486772 h 2663724"/>
                <a:gd name="connsiteX5-59" fmla="*/ 33961 w 1561634"/>
                <a:gd name="connsiteY5-60" fmla="*/ 1549511 h 2663724"/>
                <a:gd name="connsiteX0-61" fmla="*/ 40770 w 1568443"/>
                <a:gd name="connsiteY0-62" fmla="*/ 1549511 h 2663724"/>
                <a:gd name="connsiteX1-63" fmla="*/ 907973 w 1568443"/>
                <a:gd name="connsiteY1-64" fmla="*/ 365760 h 2663724"/>
                <a:gd name="connsiteX2-65" fmla="*/ 1568443 w 1568443"/>
                <a:gd name="connsiteY2-66" fmla="*/ 0 h 2663724"/>
                <a:gd name="connsiteX3-67" fmla="*/ 1560492 w 1568443"/>
                <a:gd name="connsiteY3-68" fmla="*/ 2368496 h 2663724"/>
                <a:gd name="connsiteX4-69" fmla="*/ 287772 w 1568443"/>
                <a:gd name="connsiteY4-70" fmla="*/ 2486772 h 2663724"/>
                <a:gd name="connsiteX5-71" fmla="*/ 40770 w 1568443"/>
                <a:gd name="connsiteY5-72" fmla="*/ 1549511 h 2663724"/>
                <a:gd name="connsiteX0-73" fmla="*/ 40770 w 1568443"/>
                <a:gd name="connsiteY0-74" fmla="*/ 1549511 h 2663724"/>
                <a:gd name="connsiteX1-75" fmla="*/ 907973 w 1568443"/>
                <a:gd name="connsiteY1-76" fmla="*/ 365760 h 2663724"/>
                <a:gd name="connsiteX2-77" fmla="*/ 1568443 w 1568443"/>
                <a:gd name="connsiteY2-78" fmla="*/ 0 h 2663724"/>
                <a:gd name="connsiteX3-79" fmla="*/ 1560492 w 1568443"/>
                <a:gd name="connsiteY3-80" fmla="*/ 2368496 h 2663724"/>
                <a:gd name="connsiteX4-81" fmla="*/ 287772 w 1568443"/>
                <a:gd name="connsiteY4-82" fmla="*/ 2486772 h 2663724"/>
                <a:gd name="connsiteX5-83" fmla="*/ 40770 w 1568443"/>
                <a:gd name="connsiteY5-84" fmla="*/ 1549511 h 2663724"/>
                <a:gd name="connsiteX0-85" fmla="*/ 52788 w 1580461"/>
                <a:gd name="connsiteY0-86" fmla="*/ 1549511 h 2663724"/>
                <a:gd name="connsiteX1-87" fmla="*/ 1086969 w 1580461"/>
                <a:gd name="connsiteY1-88" fmla="*/ 500932 h 2663724"/>
                <a:gd name="connsiteX2-89" fmla="*/ 1580461 w 1580461"/>
                <a:gd name="connsiteY2-90" fmla="*/ 0 h 2663724"/>
                <a:gd name="connsiteX3-91" fmla="*/ 1572510 w 1580461"/>
                <a:gd name="connsiteY3-92" fmla="*/ 2368496 h 2663724"/>
                <a:gd name="connsiteX4-93" fmla="*/ 299790 w 1580461"/>
                <a:gd name="connsiteY4-94" fmla="*/ 2486772 h 2663724"/>
                <a:gd name="connsiteX5-95" fmla="*/ 52788 w 1580461"/>
                <a:gd name="connsiteY5-96" fmla="*/ 1549511 h 2663724"/>
                <a:gd name="connsiteX0-97" fmla="*/ 47053 w 1574726"/>
                <a:gd name="connsiteY0-98" fmla="*/ 1549511 h 2663724"/>
                <a:gd name="connsiteX1-99" fmla="*/ 1001721 w 1574726"/>
                <a:gd name="connsiteY1-100" fmla="*/ 397565 h 2663724"/>
                <a:gd name="connsiteX2-101" fmla="*/ 1574726 w 1574726"/>
                <a:gd name="connsiteY2-102" fmla="*/ 0 h 2663724"/>
                <a:gd name="connsiteX3-103" fmla="*/ 1566775 w 1574726"/>
                <a:gd name="connsiteY3-104" fmla="*/ 2368496 h 2663724"/>
                <a:gd name="connsiteX4-105" fmla="*/ 294055 w 1574726"/>
                <a:gd name="connsiteY4-106" fmla="*/ 2486772 h 2663724"/>
                <a:gd name="connsiteX5-107" fmla="*/ 47053 w 1574726"/>
                <a:gd name="connsiteY5-108" fmla="*/ 1549511 h 2663724"/>
                <a:gd name="connsiteX0-109" fmla="*/ 47053 w 1574726"/>
                <a:gd name="connsiteY0-110" fmla="*/ 1549511 h 2663724"/>
                <a:gd name="connsiteX1-111" fmla="*/ 1001721 w 1574726"/>
                <a:gd name="connsiteY1-112" fmla="*/ 397565 h 2663724"/>
                <a:gd name="connsiteX2-113" fmla="*/ 1574726 w 1574726"/>
                <a:gd name="connsiteY2-114" fmla="*/ 0 h 2663724"/>
                <a:gd name="connsiteX3-115" fmla="*/ 1566775 w 1574726"/>
                <a:gd name="connsiteY3-116" fmla="*/ 2368496 h 2663724"/>
                <a:gd name="connsiteX4-117" fmla="*/ 294055 w 1574726"/>
                <a:gd name="connsiteY4-118" fmla="*/ 2486772 h 2663724"/>
                <a:gd name="connsiteX5-119" fmla="*/ 47053 w 1574726"/>
                <a:gd name="connsiteY5-120" fmla="*/ 1549511 h 2663724"/>
                <a:gd name="connsiteX0-121" fmla="*/ 47053 w 1574726"/>
                <a:gd name="connsiteY0-122" fmla="*/ 1549511 h 2663724"/>
                <a:gd name="connsiteX1-123" fmla="*/ 1001721 w 1574726"/>
                <a:gd name="connsiteY1-124" fmla="*/ 397565 h 2663724"/>
                <a:gd name="connsiteX2-125" fmla="*/ 1574726 w 1574726"/>
                <a:gd name="connsiteY2-126" fmla="*/ 0 h 2663724"/>
                <a:gd name="connsiteX3-127" fmla="*/ 1566775 w 1574726"/>
                <a:gd name="connsiteY3-128" fmla="*/ 2368496 h 2663724"/>
                <a:gd name="connsiteX4-129" fmla="*/ 294055 w 1574726"/>
                <a:gd name="connsiteY4-130" fmla="*/ 2486772 h 2663724"/>
                <a:gd name="connsiteX5-131" fmla="*/ 47053 w 1574726"/>
                <a:gd name="connsiteY5-132" fmla="*/ 1549511 h 2663724"/>
                <a:gd name="connsiteX0-133" fmla="*/ 45857 w 1581481"/>
                <a:gd name="connsiteY0-134" fmla="*/ 1589267 h 2661481"/>
                <a:gd name="connsiteX1-135" fmla="*/ 1008476 w 1581481"/>
                <a:gd name="connsiteY1-136" fmla="*/ 397565 h 2661481"/>
                <a:gd name="connsiteX2-137" fmla="*/ 1581481 w 1581481"/>
                <a:gd name="connsiteY2-138" fmla="*/ 0 h 2661481"/>
                <a:gd name="connsiteX3-139" fmla="*/ 1573530 w 1581481"/>
                <a:gd name="connsiteY3-140" fmla="*/ 2368496 h 2661481"/>
                <a:gd name="connsiteX4-141" fmla="*/ 300810 w 1581481"/>
                <a:gd name="connsiteY4-142" fmla="*/ 2486772 h 2661481"/>
                <a:gd name="connsiteX5-143" fmla="*/ 45857 w 1581481"/>
                <a:gd name="connsiteY5-144" fmla="*/ 1589267 h 2661481"/>
                <a:gd name="connsiteX0-145" fmla="*/ 60597 w 1516708"/>
                <a:gd name="connsiteY0-146" fmla="*/ 1581316 h 2661929"/>
                <a:gd name="connsiteX1-147" fmla="*/ 943703 w 1516708"/>
                <a:gd name="connsiteY1-148" fmla="*/ 397565 h 2661929"/>
                <a:gd name="connsiteX2-149" fmla="*/ 1516708 w 1516708"/>
                <a:gd name="connsiteY2-150" fmla="*/ 0 h 2661929"/>
                <a:gd name="connsiteX3-151" fmla="*/ 1508757 w 1516708"/>
                <a:gd name="connsiteY3-152" fmla="*/ 2368496 h 2661929"/>
                <a:gd name="connsiteX4-153" fmla="*/ 236037 w 1516708"/>
                <a:gd name="connsiteY4-154" fmla="*/ 2486772 h 2661929"/>
                <a:gd name="connsiteX5-155" fmla="*/ 60597 w 1516708"/>
                <a:gd name="connsiteY5-156" fmla="*/ 1581316 h 2661929"/>
                <a:gd name="connsiteX0-157" fmla="*/ 55457 w 1535422"/>
                <a:gd name="connsiteY0-158" fmla="*/ 1589267 h 2661481"/>
                <a:gd name="connsiteX1-159" fmla="*/ 962417 w 1535422"/>
                <a:gd name="connsiteY1-160" fmla="*/ 397565 h 2661481"/>
                <a:gd name="connsiteX2-161" fmla="*/ 1535422 w 1535422"/>
                <a:gd name="connsiteY2-162" fmla="*/ 0 h 2661481"/>
                <a:gd name="connsiteX3-163" fmla="*/ 1527471 w 1535422"/>
                <a:gd name="connsiteY3-164" fmla="*/ 2368496 h 2661481"/>
                <a:gd name="connsiteX4-165" fmla="*/ 254751 w 1535422"/>
                <a:gd name="connsiteY4-166" fmla="*/ 2486772 h 2661481"/>
                <a:gd name="connsiteX5-167" fmla="*/ 55457 w 1535422"/>
                <a:gd name="connsiteY5-168" fmla="*/ 1589267 h 2661481"/>
                <a:gd name="connsiteX0-169" fmla="*/ 57106 w 1537071"/>
                <a:gd name="connsiteY0-170" fmla="*/ 1589267 h 2672390"/>
                <a:gd name="connsiteX1-171" fmla="*/ 964066 w 1537071"/>
                <a:gd name="connsiteY1-172" fmla="*/ 397565 h 2672390"/>
                <a:gd name="connsiteX2-173" fmla="*/ 1537071 w 1537071"/>
                <a:gd name="connsiteY2-174" fmla="*/ 0 h 2672390"/>
                <a:gd name="connsiteX3-175" fmla="*/ 1529120 w 1537071"/>
                <a:gd name="connsiteY3-176" fmla="*/ 2368496 h 2672390"/>
                <a:gd name="connsiteX4-177" fmla="*/ 256400 w 1537071"/>
                <a:gd name="connsiteY4-178" fmla="*/ 2486772 h 2672390"/>
                <a:gd name="connsiteX5-179" fmla="*/ 57106 w 1537071"/>
                <a:gd name="connsiteY5-180" fmla="*/ 1589267 h 2672390"/>
                <a:gd name="connsiteX0-181" fmla="*/ 57106 w 1537071"/>
                <a:gd name="connsiteY0-182" fmla="*/ 1589267 h 2672390"/>
                <a:gd name="connsiteX1-183" fmla="*/ 964066 w 1537071"/>
                <a:gd name="connsiteY1-184" fmla="*/ 397565 h 2672390"/>
                <a:gd name="connsiteX2-185" fmla="*/ 1537071 w 1537071"/>
                <a:gd name="connsiteY2-186" fmla="*/ 0 h 2672390"/>
                <a:gd name="connsiteX3-187" fmla="*/ 1529120 w 1537071"/>
                <a:gd name="connsiteY3-188" fmla="*/ 2368496 h 2672390"/>
                <a:gd name="connsiteX4-189" fmla="*/ 256400 w 1537071"/>
                <a:gd name="connsiteY4-190" fmla="*/ 2486772 h 2672390"/>
                <a:gd name="connsiteX5-191" fmla="*/ 57106 w 1537071"/>
                <a:gd name="connsiteY5-192" fmla="*/ 1589267 h 2672390"/>
                <a:gd name="connsiteX0-193" fmla="*/ 57106 w 1537071"/>
                <a:gd name="connsiteY0-194" fmla="*/ 1589267 h 2677974"/>
                <a:gd name="connsiteX1-195" fmla="*/ 964066 w 1537071"/>
                <a:gd name="connsiteY1-196" fmla="*/ 397565 h 2677974"/>
                <a:gd name="connsiteX2-197" fmla="*/ 1537071 w 1537071"/>
                <a:gd name="connsiteY2-198" fmla="*/ 0 h 2677974"/>
                <a:gd name="connsiteX3-199" fmla="*/ 1529120 w 1537071"/>
                <a:gd name="connsiteY3-200" fmla="*/ 2368496 h 2677974"/>
                <a:gd name="connsiteX4-201" fmla="*/ 256400 w 1537071"/>
                <a:gd name="connsiteY4-202" fmla="*/ 2486772 h 2677974"/>
                <a:gd name="connsiteX5-203" fmla="*/ 57106 w 1537071"/>
                <a:gd name="connsiteY5-204" fmla="*/ 1589267 h 2677974"/>
                <a:gd name="connsiteX0-205" fmla="*/ 57106 w 1537071"/>
                <a:gd name="connsiteY0-206" fmla="*/ 1589267 h 2677974"/>
                <a:gd name="connsiteX1-207" fmla="*/ 964066 w 1537071"/>
                <a:gd name="connsiteY1-208" fmla="*/ 397565 h 2677974"/>
                <a:gd name="connsiteX2-209" fmla="*/ 1537071 w 1537071"/>
                <a:gd name="connsiteY2-210" fmla="*/ 0 h 2677974"/>
                <a:gd name="connsiteX3-211" fmla="*/ 1529120 w 1537071"/>
                <a:gd name="connsiteY3-212" fmla="*/ 2368496 h 2677974"/>
                <a:gd name="connsiteX4-213" fmla="*/ 256400 w 1537071"/>
                <a:gd name="connsiteY4-214" fmla="*/ 2486772 h 2677974"/>
                <a:gd name="connsiteX5-215" fmla="*/ 57106 w 1537071"/>
                <a:gd name="connsiteY5-216" fmla="*/ 1589267 h 2677974"/>
                <a:gd name="connsiteX0-217" fmla="*/ 58284 w 1538249"/>
                <a:gd name="connsiteY0-218" fmla="*/ 1589267 h 2677974"/>
                <a:gd name="connsiteX1-219" fmla="*/ 981147 w 1538249"/>
                <a:gd name="connsiteY1-220" fmla="*/ 405517 h 2677974"/>
                <a:gd name="connsiteX2-221" fmla="*/ 1538249 w 1538249"/>
                <a:gd name="connsiteY2-222" fmla="*/ 0 h 2677974"/>
                <a:gd name="connsiteX3-223" fmla="*/ 1530298 w 1538249"/>
                <a:gd name="connsiteY3-224" fmla="*/ 2368496 h 2677974"/>
                <a:gd name="connsiteX4-225" fmla="*/ 257578 w 1538249"/>
                <a:gd name="connsiteY4-226" fmla="*/ 2486772 h 2677974"/>
                <a:gd name="connsiteX5-227" fmla="*/ 58284 w 1538249"/>
                <a:gd name="connsiteY5-228" fmla="*/ 1589267 h 26779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538249" h="2677974">
                  <a:moveTo>
                    <a:pt x="58284" y="1589267"/>
                  </a:moveTo>
                  <a:cubicBezTo>
                    <a:pt x="178879" y="1242391"/>
                    <a:pt x="372853" y="962108"/>
                    <a:pt x="981147" y="405517"/>
                  </a:cubicBezTo>
                  <a:lnTo>
                    <a:pt x="1538249" y="0"/>
                  </a:lnTo>
                  <a:cubicBezTo>
                    <a:pt x="1538249" y="452893"/>
                    <a:pt x="1530298" y="1915603"/>
                    <a:pt x="1530298" y="2368496"/>
                  </a:cubicBezTo>
                  <a:cubicBezTo>
                    <a:pt x="973706" y="2856481"/>
                    <a:pt x="510866" y="2664352"/>
                    <a:pt x="257578" y="2486772"/>
                  </a:cubicBezTo>
                  <a:cubicBezTo>
                    <a:pt x="4290" y="2309192"/>
                    <a:pt x="-62311" y="1936143"/>
                    <a:pt x="58284" y="1589267"/>
                  </a:cubicBezTo>
                  <a:close/>
                </a:path>
              </a:pathLst>
            </a:custGeom>
            <a:solidFill>
              <a:srgbClr val="F5BCC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6" name="PA-图片 27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736" y="4708614"/>
            <a:ext cx="852488" cy="50006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7" name="PA-图片 28"/>
          <p:cNvPicPr>
            <a:picLocks noChangeAspect="1"/>
          </p:cNvPicPr>
          <p:nvPr userDrawn="1">
            <p:custDataLst>
              <p:tags r:id="rId1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94" y="6027500"/>
            <a:ext cx="454327" cy="26650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9" name="PA-图片 28"/>
          <p:cNvPicPr>
            <a:picLocks noChangeAspect="1"/>
          </p:cNvPicPr>
          <p:nvPr userDrawn="1">
            <p:custDataLst>
              <p:tags r:id="rId20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544" y="6474765"/>
            <a:ext cx="454327" cy="26650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0" name="PA-图片 27"/>
          <p:cNvPicPr>
            <a:picLocks noChangeAspect="1"/>
          </p:cNvPicPr>
          <p:nvPr userDrawn="1">
            <p:custDataLst>
              <p:tags r:id="rId2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581" y="6472143"/>
            <a:ext cx="852488" cy="50006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1" name="PA-图片 28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06" y="1544909"/>
            <a:ext cx="454327" cy="266505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652130" y="558209"/>
            <a:ext cx="10887740" cy="5741581"/>
          </a:xfrm>
          <a:prstGeom prst="rect">
            <a:avLst/>
          </a:prstGeom>
          <a:noFill/>
          <a:ln w="127000">
            <a:solidFill>
              <a:srgbClr val="F5BC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A-图片 2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75" y="867046"/>
            <a:ext cx="852488" cy="500063"/>
          </a:xfrm>
          <a:prstGeom prst="rect">
            <a:avLst/>
          </a:prstGeom>
          <a:ln>
            <a:noFill/>
          </a:ln>
          <a:effectLst/>
        </p:spPr>
      </p:pic>
      <p:sp>
        <p:nvSpPr>
          <p:cNvPr id="18" name="PA-文本框 10"/>
          <p:cNvSpPr txBox="1"/>
          <p:nvPr userDrawn="1">
            <p:custDataLst>
              <p:tags r:id="rId4"/>
            </p:custDataLst>
          </p:nvPr>
        </p:nvSpPr>
        <p:spPr>
          <a:xfrm>
            <a:off x="8176851" y="6226522"/>
            <a:ext cx="3078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Bradley Hand ITC" panose="03070402050302030203" pitchFamily="66" charset="0"/>
              </a:rPr>
              <a:t>I LOVE YOU </a:t>
            </a:r>
            <a:endParaRPr lang="zh-CN" altLang="en-US" sz="40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grpSp>
        <p:nvGrpSpPr>
          <p:cNvPr id="29" name="PA-组合 21"/>
          <p:cNvGrpSpPr/>
          <p:nvPr userDrawn="1">
            <p:custDataLst>
              <p:tags r:id="rId5"/>
            </p:custDataLst>
          </p:nvPr>
        </p:nvGrpSpPr>
        <p:grpSpPr>
          <a:xfrm>
            <a:off x="-53149" y="797256"/>
            <a:ext cx="810982" cy="709597"/>
            <a:chOff x="7999016" y="2945628"/>
            <a:chExt cx="3060596" cy="2677974"/>
          </a:xfrm>
        </p:grpSpPr>
        <p:sp>
          <p:nvSpPr>
            <p:cNvPr id="30" name="PA-泪滴形 6"/>
            <p:cNvSpPr/>
            <p:nvPr>
              <p:custDataLst>
                <p:tags r:id="rId6"/>
              </p:custDataLst>
            </p:nvPr>
          </p:nvSpPr>
          <p:spPr>
            <a:xfrm flipH="1" flipV="1">
              <a:off x="9521363" y="2945628"/>
              <a:ext cx="1538249" cy="2677974"/>
            </a:xfrm>
            <a:custGeom>
              <a:avLst/>
              <a:gdLst>
                <a:gd name="connsiteX0" fmla="*/ 0 w 1511770"/>
                <a:gd name="connsiteY0" fmla="*/ 1358680 h 2717359"/>
                <a:gd name="connsiteX1" fmla="*/ 755885 w 1511770"/>
                <a:gd name="connsiteY1" fmla="*/ 0 h 2717359"/>
                <a:gd name="connsiteX2" fmla="*/ 1511770 w 1511770"/>
                <a:gd name="connsiteY2" fmla="*/ 0 h 2717359"/>
                <a:gd name="connsiteX3" fmla="*/ 1511770 w 1511770"/>
                <a:gd name="connsiteY3" fmla="*/ 1358680 h 2717359"/>
                <a:gd name="connsiteX4" fmla="*/ 755885 w 1511770"/>
                <a:gd name="connsiteY4" fmla="*/ 2717360 h 2717359"/>
                <a:gd name="connsiteX5" fmla="*/ 0 w 1511770"/>
                <a:gd name="connsiteY5" fmla="*/ 1358680 h 2717359"/>
                <a:gd name="connsiteX0-1" fmla="*/ 0 w 1511770"/>
                <a:gd name="connsiteY0-2" fmla="*/ 1358680 h 2888832"/>
                <a:gd name="connsiteX1-3" fmla="*/ 755885 w 1511770"/>
                <a:gd name="connsiteY1-4" fmla="*/ 0 h 2888832"/>
                <a:gd name="connsiteX2-5" fmla="*/ 1511770 w 1511770"/>
                <a:gd name="connsiteY2-6" fmla="*/ 0 h 2888832"/>
                <a:gd name="connsiteX3-7" fmla="*/ 1503819 w 1511770"/>
                <a:gd name="connsiteY3-8" fmla="*/ 2368496 h 2888832"/>
                <a:gd name="connsiteX4-9" fmla="*/ 755885 w 1511770"/>
                <a:gd name="connsiteY4-10" fmla="*/ 2717360 h 2888832"/>
                <a:gd name="connsiteX5-11" fmla="*/ 0 w 1511770"/>
                <a:gd name="connsiteY5-12" fmla="*/ 1358680 h 2888832"/>
                <a:gd name="connsiteX0-13" fmla="*/ 13319 w 1525089"/>
                <a:gd name="connsiteY0-14" fmla="*/ 1358680 h 2771602"/>
                <a:gd name="connsiteX1-15" fmla="*/ 769204 w 1525089"/>
                <a:gd name="connsiteY1-16" fmla="*/ 0 h 2771602"/>
                <a:gd name="connsiteX2-17" fmla="*/ 1525089 w 1525089"/>
                <a:gd name="connsiteY2-18" fmla="*/ 0 h 2771602"/>
                <a:gd name="connsiteX3-19" fmla="*/ 1517138 w 1525089"/>
                <a:gd name="connsiteY3-20" fmla="*/ 2368496 h 2771602"/>
                <a:gd name="connsiteX4-21" fmla="*/ 379590 w 1525089"/>
                <a:gd name="connsiteY4-22" fmla="*/ 2454967 h 2771602"/>
                <a:gd name="connsiteX5-23" fmla="*/ 13319 w 1525089"/>
                <a:gd name="connsiteY5-24" fmla="*/ 1358680 h 2771602"/>
                <a:gd name="connsiteX0-25" fmla="*/ 13319 w 1525089"/>
                <a:gd name="connsiteY0-26" fmla="*/ 1358680 h 2660790"/>
                <a:gd name="connsiteX1-27" fmla="*/ 769204 w 1525089"/>
                <a:gd name="connsiteY1-28" fmla="*/ 0 h 2660790"/>
                <a:gd name="connsiteX2-29" fmla="*/ 1525089 w 1525089"/>
                <a:gd name="connsiteY2-30" fmla="*/ 0 h 2660790"/>
                <a:gd name="connsiteX3-31" fmla="*/ 1517138 w 1525089"/>
                <a:gd name="connsiteY3-32" fmla="*/ 2368496 h 2660790"/>
                <a:gd name="connsiteX4-33" fmla="*/ 379590 w 1525089"/>
                <a:gd name="connsiteY4-34" fmla="*/ 2454967 h 2660790"/>
                <a:gd name="connsiteX5-35" fmla="*/ 13319 w 1525089"/>
                <a:gd name="connsiteY5-36" fmla="*/ 1358680 h 2660790"/>
                <a:gd name="connsiteX0-37" fmla="*/ 36335 w 1548105"/>
                <a:gd name="connsiteY0-38" fmla="*/ 1358680 h 2674707"/>
                <a:gd name="connsiteX1-39" fmla="*/ 792220 w 1548105"/>
                <a:gd name="connsiteY1-40" fmla="*/ 0 h 2674707"/>
                <a:gd name="connsiteX2-41" fmla="*/ 1548105 w 1548105"/>
                <a:gd name="connsiteY2-42" fmla="*/ 0 h 2674707"/>
                <a:gd name="connsiteX3-43" fmla="*/ 1540154 w 1548105"/>
                <a:gd name="connsiteY3-44" fmla="*/ 2368496 h 2674707"/>
                <a:gd name="connsiteX4-45" fmla="*/ 267434 w 1548105"/>
                <a:gd name="connsiteY4-46" fmla="*/ 2486772 h 2674707"/>
                <a:gd name="connsiteX5-47" fmla="*/ 36335 w 1548105"/>
                <a:gd name="connsiteY5-48" fmla="*/ 1358680 h 2674707"/>
                <a:gd name="connsiteX0-49" fmla="*/ 33961 w 1561634"/>
                <a:gd name="connsiteY0-50" fmla="*/ 1549511 h 2663724"/>
                <a:gd name="connsiteX1-51" fmla="*/ 805749 w 1561634"/>
                <a:gd name="connsiteY1-52" fmla="*/ 0 h 2663724"/>
                <a:gd name="connsiteX2-53" fmla="*/ 1561634 w 1561634"/>
                <a:gd name="connsiteY2-54" fmla="*/ 0 h 2663724"/>
                <a:gd name="connsiteX3-55" fmla="*/ 1553683 w 1561634"/>
                <a:gd name="connsiteY3-56" fmla="*/ 2368496 h 2663724"/>
                <a:gd name="connsiteX4-57" fmla="*/ 280963 w 1561634"/>
                <a:gd name="connsiteY4-58" fmla="*/ 2486772 h 2663724"/>
                <a:gd name="connsiteX5-59" fmla="*/ 33961 w 1561634"/>
                <a:gd name="connsiteY5-60" fmla="*/ 1549511 h 2663724"/>
                <a:gd name="connsiteX0-61" fmla="*/ 40770 w 1568443"/>
                <a:gd name="connsiteY0-62" fmla="*/ 1549511 h 2663724"/>
                <a:gd name="connsiteX1-63" fmla="*/ 907973 w 1568443"/>
                <a:gd name="connsiteY1-64" fmla="*/ 365760 h 2663724"/>
                <a:gd name="connsiteX2-65" fmla="*/ 1568443 w 1568443"/>
                <a:gd name="connsiteY2-66" fmla="*/ 0 h 2663724"/>
                <a:gd name="connsiteX3-67" fmla="*/ 1560492 w 1568443"/>
                <a:gd name="connsiteY3-68" fmla="*/ 2368496 h 2663724"/>
                <a:gd name="connsiteX4-69" fmla="*/ 287772 w 1568443"/>
                <a:gd name="connsiteY4-70" fmla="*/ 2486772 h 2663724"/>
                <a:gd name="connsiteX5-71" fmla="*/ 40770 w 1568443"/>
                <a:gd name="connsiteY5-72" fmla="*/ 1549511 h 2663724"/>
                <a:gd name="connsiteX0-73" fmla="*/ 40770 w 1568443"/>
                <a:gd name="connsiteY0-74" fmla="*/ 1549511 h 2663724"/>
                <a:gd name="connsiteX1-75" fmla="*/ 907973 w 1568443"/>
                <a:gd name="connsiteY1-76" fmla="*/ 365760 h 2663724"/>
                <a:gd name="connsiteX2-77" fmla="*/ 1568443 w 1568443"/>
                <a:gd name="connsiteY2-78" fmla="*/ 0 h 2663724"/>
                <a:gd name="connsiteX3-79" fmla="*/ 1560492 w 1568443"/>
                <a:gd name="connsiteY3-80" fmla="*/ 2368496 h 2663724"/>
                <a:gd name="connsiteX4-81" fmla="*/ 287772 w 1568443"/>
                <a:gd name="connsiteY4-82" fmla="*/ 2486772 h 2663724"/>
                <a:gd name="connsiteX5-83" fmla="*/ 40770 w 1568443"/>
                <a:gd name="connsiteY5-84" fmla="*/ 1549511 h 2663724"/>
                <a:gd name="connsiteX0-85" fmla="*/ 52788 w 1580461"/>
                <a:gd name="connsiteY0-86" fmla="*/ 1549511 h 2663724"/>
                <a:gd name="connsiteX1-87" fmla="*/ 1086969 w 1580461"/>
                <a:gd name="connsiteY1-88" fmla="*/ 500932 h 2663724"/>
                <a:gd name="connsiteX2-89" fmla="*/ 1580461 w 1580461"/>
                <a:gd name="connsiteY2-90" fmla="*/ 0 h 2663724"/>
                <a:gd name="connsiteX3-91" fmla="*/ 1572510 w 1580461"/>
                <a:gd name="connsiteY3-92" fmla="*/ 2368496 h 2663724"/>
                <a:gd name="connsiteX4-93" fmla="*/ 299790 w 1580461"/>
                <a:gd name="connsiteY4-94" fmla="*/ 2486772 h 2663724"/>
                <a:gd name="connsiteX5-95" fmla="*/ 52788 w 1580461"/>
                <a:gd name="connsiteY5-96" fmla="*/ 1549511 h 2663724"/>
                <a:gd name="connsiteX0-97" fmla="*/ 47053 w 1574726"/>
                <a:gd name="connsiteY0-98" fmla="*/ 1549511 h 2663724"/>
                <a:gd name="connsiteX1-99" fmla="*/ 1001721 w 1574726"/>
                <a:gd name="connsiteY1-100" fmla="*/ 397565 h 2663724"/>
                <a:gd name="connsiteX2-101" fmla="*/ 1574726 w 1574726"/>
                <a:gd name="connsiteY2-102" fmla="*/ 0 h 2663724"/>
                <a:gd name="connsiteX3-103" fmla="*/ 1566775 w 1574726"/>
                <a:gd name="connsiteY3-104" fmla="*/ 2368496 h 2663724"/>
                <a:gd name="connsiteX4-105" fmla="*/ 294055 w 1574726"/>
                <a:gd name="connsiteY4-106" fmla="*/ 2486772 h 2663724"/>
                <a:gd name="connsiteX5-107" fmla="*/ 47053 w 1574726"/>
                <a:gd name="connsiteY5-108" fmla="*/ 1549511 h 2663724"/>
                <a:gd name="connsiteX0-109" fmla="*/ 47053 w 1574726"/>
                <a:gd name="connsiteY0-110" fmla="*/ 1549511 h 2663724"/>
                <a:gd name="connsiteX1-111" fmla="*/ 1001721 w 1574726"/>
                <a:gd name="connsiteY1-112" fmla="*/ 397565 h 2663724"/>
                <a:gd name="connsiteX2-113" fmla="*/ 1574726 w 1574726"/>
                <a:gd name="connsiteY2-114" fmla="*/ 0 h 2663724"/>
                <a:gd name="connsiteX3-115" fmla="*/ 1566775 w 1574726"/>
                <a:gd name="connsiteY3-116" fmla="*/ 2368496 h 2663724"/>
                <a:gd name="connsiteX4-117" fmla="*/ 294055 w 1574726"/>
                <a:gd name="connsiteY4-118" fmla="*/ 2486772 h 2663724"/>
                <a:gd name="connsiteX5-119" fmla="*/ 47053 w 1574726"/>
                <a:gd name="connsiteY5-120" fmla="*/ 1549511 h 2663724"/>
                <a:gd name="connsiteX0-121" fmla="*/ 47053 w 1574726"/>
                <a:gd name="connsiteY0-122" fmla="*/ 1549511 h 2663724"/>
                <a:gd name="connsiteX1-123" fmla="*/ 1001721 w 1574726"/>
                <a:gd name="connsiteY1-124" fmla="*/ 397565 h 2663724"/>
                <a:gd name="connsiteX2-125" fmla="*/ 1574726 w 1574726"/>
                <a:gd name="connsiteY2-126" fmla="*/ 0 h 2663724"/>
                <a:gd name="connsiteX3-127" fmla="*/ 1566775 w 1574726"/>
                <a:gd name="connsiteY3-128" fmla="*/ 2368496 h 2663724"/>
                <a:gd name="connsiteX4-129" fmla="*/ 294055 w 1574726"/>
                <a:gd name="connsiteY4-130" fmla="*/ 2486772 h 2663724"/>
                <a:gd name="connsiteX5-131" fmla="*/ 47053 w 1574726"/>
                <a:gd name="connsiteY5-132" fmla="*/ 1549511 h 2663724"/>
                <a:gd name="connsiteX0-133" fmla="*/ 45857 w 1581481"/>
                <a:gd name="connsiteY0-134" fmla="*/ 1589267 h 2661481"/>
                <a:gd name="connsiteX1-135" fmla="*/ 1008476 w 1581481"/>
                <a:gd name="connsiteY1-136" fmla="*/ 397565 h 2661481"/>
                <a:gd name="connsiteX2-137" fmla="*/ 1581481 w 1581481"/>
                <a:gd name="connsiteY2-138" fmla="*/ 0 h 2661481"/>
                <a:gd name="connsiteX3-139" fmla="*/ 1573530 w 1581481"/>
                <a:gd name="connsiteY3-140" fmla="*/ 2368496 h 2661481"/>
                <a:gd name="connsiteX4-141" fmla="*/ 300810 w 1581481"/>
                <a:gd name="connsiteY4-142" fmla="*/ 2486772 h 2661481"/>
                <a:gd name="connsiteX5-143" fmla="*/ 45857 w 1581481"/>
                <a:gd name="connsiteY5-144" fmla="*/ 1589267 h 2661481"/>
                <a:gd name="connsiteX0-145" fmla="*/ 60597 w 1516708"/>
                <a:gd name="connsiteY0-146" fmla="*/ 1581316 h 2661929"/>
                <a:gd name="connsiteX1-147" fmla="*/ 943703 w 1516708"/>
                <a:gd name="connsiteY1-148" fmla="*/ 397565 h 2661929"/>
                <a:gd name="connsiteX2-149" fmla="*/ 1516708 w 1516708"/>
                <a:gd name="connsiteY2-150" fmla="*/ 0 h 2661929"/>
                <a:gd name="connsiteX3-151" fmla="*/ 1508757 w 1516708"/>
                <a:gd name="connsiteY3-152" fmla="*/ 2368496 h 2661929"/>
                <a:gd name="connsiteX4-153" fmla="*/ 236037 w 1516708"/>
                <a:gd name="connsiteY4-154" fmla="*/ 2486772 h 2661929"/>
                <a:gd name="connsiteX5-155" fmla="*/ 60597 w 1516708"/>
                <a:gd name="connsiteY5-156" fmla="*/ 1581316 h 2661929"/>
                <a:gd name="connsiteX0-157" fmla="*/ 55457 w 1535422"/>
                <a:gd name="connsiteY0-158" fmla="*/ 1589267 h 2661481"/>
                <a:gd name="connsiteX1-159" fmla="*/ 962417 w 1535422"/>
                <a:gd name="connsiteY1-160" fmla="*/ 397565 h 2661481"/>
                <a:gd name="connsiteX2-161" fmla="*/ 1535422 w 1535422"/>
                <a:gd name="connsiteY2-162" fmla="*/ 0 h 2661481"/>
                <a:gd name="connsiteX3-163" fmla="*/ 1527471 w 1535422"/>
                <a:gd name="connsiteY3-164" fmla="*/ 2368496 h 2661481"/>
                <a:gd name="connsiteX4-165" fmla="*/ 254751 w 1535422"/>
                <a:gd name="connsiteY4-166" fmla="*/ 2486772 h 2661481"/>
                <a:gd name="connsiteX5-167" fmla="*/ 55457 w 1535422"/>
                <a:gd name="connsiteY5-168" fmla="*/ 1589267 h 2661481"/>
                <a:gd name="connsiteX0-169" fmla="*/ 57106 w 1537071"/>
                <a:gd name="connsiteY0-170" fmla="*/ 1589267 h 2672390"/>
                <a:gd name="connsiteX1-171" fmla="*/ 964066 w 1537071"/>
                <a:gd name="connsiteY1-172" fmla="*/ 397565 h 2672390"/>
                <a:gd name="connsiteX2-173" fmla="*/ 1537071 w 1537071"/>
                <a:gd name="connsiteY2-174" fmla="*/ 0 h 2672390"/>
                <a:gd name="connsiteX3-175" fmla="*/ 1529120 w 1537071"/>
                <a:gd name="connsiteY3-176" fmla="*/ 2368496 h 2672390"/>
                <a:gd name="connsiteX4-177" fmla="*/ 256400 w 1537071"/>
                <a:gd name="connsiteY4-178" fmla="*/ 2486772 h 2672390"/>
                <a:gd name="connsiteX5-179" fmla="*/ 57106 w 1537071"/>
                <a:gd name="connsiteY5-180" fmla="*/ 1589267 h 2672390"/>
                <a:gd name="connsiteX0-181" fmla="*/ 57106 w 1537071"/>
                <a:gd name="connsiteY0-182" fmla="*/ 1589267 h 2672390"/>
                <a:gd name="connsiteX1-183" fmla="*/ 964066 w 1537071"/>
                <a:gd name="connsiteY1-184" fmla="*/ 397565 h 2672390"/>
                <a:gd name="connsiteX2-185" fmla="*/ 1537071 w 1537071"/>
                <a:gd name="connsiteY2-186" fmla="*/ 0 h 2672390"/>
                <a:gd name="connsiteX3-187" fmla="*/ 1529120 w 1537071"/>
                <a:gd name="connsiteY3-188" fmla="*/ 2368496 h 2672390"/>
                <a:gd name="connsiteX4-189" fmla="*/ 256400 w 1537071"/>
                <a:gd name="connsiteY4-190" fmla="*/ 2486772 h 2672390"/>
                <a:gd name="connsiteX5-191" fmla="*/ 57106 w 1537071"/>
                <a:gd name="connsiteY5-192" fmla="*/ 1589267 h 2672390"/>
                <a:gd name="connsiteX0-193" fmla="*/ 57106 w 1537071"/>
                <a:gd name="connsiteY0-194" fmla="*/ 1589267 h 2677974"/>
                <a:gd name="connsiteX1-195" fmla="*/ 964066 w 1537071"/>
                <a:gd name="connsiteY1-196" fmla="*/ 397565 h 2677974"/>
                <a:gd name="connsiteX2-197" fmla="*/ 1537071 w 1537071"/>
                <a:gd name="connsiteY2-198" fmla="*/ 0 h 2677974"/>
                <a:gd name="connsiteX3-199" fmla="*/ 1529120 w 1537071"/>
                <a:gd name="connsiteY3-200" fmla="*/ 2368496 h 2677974"/>
                <a:gd name="connsiteX4-201" fmla="*/ 256400 w 1537071"/>
                <a:gd name="connsiteY4-202" fmla="*/ 2486772 h 2677974"/>
                <a:gd name="connsiteX5-203" fmla="*/ 57106 w 1537071"/>
                <a:gd name="connsiteY5-204" fmla="*/ 1589267 h 2677974"/>
                <a:gd name="connsiteX0-205" fmla="*/ 58284 w 1538249"/>
                <a:gd name="connsiteY0-206" fmla="*/ 1589267 h 2677974"/>
                <a:gd name="connsiteX1-207" fmla="*/ 981146 w 1538249"/>
                <a:gd name="connsiteY1-208" fmla="*/ 405516 h 2677974"/>
                <a:gd name="connsiteX2-209" fmla="*/ 1538249 w 1538249"/>
                <a:gd name="connsiteY2-210" fmla="*/ 0 h 2677974"/>
                <a:gd name="connsiteX3-211" fmla="*/ 1530298 w 1538249"/>
                <a:gd name="connsiteY3-212" fmla="*/ 2368496 h 2677974"/>
                <a:gd name="connsiteX4-213" fmla="*/ 257578 w 1538249"/>
                <a:gd name="connsiteY4-214" fmla="*/ 2486772 h 2677974"/>
                <a:gd name="connsiteX5-215" fmla="*/ 58284 w 1538249"/>
                <a:gd name="connsiteY5-216" fmla="*/ 1589267 h 2677974"/>
                <a:gd name="connsiteX0-217" fmla="*/ 58284 w 1538249"/>
                <a:gd name="connsiteY0-218" fmla="*/ 1589267 h 2677974"/>
                <a:gd name="connsiteX1-219" fmla="*/ 981146 w 1538249"/>
                <a:gd name="connsiteY1-220" fmla="*/ 405516 h 2677974"/>
                <a:gd name="connsiteX2-221" fmla="*/ 1538249 w 1538249"/>
                <a:gd name="connsiteY2-222" fmla="*/ 0 h 2677974"/>
                <a:gd name="connsiteX3-223" fmla="*/ 1530298 w 1538249"/>
                <a:gd name="connsiteY3-224" fmla="*/ 2368496 h 2677974"/>
                <a:gd name="connsiteX4-225" fmla="*/ 257578 w 1538249"/>
                <a:gd name="connsiteY4-226" fmla="*/ 2486772 h 2677974"/>
                <a:gd name="connsiteX5-227" fmla="*/ 58284 w 1538249"/>
                <a:gd name="connsiteY5-228" fmla="*/ 1589267 h 26779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538249" h="2677974">
                  <a:moveTo>
                    <a:pt x="58284" y="1589267"/>
                  </a:moveTo>
                  <a:cubicBezTo>
                    <a:pt x="178879" y="1242391"/>
                    <a:pt x="404657" y="962107"/>
                    <a:pt x="981146" y="405516"/>
                  </a:cubicBezTo>
                  <a:cubicBezTo>
                    <a:pt x="1166847" y="254441"/>
                    <a:pt x="1352548" y="135172"/>
                    <a:pt x="1538249" y="0"/>
                  </a:cubicBezTo>
                  <a:cubicBezTo>
                    <a:pt x="1538249" y="452893"/>
                    <a:pt x="1530298" y="1915603"/>
                    <a:pt x="1530298" y="2368496"/>
                  </a:cubicBezTo>
                  <a:cubicBezTo>
                    <a:pt x="973706" y="2856481"/>
                    <a:pt x="510866" y="2664352"/>
                    <a:pt x="257578" y="2486772"/>
                  </a:cubicBezTo>
                  <a:cubicBezTo>
                    <a:pt x="4290" y="2309192"/>
                    <a:pt x="-62311" y="1936143"/>
                    <a:pt x="58284" y="1589267"/>
                  </a:cubicBezTo>
                  <a:close/>
                </a:path>
              </a:pathLst>
            </a:custGeom>
            <a:solidFill>
              <a:srgbClr val="F4A6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PA-泪滴形 6"/>
            <p:cNvSpPr/>
            <p:nvPr>
              <p:custDataLst>
                <p:tags r:id="rId7"/>
              </p:custDataLst>
            </p:nvPr>
          </p:nvSpPr>
          <p:spPr>
            <a:xfrm flipV="1">
              <a:off x="7999016" y="2945628"/>
              <a:ext cx="1538249" cy="2677974"/>
            </a:xfrm>
            <a:custGeom>
              <a:avLst/>
              <a:gdLst>
                <a:gd name="connsiteX0" fmla="*/ 0 w 1511770"/>
                <a:gd name="connsiteY0" fmla="*/ 1358680 h 2717359"/>
                <a:gd name="connsiteX1" fmla="*/ 755885 w 1511770"/>
                <a:gd name="connsiteY1" fmla="*/ 0 h 2717359"/>
                <a:gd name="connsiteX2" fmla="*/ 1511770 w 1511770"/>
                <a:gd name="connsiteY2" fmla="*/ 0 h 2717359"/>
                <a:gd name="connsiteX3" fmla="*/ 1511770 w 1511770"/>
                <a:gd name="connsiteY3" fmla="*/ 1358680 h 2717359"/>
                <a:gd name="connsiteX4" fmla="*/ 755885 w 1511770"/>
                <a:gd name="connsiteY4" fmla="*/ 2717360 h 2717359"/>
                <a:gd name="connsiteX5" fmla="*/ 0 w 1511770"/>
                <a:gd name="connsiteY5" fmla="*/ 1358680 h 2717359"/>
                <a:gd name="connsiteX0-1" fmla="*/ 0 w 1511770"/>
                <a:gd name="connsiteY0-2" fmla="*/ 1358680 h 2888832"/>
                <a:gd name="connsiteX1-3" fmla="*/ 755885 w 1511770"/>
                <a:gd name="connsiteY1-4" fmla="*/ 0 h 2888832"/>
                <a:gd name="connsiteX2-5" fmla="*/ 1511770 w 1511770"/>
                <a:gd name="connsiteY2-6" fmla="*/ 0 h 2888832"/>
                <a:gd name="connsiteX3-7" fmla="*/ 1503819 w 1511770"/>
                <a:gd name="connsiteY3-8" fmla="*/ 2368496 h 2888832"/>
                <a:gd name="connsiteX4-9" fmla="*/ 755885 w 1511770"/>
                <a:gd name="connsiteY4-10" fmla="*/ 2717360 h 2888832"/>
                <a:gd name="connsiteX5-11" fmla="*/ 0 w 1511770"/>
                <a:gd name="connsiteY5-12" fmla="*/ 1358680 h 2888832"/>
                <a:gd name="connsiteX0-13" fmla="*/ 13319 w 1525089"/>
                <a:gd name="connsiteY0-14" fmla="*/ 1358680 h 2771602"/>
                <a:gd name="connsiteX1-15" fmla="*/ 769204 w 1525089"/>
                <a:gd name="connsiteY1-16" fmla="*/ 0 h 2771602"/>
                <a:gd name="connsiteX2-17" fmla="*/ 1525089 w 1525089"/>
                <a:gd name="connsiteY2-18" fmla="*/ 0 h 2771602"/>
                <a:gd name="connsiteX3-19" fmla="*/ 1517138 w 1525089"/>
                <a:gd name="connsiteY3-20" fmla="*/ 2368496 h 2771602"/>
                <a:gd name="connsiteX4-21" fmla="*/ 379590 w 1525089"/>
                <a:gd name="connsiteY4-22" fmla="*/ 2454967 h 2771602"/>
                <a:gd name="connsiteX5-23" fmla="*/ 13319 w 1525089"/>
                <a:gd name="connsiteY5-24" fmla="*/ 1358680 h 2771602"/>
                <a:gd name="connsiteX0-25" fmla="*/ 13319 w 1525089"/>
                <a:gd name="connsiteY0-26" fmla="*/ 1358680 h 2660790"/>
                <a:gd name="connsiteX1-27" fmla="*/ 769204 w 1525089"/>
                <a:gd name="connsiteY1-28" fmla="*/ 0 h 2660790"/>
                <a:gd name="connsiteX2-29" fmla="*/ 1525089 w 1525089"/>
                <a:gd name="connsiteY2-30" fmla="*/ 0 h 2660790"/>
                <a:gd name="connsiteX3-31" fmla="*/ 1517138 w 1525089"/>
                <a:gd name="connsiteY3-32" fmla="*/ 2368496 h 2660790"/>
                <a:gd name="connsiteX4-33" fmla="*/ 379590 w 1525089"/>
                <a:gd name="connsiteY4-34" fmla="*/ 2454967 h 2660790"/>
                <a:gd name="connsiteX5-35" fmla="*/ 13319 w 1525089"/>
                <a:gd name="connsiteY5-36" fmla="*/ 1358680 h 2660790"/>
                <a:gd name="connsiteX0-37" fmla="*/ 36335 w 1548105"/>
                <a:gd name="connsiteY0-38" fmla="*/ 1358680 h 2674707"/>
                <a:gd name="connsiteX1-39" fmla="*/ 792220 w 1548105"/>
                <a:gd name="connsiteY1-40" fmla="*/ 0 h 2674707"/>
                <a:gd name="connsiteX2-41" fmla="*/ 1548105 w 1548105"/>
                <a:gd name="connsiteY2-42" fmla="*/ 0 h 2674707"/>
                <a:gd name="connsiteX3-43" fmla="*/ 1540154 w 1548105"/>
                <a:gd name="connsiteY3-44" fmla="*/ 2368496 h 2674707"/>
                <a:gd name="connsiteX4-45" fmla="*/ 267434 w 1548105"/>
                <a:gd name="connsiteY4-46" fmla="*/ 2486772 h 2674707"/>
                <a:gd name="connsiteX5-47" fmla="*/ 36335 w 1548105"/>
                <a:gd name="connsiteY5-48" fmla="*/ 1358680 h 2674707"/>
                <a:gd name="connsiteX0-49" fmla="*/ 33961 w 1561634"/>
                <a:gd name="connsiteY0-50" fmla="*/ 1549511 h 2663724"/>
                <a:gd name="connsiteX1-51" fmla="*/ 805749 w 1561634"/>
                <a:gd name="connsiteY1-52" fmla="*/ 0 h 2663724"/>
                <a:gd name="connsiteX2-53" fmla="*/ 1561634 w 1561634"/>
                <a:gd name="connsiteY2-54" fmla="*/ 0 h 2663724"/>
                <a:gd name="connsiteX3-55" fmla="*/ 1553683 w 1561634"/>
                <a:gd name="connsiteY3-56" fmla="*/ 2368496 h 2663724"/>
                <a:gd name="connsiteX4-57" fmla="*/ 280963 w 1561634"/>
                <a:gd name="connsiteY4-58" fmla="*/ 2486772 h 2663724"/>
                <a:gd name="connsiteX5-59" fmla="*/ 33961 w 1561634"/>
                <a:gd name="connsiteY5-60" fmla="*/ 1549511 h 2663724"/>
                <a:gd name="connsiteX0-61" fmla="*/ 40770 w 1568443"/>
                <a:gd name="connsiteY0-62" fmla="*/ 1549511 h 2663724"/>
                <a:gd name="connsiteX1-63" fmla="*/ 907973 w 1568443"/>
                <a:gd name="connsiteY1-64" fmla="*/ 365760 h 2663724"/>
                <a:gd name="connsiteX2-65" fmla="*/ 1568443 w 1568443"/>
                <a:gd name="connsiteY2-66" fmla="*/ 0 h 2663724"/>
                <a:gd name="connsiteX3-67" fmla="*/ 1560492 w 1568443"/>
                <a:gd name="connsiteY3-68" fmla="*/ 2368496 h 2663724"/>
                <a:gd name="connsiteX4-69" fmla="*/ 287772 w 1568443"/>
                <a:gd name="connsiteY4-70" fmla="*/ 2486772 h 2663724"/>
                <a:gd name="connsiteX5-71" fmla="*/ 40770 w 1568443"/>
                <a:gd name="connsiteY5-72" fmla="*/ 1549511 h 2663724"/>
                <a:gd name="connsiteX0-73" fmla="*/ 40770 w 1568443"/>
                <a:gd name="connsiteY0-74" fmla="*/ 1549511 h 2663724"/>
                <a:gd name="connsiteX1-75" fmla="*/ 907973 w 1568443"/>
                <a:gd name="connsiteY1-76" fmla="*/ 365760 h 2663724"/>
                <a:gd name="connsiteX2-77" fmla="*/ 1568443 w 1568443"/>
                <a:gd name="connsiteY2-78" fmla="*/ 0 h 2663724"/>
                <a:gd name="connsiteX3-79" fmla="*/ 1560492 w 1568443"/>
                <a:gd name="connsiteY3-80" fmla="*/ 2368496 h 2663724"/>
                <a:gd name="connsiteX4-81" fmla="*/ 287772 w 1568443"/>
                <a:gd name="connsiteY4-82" fmla="*/ 2486772 h 2663724"/>
                <a:gd name="connsiteX5-83" fmla="*/ 40770 w 1568443"/>
                <a:gd name="connsiteY5-84" fmla="*/ 1549511 h 2663724"/>
                <a:gd name="connsiteX0-85" fmla="*/ 52788 w 1580461"/>
                <a:gd name="connsiteY0-86" fmla="*/ 1549511 h 2663724"/>
                <a:gd name="connsiteX1-87" fmla="*/ 1086969 w 1580461"/>
                <a:gd name="connsiteY1-88" fmla="*/ 500932 h 2663724"/>
                <a:gd name="connsiteX2-89" fmla="*/ 1580461 w 1580461"/>
                <a:gd name="connsiteY2-90" fmla="*/ 0 h 2663724"/>
                <a:gd name="connsiteX3-91" fmla="*/ 1572510 w 1580461"/>
                <a:gd name="connsiteY3-92" fmla="*/ 2368496 h 2663724"/>
                <a:gd name="connsiteX4-93" fmla="*/ 299790 w 1580461"/>
                <a:gd name="connsiteY4-94" fmla="*/ 2486772 h 2663724"/>
                <a:gd name="connsiteX5-95" fmla="*/ 52788 w 1580461"/>
                <a:gd name="connsiteY5-96" fmla="*/ 1549511 h 2663724"/>
                <a:gd name="connsiteX0-97" fmla="*/ 47053 w 1574726"/>
                <a:gd name="connsiteY0-98" fmla="*/ 1549511 h 2663724"/>
                <a:gd name="connsiteX1-99" fmla="*/ 1001721 w 1574726"/>
                <a:gd name="connsiteY1-100" fmla="*/ 397565 h 2663724"/>
                <a:gd name="connsiteX2-101" fmla="*/ 1574726 w 1574726"/>
                <a:gd name="connsiteY2-102" fmla="*/ 0 h 2663724"/>
                <a:gd name="connsiteX3-103" fmla="*/ 1566775 w 1574726"/>
                <a:gd name="connsiteY3-104" fmla="*/ 2368496 h 2663724"/>
                <a:gd name="connsiteX4-105" fmla="*/ 294055 w 1574726"/>
                <a:gd name="connsiteY4-106" fmla="*/ 2486772 h 2663724"/>
                <a:gd name="connsiteX5-107" fmla="*/ 47053 w 1574726"/>
                <a:gd name="connsiteY5-108" fmla="*/ 1549511 h 2663724"/>
                <a:gd name="connsiteX0-109" fmla="*/ 47053 w 1574726"/>
                <a:gd name="connsiteY0-110" fmla="*/ 1549511 h 2663724"/>
                <a:gd name="connsiteX1-111" fmla="*/ 1001721 w 1574726"/>
                <a:gd name="connsiteY1-112" fmla="*/ 397565 h 2663724"/>
                <a:gd name="connsiteX2-113" fmla="*/ 1574726 w 1574726"/>
                <a:gd name="connsiteY2-114" fmla="*/ 0 h 2663724"/>
                <a:gd name="connsiteX3-115" fmla="*/ 1566775 w 1574726"/>
                <a:gd name="connsiteY3-116" fmla="*/ 2368496 h 2663724"/>
                <a:gd name="connsiteX4-117" fmla="*/ 294055 w 1574726"/>
                <a:gd name="connsiteY4-118" fmla="*/ 2486772 h 2663724"/>
                <a:gd name="connsiteX5-119" fmla="*/ 47053 w 1574726"/>
                <a:gd name="connsiteY5-120" fmla="*/ 1549511 h 2663724"/>
                <a:gd name="connsiteX0-121" fmla="*/ 47053 w 1574726"/>
                <a:gd name="connsiteY0-122" fmla="*/ 1549511 h 2663724"/>
                <a:gd name="connsiteX1-123" fmla="*/ 1001721 w 1574726"/>
                <a:gd name="connsiteY1-124" fmla="*/ 397565 h 2663724"/>
                <a:gd name="connsiteX2-125" fmla="*/ 1574726 w 1574726"/>
                <a:gd name="connsiteY2-126" fmla="*/ 0 h 2663724"/>
                <a:gd name="connsiteX3-127" fmla="*/ 1566775 w 1574726"/>
                <a:gd name="connsiteY3-128" fmla="*/ 2368496 h 2663724"/>
                <a:gd name="connsiteX4-129" fmla="*/ 294055 w 1574726"/>
                <a:gd name="connsiteY4-130" fmla="*/ 2486772 h 2663724"/>
                <a:gd name="connsiteX5-131" fmla="*/ 47053 w 1574726"/>
                <a:gd name="connsiteY5-132" fmla="*/ 1549511 h 2663724"/>
                <a:gd name="connsiteX0-133" fmla="*/ 45857 w 1581481"/>
                <a:gd name="connsiteY0-134" fmla="*/ 1589267 h 2661481"/>
                <a:gd name="connsiteX1-135" fmla="*/ 1008476 w 1581481"/>
                <a:gd name="connsiteY1-136" fmla="*/ 397565 h 2661481"/>
                <a:gd name="connsiteX2-137" fmla="*/ 1581481 w 1581481"/>
                <a:gd name="connsiteY2-138" fmla="*/ 0 h 2661481"/>
                <a:gd name="connsiteX3-139" fmla="*/ 1573530 w 1581481"/>
                <a:gd name="connsiteY3-140" fmla="*/ 2368496 h 2661481"/>
                <a:gd name="connsiteX4-141" fmla="*/ 300810 w 1581481"/>
                <a:gd name="connsiteY4-142" fmla="*/ 2486772 h 2661481"/>
                <a:gd name="connsiteX5-143" fmla="*/ 45857 w 1581481"/>
                <a:gd name="connsiteY5-144" fmla="*/ 1589267 h 2661481"/>
                <a:gd name="connsiteX0-145" fmla="*/ 60597 w 1516708"/>
                <a:gd name="connsiteY0-146" fmla="*/ 1581316 h 2661929"/>
                <a:gd name="connsiteX1-147" fmla="*/ 943703 w 1516708"/>
                <a:gd name="connsiteY1-148" fmla="*/ 397565 h 2661929"/>
                <a:gd name="connsiteX2-149" fmla="*/ 1516708 w 1516708"/>
                <a:gd name="connsiteY2-150" fmla="*/ 0 h 2661929"/>
                <a:gd name="connsiteX3-151" fmla="*/ 1508757 w 1516708"/>
                <a:gd name="connsiteY3-152" fmla="*/ 2368496 h 2661929"/>
                <a:gd name="connsiteX4-153" fmla="*/ 236037 w 1516708"/>
                <a:gd name="connsiteY4-154" fmla="*/ 2486772 h 2661929"/>
                <a:gd name="connsiteX5-155" fmla="*/ 60597 w 1516708"/>
                <a:gd name="connsiteY5-156" fmla="*/ 1581316 h 2661929"/>
                <a:gd name="connsiteX0-157" fmla="*/ 55457 w 1535422"/>
                <a:gd name="connsiteY0-158" fmla="*/ 1589267 h 2661481"/>
                <a:gd name="connsiteX1-159" fmla="*/ 962417 w 1535422"/>
                <a:gd name="connsiteY1-160" fmla="*/ 397565 h 2661481"/>
                <a:gd name="connsiteX2-161" fmla="*/ 1535422 w 1535422"/>
                <a:gd name="connsiteY2-162" fmla="*/ 0 h 2661481"/>
                <a:gd name="connsiteX3-163" fmla="*/ 1527471 w 1535422"/>
                <a:gd name="connsiteY3-164" fmla="*/ 2368496 h 2661481"/>
                <a:gd name="connsiteX4-165" fmla="*/ 254751 w 1535422"/>
                <a:gd name="connsiteY4-166" fmla="*/ 2486772 h 2661481"/>
                <a:gd name="connsiteX5-167" fmla="*/ 55457 w 1535422"/>
                <a:gd name="connsiteY5-168" fmla="*/ 1589267 h 2661481"/>
                <a:gd name="connsiteX0-169" fmla="*/ 57106 w 1537071"/>
                <a:gd name="connsiteY0-170" fmla="*/ 1589267 h 2672390"/>
                <a:gd name="connsiteX1-171" fmla="*/ 964066 w 1537071"/>
                <a:gd name="connsiteY1-172" fmla="*/ 397565 h 2672390"/>
                <a:gd name="connsiteX2-173" fmla="*/ 1537071 w 1537071"/>
                <a:gd name="connsiteY2-174" fmla="*/ 0 h 2672390"/>
                <a:gd name="connsiteX3-175" fmla="*/ 1529120 w 1537071"/>
                <a:gd name="connsiteY3-176" fmla="*/ 2368496 h 2672390"/>
                <a:gd name="connsiteX4-177" fmla="*/ 256400 w 1537071"/>
                <a:gd name="connsiteY4-178" fmla="*/ 2486772 h 2672390"/>
                <a:gd name="connsiteX5-179" fmla="*/ 57106 w 1537071"/>
                <a:gd name="connsiteY5-180" fmla="*/ 1589267 h 2672390"/>
                <a:gd name="connsiteX0-181" fmla="*/ 57106 w 1537071"/>
                <a:gd name="connsiteY0-182" fmla="*/ 1589267 h 2672390"/>
                <a:gd name="connsiteX1-183" fmla="*/ 964066 w 1537071"/>
                <a:gd name="connsiteY1-184" fmla="*/ 397565 h 2672390"/>
                <a:gd name="connsiteX2-185" fmla="*/ 1537071 w 1537071"/>
                <a:gd name="connsiteY2-186" fmla="*/ 0 h 2672390"/>
                <a:gd name="connsiteX3-187" fmla="*/ 1529120 w 1537071"/>
                <a:gd name="connsiteY3-188" fmla="*/ 2368496 h 2672390"/>
                <a:gd name="connsiteX4-189" fmla="*/ 256400 w 1537071"/>
                <a:gd name="connsiteY4-190" fmla="*/ 2486772 h 2672390"/>
                <a:gd name="connsiteX5-191" fmla="*/ 57106 w 1537071"/>
                <a:gd name="connsiteY5-192" fmla="*/ 1589267 h 2672390"/>
                <a:gd name="connsiteX0-193" fmla="*/ 57106 w 1537071"/>
                <a:gd name="connsiteY0-194" fmla="*/ 1589267 h 2677974"/>
                <a:gd name="connsiteX1-195" fmla="*/ 964066 w 1537071"/>
                <a:gd name="connsiteY1-196" fmla="*/ 397565 h 2677974"/>
                <a:gd name="connsiteX2-197" fmla="*/ 1537071 w 1537071"/>
                <a:gd name="connsiteY2-198" fmla="*/ 0 h 2677974"/>
                <a:gd name="connsiteX3-199" fmla="*/ 1529120 w 1537071"/>
                <a:gd name="connsiteY3-200" fmla="*/ 2368496 h 2677974"/>
                <a:gd name="connsiteX4-201" fmla="*/ 256400 w 1537071"/>
                <a:gd name="connsiteY4-202" fmla="*/ 2486772 h 2677974"/>
                <a:gd name="connsiteX5-203" fmla="*/ 57106 w 1537071"/>
                <a:gd name="connsiteY5-204" fmla="*/ 1589267 h 2677974"/>
                <a:gd name="connsiteX0-205" fmla="*/ 57106 w 1537071"/>
                <a:gd name="connsiteY0-206" fmla="*/ 1589267 h 2677974"/>
                <a:gd name="connsiteX1-207" fmla="*/ 964066 w 1537071"/>
                <a:gd name="connsiteY1-208" fmla="*/ 397565 h 2677974"/>
                <a:gd name="connsiteX2-209" fmla="*/ 1537071 w 1537071"/>
                <a:gd name="connsiteY2-210" fmla="*/ 0 h 2677974"/>
                <a:gd name="connsiteX3-211" fmla="*/ 1529120 w 1537071"/>
                <a:gd name="connsiteY3-212" fmla="*/ 2368496 h 2677974"/>
                <a:gd name="connsiteX4-213" fmla="*/ 256400 w 1537071"/>
                <a:gd name="connsiteY4-214" fmla="*/ 2486772 h 2677974"/>
                <a:gd name="connsiteX5-215" fmla="*/ 57106 w 1537071"/>
                <a:gd name="connsiteY5-216" fmla="*/ 1589267 h 2677974"/>
                <a:gd name="connsiteX0-217" fmla="*/ 58284 w 1538249"/>
                <a:gd name="connsiteY0-218" fmla="*/ 1589267 h 2677974"/>
                <a:gd name="connsiteX1-219" fmla="*/ 981147 w 1538249"/>
                <a:gd name="connsiteY1-220" fmla="*/ 405517 h 2677974"/>
                <a:gd name="connsiteX2-221" fmla="*/ 1538249 w 1538249"/>
                <a:gd name="connsiteY2-222" fmla="*/ 0 h 2677974"/>
                <a:gd name="connsiteX3-223" fmla="*/ 1530298 w 1538249"/>
                <a:gd name="connsiteY3-224" fmla="*/ 2368496 h 2677974"/>
                <a:gd name="connsiteX4-225" fmla="*/ 257578 w 1538249"/>
                <a:gd name="connsiteY4-226" fmla="*/ 2486772 h 2677974"/>
                <a:gd name="connsiteX5-227" fmla="*/ 58284 w 1538249"/>
                <a:gd name="connsiteY5-228" fmla="*/ 1589267 h 26779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538249" h="2677974">
                  <a:moveTo>
                    <a:pt x="58284" y="1589267"/>
                  </a:moveTo>
                  <a:cubicBezTo>
                    <a:pt x="178879" y="1242391"/>
                    <a:pt x="372853" y="962108"/>
                    <a:pt x="981147" y="405517"/>
                  </a:cubicBezTo>
                  <a:lnTo>
                    <a:pt x="1538249" y="0"/>
                  </a:lnTo>
                  <a:cubicBezTo>
                    <a:pt x="1538249" y="452893"/>
                    <a:pt x="1530298" y="1915603"/>
                    <a:pt x="1530298" y="2368496"/>
                  </a:cubicBezTo>
                  <a:cubicBezTo>
                    <a:pt x="973706" y="2856481"/>
                    <a:pt x="510866" y="2664352"/>
                    <a:pt x="257578" y="2486772"/>
                  </a:cubicBezTo>
                  <a:cubicBezTo>
                    <a:pt x="4290" y="2309192"/>
                    <a:pt x="-62311" y="1936143"/>
                    <a:pt x="58284" y="1589267"/>
                  </a:cubicBezTo>
                  <a:close/>
                </a:path>
              </a:pathLst>
            </a:custGeom>
            <a:solidFill>
              <a:srgbClr val="F5BCC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PA-组合 27"/>
          <p:cNvGrpSpPr/>
          <p:nvPr userDrawn="1">
            <p:custDataLst>
              <p:tags r:id="rId8"/>
            </p:custDataLst>
          </p:nvPr>
        </p:nvGrpSpPr>
        <p:grpSpPr>
          <a:xfrm>
            <a:off x="11739471" y="4099422"/>
            <a:ext cx="571400" cy="499966"/>
            <a:chOff x="7999016" y="2945628"/>
            <a:chExt cx="3060596" cy="2677974"/>
          </a:xfrm>
        </p:grpSpPr>
        <p:sp>
          <p:nvSpPr>
            <p:cNvPr id="36" name="PA-泪滴形 6"/>
            <p:cNvSpPr/>
            <p:nvPr>
              <p:custDataLst>
                <p:tags r:id="rId9"/>
              </p:custDataLst>
            </p:nvPr>
          </p:nvSpPr>
          <p:spPr>
            <a:xfrm flipH="1" flipV="1">
              <a:off x="9521363" y="2945628"/>
              <a:ext cx="1538249" cy="2677974"/>
            </a:xfrm>
            <a:custGeom>
              <a:avLst/>
              <a:gdLst>
                <a:gd name="connsiteX0" fmla="*/ 0 w 1511770"/>
                <a:gd name="connsiteY0" fmla="*/ 1358680 h 2717359"/>
                <a:gd name="connsiteX1" fmla="*/ 755885 w 1511770"/>
                <a:gd name="connsiteY1" fmla="*/ 0 h 2717359"/>
                <a:gd name="connsiteX2" fmla="*/ 1511770 w 1511770"/>
                <a:gd name="connsiteY2" fmla="*/ 0 h 2717359"/>
                <a:gd name="connsiteX3" fmla="*/ 1511770 w 1511770"/>
                <a:gd name="connsiteY3" fmla="*/ 1358680 h 2717359"/>
                <a:gd name="connsiteX4" fmla="*/ 755885 w 1511770"/>
                <a:gd name="connsiteY4" fmla="*/ 2717360 h 2717359"/>
                <a:gd name="connsiteX5" fmla="*/ 0 w 1511770"/>
                <a:gd name="connsiteY5" fmla="*/ 1358680 h 2717359"/>
                <a:gd name="connsiteX0-1" fmla="*/ 0 w 1511770"/>
                <a:gd name="connsiteY0-2" fmla="*/ 1358680 h 2888832"/>
                <a:gd name="connsiteX1-3" fmla="*/ 755885 w 1511770"/>
                <a:gd name="connsiteY1-4" fmla="*/ 0 h 2888832"/>
                <a:gd name="connsiteX2-5" fmla="*/ 1511770 w 1511770"/>
                <a:gd name="connsiteY2-6" fmla="*/ 0 h 2888832"/>
                <a:gd name="connsiteX3-7" fmla="*/ 1503819 w 1511770"/>
                <a:gd name="connsiteY3-8" fmla="*/ 2368496 h 2888832"/>
                <a:gd name="connsiteX4-9" fmla="*/ 755885 w 1511770"/>
                <a:gd name="connsiteY4-10" fmla="*/ 2717360 h 2888832"/>
                <a:gd name="connsiteX5-11" fmla="*/ 0 w 1511770"/>
                <a:gd name="connsiteY5-12" fmla="*/ 1358680 h 2888832"/>
                <a:gd name="connsiteX0-13" fmla="*/ 13319 w 1525089"/>
                <a:gd name="connsiteY0-14" fmla="*/ 1358680 h 2771602"/>
                <a:gd name="connsiteX1-15" fmla="*/ 769204 w 1525089"/>
                <a:gd name="connsiteY1-16" fmla="*/ 0 h 2771602"/>
                <a:gd name="connsiteX2-17" fmla="*/ 1525089 w 1525089"/>
                <a:gd name="connsiteY2-18" fmla="*/ 0 h 2771602"/>
                <a:gd name="connsiteX3-19" fmla="*/ 1517138 w 1525089"/>
                <a:gd name="connsiteY3-20" fmla="*/ 2368496 h 2771602"/>
                <a:gd name="connsiteX4-21" fmla="*/ 379590 w 1525089"/>
                <a:gd name="connsiteY4-22" fmla="*/ 2454967 h 2771602"/>
                <a:gd name="connsiteX5-23" fmla="*/ 13319 w 1525089"/>
                <a:gd name="connsiteY5-24" fmla="*/ 1358680 h 2771602"/>
                <a:gd name="connsiteX0-25" fmla="*/ 13319 w 1525089"/>
                <a:gd name="connsiteY0-26" fmla="*/ 1358680 h 2660790"/>
                <a:gd name="connsiteX1-27" fmla="*/ 769204 w 1525089"/>
                <a:gd name="connsiteY1-28" fmla="*/ 0 h 2660790"/>
                <a:gd name="connsiteX2-29" fmla="*/ 1525089 w 1525089"/>
                <a:gd name="connsiteY2-30" fmla="*/ 0 h 2660790"/>
                <a:gd name="connsiteX3-31" fmla="*/ 1517138 w 1525089"/>
                <a:gd name="connsiteY3-32" fmla="*/ 2368496 h 2660790"/>
                <a:gd name="connsiteX4-33" fmla="*/ 379590 w 1525089"/>
                <a:gd name="connsiteY4-34" fmla="*/ 2454967 h 2660790"/>
                <a:gd name="connsiteX5-35" fmla="*/ 13319 w 1525089"/>
                <a:gd name="connsiteY5-36" fmla="*/ 1358680 h 2660790"/>
                <a:gd name="connsiteX0-37" fmla="*/ 36335 w 1548105"/>
                <a:gd name="connsiteY0-38" fmla="*/ 1358680 h 2674707"/>
                <a:gd name="connsiteX1-39" fmla="*/ 792220 w 1548105"/>
                <a:gd name="connsiteY1-40" fmla="*/ 0 h 2674707"/>
                <a:gd name="connsiteX2-41" fmla="*/ 1548105 w 1548105"/>
                <a:gd name="connsiteY2-42" fmla="*/ 0 h 2674707"/>
                <a:gd name="connsiteX3-43" fmla="*/ 1540154 w 1548105"/>
                <a:gd name="connsiteY3-44" fmla="*/ 2368496 h 2674707"/>
                <a:gd name="connsiteX4-45" fmla="*/ 267434 w 1548105"/>
                <a:gd name="connsiteY4-46" fmla="*/ 2486772 h 2674707"/>
                <a:gd name="connsiteX5-47" fmla="*/ 36335 w 1548105"/>
                <a:gd name="connsiteY5-48" fmla="*/ 1358680 h 2674707"/>
                <a:gd name="connsiteX0-49" fmla="*/ 33961 w 1561634"/>
                <a:gd name="connsiteY0-50" fmla="*/ 1549511 h 2663724"/>
                <a:gd name="connsiteX1-51" fmla="*/ 805749 w 1561634"/>
                <a:gd name="connsiteY1-52" fmla="*/ 0 h 2663724"/>
                <a:gd name="connsiteX2-53" fmla="*/ 1561634 w 1561634"/>
                <a:gd name="connsiteY2-54" fmla="*/ 0 h 2663724"/>
                <a:gd name="connsiteX3-55" fmla="*/ 1553683 w 1561634"/>
                <a:gd name="connsiteY3-56" fmla="*/ 2368496 h 2663724"/>
                <a:gd name="connsiteX4-57" fmla="*/ 280963 w 1561634"/>
                <a:gd name="connsiteY4-58" fmla="*/ 2486772 h 2663724"/>
                <a:gd name="connsiteX5-59" fmla="*/ 33961 w 1561634"/>
                <a:gd name="connsiteY5-60" fmla="*/ 1549511 h 2663724"/>
                <a:gd name="connsiteX0-61" fmla="*/ 40770 w 1568443"/>
                <a:gd name="connsiteY0-62" fmla="*/ 1549511 h 2663724"/>
                <a:gd name="connsiteX1-63" fmla="*/ 907973 w 1568443"/>
                <a:gd name="connsiteY1-64" fmla="*/ 365760 h 2663724"/>
                <a:gd name="connsiteX2-65" fmla="*/ 1568443 w 1568443"/>
                <a:gd name="connsiteY2-66" fmla="*/ 0 h 2663724"/>
                <a:gd name="connsiteX3-67" fmla="*/ 1560492 w 1568443"/>
                <a:gd name="connsiteY3-68" fmla="*/ 2368496 h 2663724"/>
                <a:gd name="connsiteX4-69" fmla="*/ 287772 w 1568443"/>
                <a:gd name="connsiteY4-70" fmla="*/ 2486772 h 2663724"/>
                <a:gd name="connsiteX5-71" fmla="*/ 40770 w 1568443"/>
                <a:gd name="connsiteY5-72" fmla="*/ 1549511 h 2663724"/>
                <a:gd name="connsiteX0-73" fmla="*/ 40770 w 1568443"/>
                <a:gd name="connsiteY0-74" fmla="*/ 1549511 h 2663724"/>
                <a:gd name="connsiteX1-75" fmla="*/ 907973 w 1568443"/>
                <a:gd name="connsiteY1-76" fmla="*/ 365760 h 2663724"/>
                <a:gd name="connsiteX2-77" fmla="*/ 1568443 w 1568443"/>
                <a:gd name="connsiteY2-78" fmla="*/ 0 h 2663724"/>
                <a:gd name="connsiteX3-79" fmla="*/ 1560492 w 1568443"/>
                <a:gd name="connsiteY3-80" fmla="*/ 2368496 h 2663724"/>
                <a:gd name="connsiteX4-81" fmla="*/ 287772 w 1568443"/>
                <a:gd name="connsiteY4-82" fmla="*/ 2486772 h 2663724"/>
                <a:gd name="connsiteX5-83" fmla="*/ 40770 w 1568443"/>
                <a:gd name="connsiteY5-84" fmla="*/ 1549511 h 2663724"/>
                <a:gd name="connsiteX0-85" fmla="*/ 52788 w 1580461"/>
                <a:gd name="connsiteY0-86" fmla="*/ 1549511 h 2663724"/>
                <a:gd name="connsiteX1-87" fmla="*/ 1086969 w 1580461"/>
                <a:gd name="connsiteY1-88" fmla="*/ 500932 h 2663724"/>
                <a:gd name="connsiteX2-89" fmla="*/ 1580461 w 1580461"/>
                <a:gd name="connsiteY2-90" fmla="*/ 0 h 2663724"/>
                <a:gd name="connsiteX3-91" fmla="*/ 1572510 w 1580461"/>
                <a:gd name="connsiteY3-92" fmla="*/ 2368496 h 2663724"/>
                <a:gd name="connsiteX4-93" fmla="*/ 299790 w 1580461"/>
                <a:gd name="connsiteY4-94" fmla="*/ 2486772 h 2663724"/>
                <a:gd name="connsiteX5-95" fmla="*/ 52788 w 1580461"/>
                <a:gd name="connsiteY5-96" fmla="*/ 1549511 h 2663724"/>
                <a:gd name="connsiteX0-97" fmla="*/ 47053 w 1574726"/>
                <a:gd name="connsiteY0-98" fmla="*/ 1549511 h 2663724"/>
                <a:gd name="connsiteX1-99" fmla="*/ 1001721 w 1574726"/>
                <a:gd name="connsiteY1-100" fmla="*/ 397565 h 2663724"/>
                <a:gd name="connsiteX2-101" fmla="*/ 1574726 w 1574726"/>
                <a:gd name="connsiteY2-102" fmla="*/ 0 h 2663724"/>
                <a:gd name="connsiteX3-103" fmla="*/ 1566775 w 1574726"/>
                <a:gd name="connsiteY3-104" fmla="*/ 2368496 h 2663724"/>
                <a:gd name="connsiteX4-105" fmla="*/ 294055 w 1574726"/>
                <a:gd name="connsiteY4-106" fmla="*/ 2486772 h 2663724"/>
                <a:gd name="connsiteX5-107" fmla="*/ 47053 w 1574726"/>
                <a:gd name="connsiteY5-108" fmla="*/ 1549511 h 2663724"/>
                <a:gd name="connsiteX0-109" fmla="*/ 47053 w 1574726"/>
                <a:gd name="connsiteY0-110" fmla="*/ 1549511 h 2663724"/>
                <a:gd name="connsiteX1-111" fmla="*/ 1001721 w 1574726"/>
                <a:gd name="connsiteY1-112" fmla="*/ 397565 h 2663724"/>
                <a:gd name="connsiteX2-113" fmla="*/ 1574726 w 1574726"/>
                <a:gd name="connsiteY2-114" fmla="*/ 0 h 2663724"/>
                <a:gd name="connsiteX3-115" fmla="*/ 1566775 w 1574726"/>
                <a:gd name="connsiteY3-116" fmla="*/ 2368496 h 2663724"/>
                <a:gd name="connsiteX4-117" fmla="*/ 294055 w 1574726"/>
                <a:gd name="connsiteY4-118" fmla="*/ 2486772 h 2663724"/>
                <a:gd name="connsiteX5-119" fmla="*/ 47053 w 1574726"/>
                <a:gd name="connsiteY5-120" fmla="*/ 1549511 h 2663724"/>
                <a:gd name="connsiteX0-121" fmla="*/ 47053 w 1574726"/>
                <a:gd name="connsiteY0-122" fmla="*/ 1549511 h 2663724"/>
                <a:gd name="connsiteX1-123" fmla="*/ 1001721 w 1574726"/>
                <a:gd name="connsiteY1-124" fmla="*/ 397565 h 2663724"/>
                <a:gd name="connsiteX2-125" fmla="*/ 1574726 w 1574726"/>
                <a:gd name="connsiteY2-126" fmla="*/ 0 h 2663724"/>
                <a:gd name="connsiteX3-127" fmla="*/ 1566775 w 1574726"/>
                <a:gd name="connsiteY3-128" fmla="*/ 2368496 h 2663724"/>
                <a:gd name="connsiteX4-129" fmla="*/ 294055 w 1574726"/>
                <a:gd name="connsiteY4-130" fmla="*/ 2486772 h 2663724"/>
                <a:gd name="connsiteX5-131" fmla="*/ 47053 w 1574726"/>
                <a:gd name="connsiteY5-132" fmla="*/ 1549511 h 2663724"/>
                <a:gd name="connsiteX0-133" fmla="*/ 45857 w 1581481"/>
                <a:gd name="connsiteY0-134" fmla="*/ 1589267 h 2661481"/>
                <a:gd name="connsiteX1-135" fmla="*/ 1008476 w 1581481"/>
                <a:gd name="connsiteY1-136" fmla="*/ 397565 h 2661481"/>
                <a:gd name="connsiteX2-137" fmla="*/ 1581481 w 1581481"/>
                <a:gd name="connsiteY2-138" fmla="*/ 0 h 2661481"/>
                <a:gd name="connsiteX3-139" fmla="*/ 1573530 w 1581481"/>
                <a:gd name="connsiteY3-140" fmla="*/ 2368496 h 2661481"/>
                <a:gd name="connsiteX4-141" fmla="*/ 300810 w 1581481"/>
                <a:gd name="connsiteY4-142" fmla="*/ 2486772 h 2661481"/>
                <a:gd name="connsiteX5-143" fmla="*/ 45857 w 1581481"/>
                <a:gd name="connsiteY5-144" fmla="*/ 1589267 h 2661481"/>
                <a:gd name="connsiteX0-145" fmla="*/ 60597 w 1516708"/>
                <a:gd name="connsiteY0-146" fmla="*/ 1581316 h 2661929"/>
                <a:gd name="connsiteX1-147" fmla="*/ 943703 w 1516708"/>
                <a:gd name="connsiteY1-148" fmla="*/ 397565 h 2661929"/>
                <a:gd name="connsiteX2-149" fmla="*/ 1516708 w 1516708"/>
                <a:gd name="connsiteY2-150" fmla="*/ 0 h 2661929"/>
                <a:gd name="connsiteX3-151" fmla="*/ 1508757 w 1516708"/>
                <a:gd name="connsiteY3-152" fmla="*/ 2368496 h 2661929"/>
                <a:gd name="connsiteX4-153" fmla="*/ 236037 w 1516708"/>
                <a:gd name="connsiteY4-154" fmla="*/ 2486772 h 2661929"/>
                <a:gd name="connsiteX5-155" fmla="*/ 60597 w 1516708"/>
                <a:gd name="connsiteY5-156" fmla="*/ 1581316 h 2661929"/>
                <a:gd name="connsiteX0-157" fmla="*/ 55457 w 1535422"/>
                <a:gd name="connsiteY0-158" fmla="*/ 1589267 h 2661481"/>
                <a:gd name="connsiteX1-159" fmla="*/ 962417 w 1535422"/>
                <a:gd name="connsiteY1-160" fmla="*/ 397565 h 2661481"/>
                <a:gd name="connsiteX2-161" fmla="*/ 1535422 w 1535422"/>
                <a:gd name="connsiteY2-162" fmla="*/ 0 h 2661481"/>
                <a:gd name="connsiteX3-163" fmla="*/ 1527471 w 1535422"/>
                <a:gd name="connsiteY3-164" fmla="*/ 2368496 h 2661481"/>
                <a:gd name="connsiteX4-165" fmla="*/ 254751 w 1535422"/>
                <a:gd name="connsiteY4-166" fmla="*/ 2486772 h 2661481"/>
                <a:gd name="connsiteX5-167" fmla="*/ 55457 w 1535422"/>
                <a:gd name="connsiteY5-168" fmla="*/ 1589267 h 2661481"/>
                <a:gd name="connsiteX0-169" fmla="*/ 57106 w 1537071"/>
                <a:gd name="connsiteY0-170" fmla="*/ 1589267 h 2672390"/>
                <a:gd name="connsiteX1-171" fmla="*/ 964066 w 1537071"/>
                <a:gd name="connsiteY1-172" fmla="*/ 397565 h 2672390"/>
                <a:gd name="connsiteX2-173" fmla="*/ 1537071 w 1537071"/>
                <a:gd name="connsiteY2-174" fmla="*/ 0 h 2672390"/>
                <a:gd name="connsiteX3-175" fmla="*/ 1529120 w 1537071"/>
                <a:gd name="connsiteY3-176" fmla="*/ 2368496 h 2672390"/>
                <a:gd name="connsiteX4-177" fmla="*/ 256400 w 1537071"/>
                <a:gd name="connsiteY4-178" fmla="*/ 2486772 h 2672390"/>
                <a:gd name="connsiteX5-179" fmla="*/ 57106 w 1537071"/>
                <a:gd name="connsiteY5-180" fmla="*/ 1589267 h 2672390"/>
                <a:gd name="connsiteX0-181" fmla="*/ 57106 w 1537071"/>
                <a:gd name="connsiteY0-182" fmla="*/ 1589267 h 2672390"/>
                <a:gd name="connsiteX1-183" fmla="*/ 964066 w 1537071"/>
                <a:gd name="connsiteY1-184" fmla="*/ 397565 h 2672390"/>
                <a:gd name="connsiteX2-185" fmla="*/ 1537071 w 1537071"/>
                <a:gd name="connsiteY2-186" fmla="*/ 0 h 2672390"/>
                <a:gd name="connsiteX3-187" fmla="*/ 1529120 w 1537071"/>
                <a:gd name="connsiteY3-188" fmla="*/ 2368496 h 2672390"/>
                <a:gd name="connsiteX4-189" fmla="*/ 256400 w 1537071"/>
                <a:gd name="connsiteY4-190" fmla="*/ 2486772 h 2672390"/>
                <a:gd name="connsiteX5-191" fmla="*/ 57106 w 1537071"/>
                <a:gd name="connsiteY5-192" fmla="*/ 1589267 h 2672390"/>
                <a:gd name="connsiteX0-193" fmla="*/ 57106 w 1537071"/>
                <a:gd name="connsiteY0-194" fmla="*/ 1589267 h 2677974"/>
                <a:gd name="connsiteX1-195" fmla="*/ 964066 w 1537071"/>
                <a:gd name="connsiteY1-196" fmla="*/ 397565 h 2677974"/>
                <a:gd name="connsiteX2-197" fmla="*/ 1537071 w 1537071"/>
                <a:gd name="connsiteY2-198" fmla="*/ 0 h 2677974"/>
                <a:gd name="connsiteX3-199" fmla="*/ 1529120 w 1537071"/>
                <a:gd name="connsiteY3-200" fmla="*/ 2368496 h 2677974"/>
                <a:gd name="connsiteX4-201" fmla="*/ 256400 w 1537071"/>
                <a:gd name="connsiteY4-202" fmla="*/ 2486772 h 2677974"/>
                <a:gd name="connsiteX5-203" fmla="*/ 57106 w 1537071"/>
                <a:gd name="connsiteY5-204" fmla="*/ 1589267 h 2677974"/>
                <a:gd name="connsiteX0-205" fmla="*/ 58284 w 1538249"/>
                <a:gd name="connsiteY0-206" fmla="*/ 1589267 h 2677974"/>
                <a:gd name="connsiteX1-207" fmla="*/ 981146 w 1538249"/>
                <a:gd name="connsiteY1-208" fmla="*/ 405516 h 2677974"/>
                <a:gd name="connsiteX2-209" fmla="*/ 1538249 w 1538249"/>
                <a:gd name="connsiteY2-210" fmla="*/ 0 h 2677974"/>
                <a:gd name="connsiteX3-211" fmla="*/ 1530298 w 1538249"/>
                <a:gd name="connsiteY3-212" fmla="*/ 2368496 h 2677974"/>
                <a:gd name="connsiteX4-213" fmla="*/ 257578 w 1538249"/>
                <a:gd name="connsiteY4-214" fmla="*/ 2486772 h 2677974"/>
                <a:gd name="connsiteX5-215" fmla="*/ 58284 w 1538249"/>
                <a:gd name="connsiteY5-216" fmla="*/ 1589267 h 2677974"/>
                <a:gd name="connsiteX0-217" fmla="*/ 58284 w 1538249"/>
                <a:gd name="connsiteY0-218" fmla="*/ 1589267 h 2677974"/>
                <a:gd name="connsiteX1-219" fmla="*/ 981146 w 1538249"/>
                <a:gd name="connsiteY1-220" fmla="*/ 405516 h 2677974"/>
                <a:gd name="connsiteX2-221" fmla="*/ 1538249 w 1538249"/>
                <a:gd name="connsiteY2-222" fmla="*/ 0 h 2677974"/>
                <a:gd name="connsiteX3-223" fmla="*/ 1530298 w 1538249"/>
                <a:gd name="connsiteY3-224" fmla="*/ 2368496 h 2677974"/>
                <a:gd name="connsiteX4-225" fmla="*/ 257578 w 1538249"/>
                <a:gd name="connsiteY4-226" fmla="*/ 2486772 h 2677974"/>
                <a:gd name="connsiteX5-227" fmla="*/ 58284 w 1538249"/>
                <a:gd name="connsiteY5-228" fmla="*/ 1589267 h 26779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538249" h="2677974">
                  <a:moveTo>
                    <a:pt x="58284" y="1589267"/>
                  </a:moveTo>
                  <a:cubicBezTo>
                    <a:pt x="178879" y="1242391"/>
                    <a:pt x="404657" y="962107"/>
                    <a:pt x="981146" y="405516"/>
                  </a:cubicBezTo>
                  <a:cubicBezTo>
                    <a:pt x="1166847" y="254441"/>
                    <a:pt x="1352548" y="135172"/>
                    <a:pt x="1538249" y="0"/>
                  </a:cubicBezTo>
                  <a:cubicBezTo>
                    <a:pt x="1538249" y="452893"/>
                    <a:pt x="1530298" y="1915603"/>
                    <a:pt x="1530298" y="2368496"/>
                  </a:cubicBezTo>
                  <a:cubicBezTo>
                    <a:pt x="973706" y="2856481"/>
                    <a:pt x="510866" y="2664352"/>
                    <a:pt x="257578" y="2486772"/>
                  </a:cubicBezTo>
                  <a:cubicBezTo>
                    <a:pt x="4290" y="2309192"/>
                    <a:pt x="-62311" y="1936143"/>
                    <a:pt x="58284" y="1589267"/>
                  </a:cubicBezTo>
                  <a:close/>
                </a:path>
              </a:pathLst>
            </a:custGeom>
            <a:solidFill>
              <a:srgbClr val="F4A6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PA-泪滴形 6"/>
            <p:cNvSpPr/>
            <p:nvPr>
              <p:custDataLst>
                <p:tags r:id="rId10"/>
              </p:custDataLst>
            </p:nvPr>
          </p:nvSpPr>
          <p:spPr>
            <a:xfrm flipV="1">
              <a:off x="7999016" y="2945628"/>
              <a:ext cx="1538249" cy="2677974"/>
            </a:xfrm>
            <a:custGeom>
              <a:avLst/>
              <a:gdLst>
                <a:gd name="connsiteX0" fmla="*/ 0 w 1511770"/>
                <a:gd name="connsiteY0" fmla="*/ 1358680 h 2717359"/>
                <a:gd name="connsiteX1" fmla="*/ 755885 w 1511770"/>
                <a:gd name="connsiteY1" fmla="*/ 0 h 2717359"/>
                <a:gd name="connsiteX2" fmla="*/ 1511770 w 1511770"/>
                <a:gd name="connsiteY2" fmla="*/ 0 h 2717359"/>
                <a:gd name="connsiteX3" fmla="*/ 1511770 w 1511770"/>
                <a:gd name="connsiteY3" fmla="*/ 1358680 h 2717359"/>
                <a:gd name="connsiteX4" fmla="*/ 755885 w 1511770"/>
                <a:gd name="connsiteY4" fmla="*/ 2717360 h 2717359"/>
                <a:gd name="connsiteX5" fmla="*/ 0 w 1511770"/>
                <a:gd name="connsiteY5" fmla="*/ 1358680 h 2717359"/>
                <a:gd name="connsiteX0-1" fmla="*/ 0 w 1511770"/>
                <a:gd name="connsiteY0-2" fmla="*/ 1358680 h 2888832"/>
                <a:gd name="connsiteX1-3" fmla="*/ 755885 w 1511770"/>
                <a:gd name="connsiteY1-4" fmla="*/ 0 h 2888832"/>
                <a:gd name="connsiteX2-5" fmla="*/ 1511770 w 1511770"/>
                <a:gd name="connsiteY2-6" fmla="*/ 0 h 2888832"/>
                <a:gd name="connsiteX3-7" fmla="*/ 1503819 w 1511770"/>
                <a:gd name="connsiteY3-8" fmla="*/ 2368496 h 2888832"/>
                <a:gd name="connsiteX4-9" fmla="*/ 755885 w 1511770"/>
                <a:gd name="connsiteY4-10" fmla="*/ 2717360 h 2888832"/>
                <a:gd name="connsiteX5-11" fmla="*/ 0 w 1511770"/>
                <a:gd name="connsiteY5-12" fmla="*/ 1358680 h 2888832"/>
                <a:gd name="connsiteX0-13" fmla="*/ 13319 w 1525089"/>
                <a:gd name="connsiteY0-14" fmla="*/ 1358680 h 2771602"/>
                <a:gd name="connsiteX1-15" fmla="*/ 769204 w 1525089"/>
                <a:gd name="connsiteY1-16" fmla="*/ 0 h 2771602"/>
                <a:gd name="connsiteX2-17" fmla="*/ 1525089 w 1525089"/>
                <a:gd name="connsiteY2-18" fmla="*/ 0 h 2771602"/>
                <a:gd name="connsiteX3-19" fmla="*/ 1517138 w 1525089"/>
                <a:gd name="connsiteY3-20" fmla="*/ 2368496 h 2771602"/>
                <a:gd name="connsiteX4-21" fmla="*/ 379590 w 1525089"/>
                <a:gd name="connsiteY4-22" fmla="*/ 2454967 h 2771602"/>
                <a:gd name="connsiteX5-23" fmla="*/ 13319 w 1525089"/>
                <a:gd name="connsiteY5-24" fmla="*/ 1358680 h 2771602"/>
                <a:gd name="connsiteX0-25" fmla="*/ 13319 w 1525089"/>
                <a:gd name="connsiteY0-26" fmla="*/ 1358680 h 2660790"/>
                <a:gd name="connsiteX1-27" fmla="*/ 769204 w 1525089"/>
                <a:gd name="connsiteY1-28" fmla="*/ 0 h 2660790"/>
                <a:gd name="connsiteX2-29" fmla="*/ 1525089 w 1525089"/>
                <a:gd name="connsiteY2-30" fmla="*/ 0 h 2660790"/>
                <a:gd name="connsiteX3-31" fmla="*/ 1517138 w 1525089"/>
                <a:gd name="connsiteY3-32" fmla="*/ 2368496 h 2660790"/>
                <a:gd name="connsiteX4-33" fmla="*/ 379590 w 1525089"/>
                <a:gd name="connsiteY4-34" fmla="*/ 2454967 h 2660790"/>
                <a:gd name="connsiteX5-35" fmla="*/ 13319 w 1525089"/>
                <a:gd name="connsiteY5-36" fmla="*/ 1358680 h 2660790"/>
                <a:gd name="connsiteX0-37" fmla="*/ 36335 w 1548105"/>
                <a:gd name="connsiteY0-38" fmla="*/ 1358680 h 2674707"/>
                <a:gd name="connsiteX1-39" fmla="*/ 792220 w 1548105"/>
                <a:gd name="connsiteY1-40" fmla="*/ 0 h 2674707"/>
                <a:gd name="connsiteX2-41" fmla="*/ 1548105 w 1548105"/>
                <a:gd name="connsiteY2-42" fmla="*/ 0 h 2674707"/>
                <a:gd name="connsiteX3-43" fmla="*/ 1540154 w 1548105"/>
                <a:gd name="connsiteY3-44" fmla="*/ 2368496 h 2674707"/>
                <a:gd name="connsiteX4-45" fmla="*/ 267434 w 1548105"/>
                <a:gd name="connsiteY4-46" fmla="*/ 2486772 h 2674707"/>
                <a:gd name="connsiteX5-47" fmla="*/ 36335 w 1548105"/>
                <a:gd name="connsiteY5-48" fmla="*/ 1358680 h 2674707"/>
                <a:gd name="connsiteX0-49" fmla="*/ 33961 w 1561634"/>
                <a:gd name="connsiteY0-50" fmla="*/ 1549511 h 2663724"/>
                <a:gd name="connsiteX1-51" fmla="*/ 805749 w 1561634"/>
                <a:gd name="connsiteY1-52" fmla="*/ 0 h 2663724"/>
                <a:gd name="connsiteX2-53" fmla="*/ 1561634 w 1561634"/>
                <a:gd name="connsiteY2-54" fmla="*/ 0 h 2663724"/>
                <a:gd name="connsiteX3-55" fmla="*/ 1553683 w 1561634"/>
                <a:gd name="connsiteY3-56" fmla="*/ 2368496 h 2663724"/>
                <a:gd name="connsiteX4-57" fmla="*/ 280963 w 1561634"/>
                <a:gd name="connsiteY4-58" fmla="*/ 2486772 h 2663724"/>
                <a:gd name="connsiteX5-59" fmla="*/ 33961 w 1561634"/>
                <a:gd name="connsiteY5-60" fmla="*/ 1549511 h 2663724"/>
                <a:gd name="connsiteX0-61" fmla="*/ 40770 w 1568443"/>
                <a:gd name="connsiteY0-62" fmla="*/ 1549511 h 2663724"/>
                <a:gd name="connsiteX1-63" fmla="*/ 907973 w 1568443"/>
                <a:gd name="connsiteY1-64" fmla="*/ 365760 h 2663724"/>
                <a:gd name="connsiteX2-65" fmla="*/ 1568443 w 1568443"/>
                <a:gd name="connsiteY2-66" fmla="*/ 0 h 2663724"/>
                <a:gd name="connsiteX3-67" fmla="*/ 1560492 w 1568443"/>
                <a:gd name="connsiteY3-68" fmla="*/ 2368496 h 2663724"/>
                <a:gd name="connsiteX4-69" fmla="*/ 287772 w 1568443"/>
                <a:gd name="connsiteY4-70" fmla="*/ 2486772 h 2663724"/>
                <a:gd name="connsiteX5-71" fmla="*/ 40770 w 1568443"/>
                <a:gd name="connsiteY5-72" fmla="*/ 1549511 h 2663724"/>
                <a:gd name="connsiteX0-73" fmla="*/ 40770 w 1568443"/>
                <a:gd name="connsiteY0-74" fmla="*/ 1549511 h 2663724"/>
                <a:gd name="connsiteX1-75" fmla="*/ 907973 w 1568443"/>
                <a:gd name="connsiteY1-76" fmla="*/ 365760 h 2663724"/>
                <a:gd name="connsiteX2-77" fmla="*/ 1568443 w 1568443"/>
                <a:gd name="connsiteY2-78" fmla="*/ 0 h 2663724"/>
                <a:gd name="connsiteX3-79" fmla="*/ 1560492 w 1568443"/>
                <a:gd name="connsiteY3-80" fmla="*/ 2368496 h 2663724"/>
                <a:gd name="connsiteX4-81" fmla="*/ 287772 w 1568443"/>
                <a:gd name="connsiteY4-82" fmla="*/ 2486772 h 2663724"/>
                <a:gd name="connsiteX5-83" fmla="*/ 40770 w 1568443"/>
                <a:gd name="connsiteY5-84" fmla="*/ 1549511 h 2663724"/>
                <a:gd name="connsiteX0-85" fmla="*/ 52788 w 1580461"/>
                <a:gd name="connsiteY0-86" fmla="*/ 1549511 h 2663724"/>
                <a:gd name="connsiteX1-87" fmla="*/ 1086969 w 1580461"/>
                <a:gd name="connsiteY1-88" fmla="*/ 500932 h 2663724"/>
                <a:gd name="connsiteX2-89" fmla="*/ 1580461 w 1580461"/>
                <a:gd name="connsiteY2-90" fmla="*/ 0 h 2663724"/>
                <a:gd name="connsiteX3-91" fmla="*/ 1572510 w 1580461"/>
                <a:gd name="connsiteY3-92" fmla="*/ 2368496 h 2663724"/>
                <a:gd name="connsiteX4-93" fmla="*/ 299790 w 1580461"/>
                <a:gd name="connsiteY4-94" fmla="*/ 2486772 h 2663724"/>
                <a:gd name="connsiteX5-95" fmla="*/ 52788 w 1580461"/>
                <a:gd name="connsiteY5-96" fmla="*/ 1549511 h 2663724"/>
                <a:gd name="connsiteX0-97" fmla="*/ 47053 w 1574726"/>
                <a:gd name="connsiteY0-98" fmla="*/ 1549511 h 2663724"/>
                <a:gd name="connsiteX1-99" fmla="*/ 1001721 w 1574726"/>
                <a:gd name="connsiteY1-100" fmla="*/ 397565 h 2663724"/>
                <a:gd name="connsiteX2-101" fmla="*/ 1574726 w 1574726"/>
                <a:gd name="connsiteY2-102" fmla="*/ 0 h 2663724"/>
                <a:gd name="connsiteX3-103" fmla="*/ 1566775 w 1574726"/>
                <a:gd name="connsiteY3-104" fmla="*/ 2368496 h 2663724"/>
                <a:gd name="connsiteX4-105" fmla="*/ 294055 w 1574726"/>
                <a:gd name="connsiteY4-106" fmla="*/ 2486772 h 2663724"/>
                <a:gd name="connsiteX5-107" fmla="*/ 47053 w 1574726"/>
                <a:gd name="connsiteY5-108" fmla="*/ 1549511 h 2663724"/>
                <a:gd name="connsiteX0-109" fmla="*/ 47053 w 1574726"/>
                <a:gd name="connsiteY0-110" fmla="*/ 1549511 h 2663724"/>
                <a:gd name="connsiteX1-111" fmla="*/ 1001721 w 1574726"/>
                <a:gd name="connsiteY1-112" fmla="*/ 397565 h 2663724"/>
                <a:gd name="connsiteX2-113" fmla="*/ 1574726 w 1574726"/>
                <a:gd name="connsiteY2-114" fmla="*/ 0 h 2663724"/>
                <a:gd name="connsiteX3-115" fmla="*/ 1566775 w 1574726"/>
                <a:gd name="connsiteY3-116" fmla="*/ 2368496 h 2663724"/>
                <a:gd name="connsiteX4-117" fmla="*/ 294055 w 1574726"/>
                <a:gd name="connsiteY4-118" fmla="*/ 2486772 h 2663724"/>
                <a:gd name="connsiteX5-119" fmla="*/ 47053 w 1574726"/>
                <a:gd name="connsiteY5-120" fmla="*/ 1549511 h 2663724"/>
                <a:gd name="connsiteX0-121" fmla="*/ 47053 w 1574726"/>
                <a:gd name="connsiteY0-122" fmla="*/ 1549511 h 2663724"/>
                <a:gd name="connsiteX1-123" fmla="*/ 1001721 w 1574726"/>
                <a:gd name="connsiteY1-124" fmla="*/ 397565 h 2663724"/>
                <a:gd name="connsiteX2-125" fmla="*/ 1574726 w 1574726"/>
                <a:gd name="connsiteY2-126" fmla="*/ 0 h 2663724"/>
                <a:gd name="connsiteX3-127" fmla="*/ 1566775 w 1574726"/>
                <a:gd name="connsiteY3-128" fmla="*/ 2368496 h 2663724"/>
                <a:gd name="connsiteX4-129" fmla="*/ 294055 w 1574726"/>
                <a:gd name="connsiteY4-130" fmla="*/ 2486772 h 2663724"/>
                <a:gd name="connsiteX5-131" fmla="*/ 47053 w 1574726"/>
                <a:gd name="connsiteY5-132" fmla="*/ 1549511 h 2663724"/>
                <a:gd name="connsiteX0-133" fmla="*/ 45857 w 1581481"/>
                <a:gd name="connsiteY0-134" fmla="*/ 1589267 h 2661481"/>
                <a:gd name="connsiteX1-135" fmla="*/ 1008476 w 1581481"/>
                <a:gd name="connsiteY1-136" fmla="*/ 397565 h 2661481"/>
                <a:gd name="connsiteX2-137" fmla="*/ 1581481 w 1581481"/>
                <a:gd name="connsiteY2-138" fmla="*/ 0 h 2661481"/>
                <a:gd name="connsiteX3-139" fmla="*/ 1573530 w 1581481"/>
                <a:gd name="connsiteY3-140" fmla="*/ 2368496 h 2661481"/>
                <a:gd name="connsiteX4-141" fmla="*/ 300810 w 1581481"/>
                <a:gd name="connsiteY4-142" fmla="*/ 2486772 h 2661481"/>
                <a:gd name="connsiteX5-143" fmla="*/ 45857 w 1581481"/>
                <a:gd name="connsiteY5-144" fmla="*/ 1589267 h 2661481"/>
                <a:gd name="connsiteX0-145" fmla="*/ 60597 w 1516708"/>
                <a:gd name="connsiteY0-146" fmla="*/ 1581316 h 2661929"/>
                <a:gd name="connsiteX1-147" fmla="*/ 943703 w 1516708"/>
                <a:gd name="connsiteY1-148" fmla="*/ 397565 h 2661929"/>
                <a:gd name="connsiteX2-149" fmla="*/ 1516708 w 1516708"/>
                <a:gd name="connsiteY2-150" fmla="*/ 0 h 2661929"/>
                <a:gd name="connsiteX3-151" fmla="*/ 1508757 w 1516708"/>
                <a:gd name="connsiteY3-152" fmla="*/ 2368496 h 2661929"/>
                <a:gd name="connsiteX4-153" fmla="*/ 236037 w 1516708"/>
                <a:gd name="connsiteY4-154" fmla="*/ 2486772 h 2661929"/>
                <a:gd name="connsiteX5-155" fmla="*/ 60597 w 1516708"/>
                <a:gd name="connsiteY5-156" fmla="*/ 1581316 h 2661929"/>
                <a:gd name="connsiteX0-157" fmla="*/ 55457 w 1535422"/>
                <a:gd name="connsiteY0-158" fmla="*/ 1589267 h 2661481"/>
                <a:gd name="connsiteX1-159" fmla="*/ 962417 w 1535422"/>
                <a:gd name="connsiteY1-160" fmla="*/ 397565 h 2661481"/>
                <a:gd name="connsiteX2-161" fmla="*/ 1535422 w 1535422"/>
                <a:gd name="connsiteY2-162" fmla="*/ 0 h 2661481"/>
                <a:gd name="connsiteX3-163" fmla="*/ 1527471 w 1535422"/>
                <a:gd name="connsiteY3-164" fmla="*/ 2368496 h 2661481"/>
                <a:gd name="connsiteX4-165" fmla="*/ 254751 w 1535422"/>
                <a:gd name="connsiteY4-166" fmla="*/ 2486772 h 2661481"/>
                <a:gd name="connsiteX5-167" fmla="*/ 55457 w 1535422"/>
                <a:gd name="connsiteY5-168" fmla="*/ 1589267 h 2661481"/>
                <a:gd name="connsiteX0-169" fmla="*/ 57106 w 1537071"/>
                <a:gd name="connsiteY0-170" fmla="*/ 1589267 h 2672390"/>
                <a:gd name="connsiteX1-171" fmla="*/ 964066 w 1537071"/>
                <a:gd name="connsiteY1-172" fmla="*/ 397565 h 2672390"/>
                <a:gd name="connsiteX2-173" fmla="*/ 1537071 w 1537071"/>
                <a:gd name="connsiteY2-174" fmla="*/ 0 h 2672390"/>
                <a:gd name="connsiteX3-175" fmla="*/ 1529120 w 1537071"/>
                <a:gd name="connsiteY3-176" fmla="*/ 2368496 h 2672390"/>
                <a:gd name="connsiteX4-177" fmla="*/ 256400 w 1537071"/>
                <a:gd name="connsiteY4-178" fmla="*/ 2486772 h 2672390"/>
                <a:gd name="connsiteX5-179" fmla="*/ 57106 w 1537071"/>
                <a:gd name="connsiteY5-180" fmla="*/ 1589267 h 2672390"/>
                <a:gd name="connsiteX0-181" fmla="*/ 57106 w 1537071"/>
                <a:gd name="connsiteY0-182" fmla="*/ 1589267 h 2672390"/>
                <a:gd name="connsiteX1-183" fmla="*/ 964066 w 1537071"/>
                <a:gd name="connsiteY1-184" fmla="*/ 397565 h 2672390"/>
                <a:gd name="connsiteX2-185" fmla="*/ 1537071 w 1537071"/>
                <a:gd name="connsiteY2-186" fmla="*/ 0 h 2672390"/>
                <a:gd name="connsiteX3-187" fmla="*/ 1529120 w 1537071"/>
                <a:gd name="connsiteY3-188" fmla="*/ 2368496 h 2672390"/>
                <a:gd name="connsiteX4-189" fmla="*/ 256400 w 1537071"/>
                <a:gd name="connsiteY4-190" fmla="*/ 2486772 h 2672390"/>
                <a:gd name="connsiteX5-191" fmla="*/ 57106 w 1537071"/>
                <a:gd name="connsiteY5-192" fmla="*/ 1589267 h 2672390"/>
                <a:gd name="connsiteX0-193" fmla="*/ 57106 w 1537071"/>
                <a:gd name="connsiteY0-194" fmla="*/ 1589267 h 2677974"/>
                <a:gd name="connsiteX1-195" fmla="*/ 964066 w 1537071"/>
                <a:gd name="connsiteY1-196" fmla="*/ 397565 h 2677974"/>
                <a:gd name="connsiteX2-197" fmla="*/ 1537071 w 1537071"/>
                <a:gd name="connsiteY2-198" fmla="*/ 0 h 2677974"/>
                <a:gd name="connsiteX3-199" fmla="*/ 1529120 w 1537071"/>
                <a:gd name="connsiteY3-200" fmla="*/ 2368496 h 2677974"/>
                <a:gd name="connsiteX4-201" fmla="*/ 256400 w 1537071"/>
                <a:gd name="connsiteY4-202" fmla="*/ 2486772 h 2677974"/>
                <a:gd name="connsiteX5-203" fmla="*/ 57106 w 1537071"/>
                <a:gd name="connsiteY5-204" fmla="*/ 1589267 h 2677974"/>
                <a:gd name="connsiteX0-205" fmla="*/ 57106 w 1537071"/>
                <a:gd name="connsiteY0-206" fmla="*/ 1589267 h 2677974"/>
                <a:gd name="connsiteX1-207" fmla="*/ 964066 w 1537071"/>
                <a:gd name="connsiteY1-208" fmla="*/ 397565 h 2677974"/>
                <a:gd name="connsiteX2-209" fmla="*/ 1537071 w 1537071"/>
                <a:gd name="connsiteY2-210" fmla="*/ 0 h 2677974"/>
                <a:gd name="connsiteX3-211" fmla="*/ 1529120 w 1537071"/>
                <a:gd name="connsiteY3-212" fmla="*/ 2368496 h 2677974"/>
                <a:gd name="connsiteX4-213" fmla="*/ 256400 w 1537071"/>
                <a:gd name="connsiteY4-214" fmla="*/ 2486772 h 2677974"/>
                <a:gd name="connsiteX5-215" fmla="*/ 57106 w 1537071"/>
                <a:gd name="connsiteY5-216" fmla="*/ 1589267 h 2677974"/>
                <a:gd name="connsiteX0-217" fmla="*/ 58284 w 1538249"/>
                <a:gd name="connsiteY0-218" fmla="*/ 1589267 h 2677974"/>
                <a:gd name="connsiteX1-219" fmla="*/ 981147 w 1538249"/>
                <a:gd name="connsiteY1-220" fmla="*/ 405517 h 2677974"/>
                <a:gd name="connsiteX2-221" fmla="*/ 1538249 w 1538249"/>
                <a:gd name="connsiteY2-222" fmla="*/ 0 h 2677974"/>
                <a:gd name="connsiteX3-223" fmla="*/ 1530298 w 1538249"/>
                <a:gd name="connsiteY3-224" fmla="*/ 2368496 h 2677974"/>
                <a:gd name="connsiteX4-225" fmla="*/ 257578 w 1538249"/>
                <a:gd name="connsiteY4-226" fmla="*/ 2486772 h 2677974"/>
                <a:gd name="connsiteX5-227" fmla="*/ 58284 w 1538249"/>
                <a:gd name="connsiteY5-228" fmla="*/ 1589267 h 26779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538249" h="2677974">
                  <a:moveTo>
                    <a:pt x="58284" y="1589267"/>
                  </a:moveTo>
                  <a:cubicBezTo>
                    <a:pt x="178879" y="1242391"/>
                    <a:pt x="372853" y="962108"/>
                    <a:pt x="981147" y="405517"/>
                  </a:cubicBezTo>
                  <a:lnTo>
                    <a:pt x="1538249" y="0"/>
                  </a:lnTo>
                  <a:cubicBezTo>
                    <a:pt x="1538249" y="452893"/>
                    <a:pt x="1530298" y="1915603"/>
                    <a:pt x="1530298" y="2368496"/>
                  </a:cubicBezTo>
                  <a:cubicBezTo>
                    <a:pt x="973706" y="2856481"/>
                    <a:pt x="510866" y="2664352"/>
                    <a:pt x="257578" y="2486772"/>
                  </a:cubicBezTo>
                  <a:cubicBezTo>
                    <a:pt x="4290" y="2309192"/>
                    <a:pt x="-62311" y="1936143"/>
                    <a:pt x="58284" y="1589267"/>
                  </a:cubicBezTo>
                  <a:close/>
                </a:path>
              </a:pathLst>
            </a:custGeom>
            <a:solidFill>
              <a:srgbClr val="F5BCC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PA-组合 36"/>
          <p:cNvGrpSpPr/>
          <p:nvPr userDrawn="1">
            <p:custDataLst>
              <p:tags r:id="rId11"/>
            </p:custDataLst>
          </p:nvPr>
        </p:nvGrpSpPr>
        <p:grpSpPr>
          <a:xfrm>
            <a:off x="11549287" y="5317903"/>
            <a:ext cx="810982" cy="709597"/>
            <a:chOff x="7999016" y="2945628"/>
            <a:chExt cx="3060596" cy="2677974"/>
          </a:xfrm>
        </p:grpSpPr>
        <p:sp>
          <p:nvSpPr>
            <p:cNvPr id="45" name="PA-泪滴形 6"/>
            <p:cNvSpPr/>
            <p:nvPr>
              <p:custDataLst>
                <p:tags r:id="rId12"/>
              </p:custDataLst>
            </p:nvPr>
          </p:nvSpPr>
          <p:spPr>
            <a:xfrm flipH="1" flipV="1">
              <a:off x="9521363" y="2945628"/>
              <a:ext cx="1538249" cy="2677974"/>
            </a:xfrm>
            <a:custGeom>
              <a:avLst/>
              <a:gdLst>
                <a:gd name="connsiteX0" fmla="*/ 0 w 1511770"/>
                <a:gd name="connsiteY0" fmla="*/ 1358680 h 2717359"/>
                <a:gd name="connsiteX1" fmla="*/ 755885 w 1511770"/>
                <a:gd name="connsiteY1" fmla="*/ 0 h 2717359"/>
                <a:gd name="connsiteX2" fmla="*/ 1511770 w 1511770"/>
                <a:gd name="connsiteY2" fmla="*/ 0 h 2717359"/>
                <a:gd name="connsiteX3" fmla="*/ 1511770 w 1511770"/>
                <a:gd name="connsiteY3" fmla="*/ 1358680 h 2717359"/>
                <a:gd name="connsiteX4" fmla="*/ 755885 w 1511770"/>
                <a:gd name="connsiteY4" fmla="*/ 2717360 h 2717359"/>
                <a:gd name="connsiteX5" fmla="*/ 0 w 1511770"/>
                <a:gd name="connsiteY5" fmla="*/ 1358680 h 2717359"/>
                <a:gd name="connsiteX0-1" fmla="*/ 0 w 1511770"/>
                <a:gd name="connsiteY0-2" fmla="*/ 1358680 h 2888832"/>
                <a:gd name="connsiteX1-3" fmla="*/ 755885 w 1511770"/>
                <a:gd name="connsiteY1-4" fmla="*/ 0 h 2888832"/>
                <a:gd name="connsiteX2-5" fmla="*/ 1511770 w 1511770"/>
                <a:gd name="connsiteY2-6" fmla="*/ 0 h 2888832"/>
                <a:gd name="connsiteX3-7" fmla="*/ 1503819 w 1511770"/>
                <a:gd name="connsiteY3-8" fmla="*/ 2368496 h 2888832"/>
                <a:gd name="connsiteX4-9" fmla="*/ 755885 w 1511770"/>
                <a:gd name="connsiteY4-10" fmla="*/ 2717360 h 2888832"/>
                <a:gd name="connsiteX5-11" fmla="*/ 0 w 1511770"/>
                <a:gd name="connsiteY5-12" fmla="*/ 1358680 h 2888832"/>
                <a:gd name="connsiteX0-13" fmla="*/ 13319 w 1525089"/>
                <a:gd name="connsiteY0-14" fmla="*/ 1358680 h 2771602"/>
                <a:gd name="connsiteX1-15" fmla="*/ 769204 w 1525089"/>
                <a:gd name="connsiteY1-16" fmla="*/ 0 h 2771602"/>
                <a:gd name="connsiteX2-17" fmla="*/ 1525089 w 1525089"/>
                <a:gd name="connsiteY2-18" fmla="*/ 0 h 2771602"/>
                <a:gd name="connsiteX3-19" fmla="*/ 1517138 w 1525089"/>
                <a:gd name="connsiteY3-20" fmla="*/ 2368496 h 2771602"/>
                <a:gd name="connsiteX4-21" fmla="*/ 379590 w 1525089"/>
                <a:gd name="connsiteY4-22" fmla="*/ 2454967 h 2771602"/>
                <a:gd name="connsiteX5-23" fmla="*/ 13319 w 1525089"/>
                <a:gd name="connsiteY5-24" fmla="*/ 1358680 h 2771602"/>
                <a:gd name="connsiteX0-25" fmla="*/ 13319 w 1525089"/>
                <a:gd name="connsiteY0-26" fmla="*/ 1358680 h 2660790"/>
                <a:gd name="connsiteX1-27" fmla="*/ 769204 w 1525089"/>
                <a:gd name="connsiteY1-28" fmla="*/ 0 h 2660790"/>
                <a:gd name="connsiteX2-29" fmla="*/ 1525089 w 1525089"/>
                <a:gd name="connsiteY2-30" fmla="*/ 0 h 2660790"/>
                <a:gd name="connsiteX3-31" fmla="*/ 1517138 w 1525089"/>
                <a:gd name="connsiteY3-32" fmla="*/ 2368496 h 2660790"/>
                <a:gd name="connsiteX4-33" fmla="*/ 379590 w 1525089"/>
                <a:gd name="connsiteY4-34" fmla="*/ 2454967 h 2660790"/>
                <a:gd name="connsiteX5-35" fmla="*/ 13319 w 1525089"/>
                <a:gd name="connsiteY5-36" fmla="*/ 1358680 h 2660790"/>
                <a:gd name="connsiteX0-37" fmla="*/ 36335 w 1548105"/>
                <a:gd name="connsiteY0-38" fmla="*/ 1358680 h 2674707"/>
                <a:gd name="connsiteX1-39" fmla="*/ 792220 w 1548105"/>
                <a:gd name="connsiteY1-40" fmla="*/ 0 h 2674707"/>
                <a:gd name="connsiteX2-41" fmla="*/ 1548105 w 1548105"/>
                <a:gd name="connsiteY2-42" fmla="*/ 0 h 2674707"/>
                <a:gd name="connsiteX3-43" fmla="*/ 1540154 w 1548105"/>
                <a:gd name="connsiteY3-44" fmla="*/ 2368496 h 2674707"/>
                <a:gd name="connsiteX4-45" fmla="*/ 267434 w 1548105"/>
                <a:gd name="connsiteY4-46" fmla="*/ 2486772 h 2674707"/>
                <a:gd name="connsiteX5-47" fmla="*/ 36335 w 1548105"/>
                <a:gd name="connsiteY5-48" fmla="*/ 1358680 h 2674707"/>
                <a:gd name="connsiteX0-49" fmla="*/ 33961 w 1561634"/>
                <a:gd name="connsiteY0-50" fmla="*/ 1549511 h 2663724"/>
                <a:gd name="connsiteX1-51" fmla="*/ 805749 w 1561634"/>
                <a:gd name="connsiteY1-52" fmla="*/ 0 h 2663724"/>
                <a:gd name="connsiteX2-53" fmla="*/ 1561634 w 1561634"/>
                <a:gd name="connsiteY2-54" fmla="*/ 0 h 2663724"/>
                <a:gd name="connsiteX3-55" fmla="*/ 1553683 w 1561634"/>
                <a:gd name="connsiteY3-56" fmla="*/ 2368496 h 2663724"/>
                <a:gd name="connsiteX4-57" fmla="*/ 280963 w 1561634"/>
                <a:gd name="connsiteY4-58" fmla="*/ 2486772 h 2663724"/>
                <a:gd name="connsiteX5-59" fmla="*/ 33961 w 1561634"/>
                <a:gd name="connsiteY5-60" fmla="*/ 1549511 h 2663724"/>
                <a:gd name="connsiteX0-61" fmla="*/ 40770 w 1568443"/>
                <a:gd name="connsiteY0-62" fmla="*/ 1549511 h 2663724"/>
                <a:gd name="connsiteX1-63" fmla="*/ 907973 w 1568443"/>
                <a:gd name="connsiteY1-64" fmla="*/ 365760 h 2663724"/>
                <a:gd name="connsiteX2-65" fmla="*/ 1568443 w 1568443"/>
                <a:gd name="connsiteY2-66" fmla="*/ 0 h 2663724"/>
                <a:gd name="connsiteX3-67" fmla="*/ 1560492 w 1568443"/>
                <a:gd name="connsiteY3-68" fmla="*/ 2368496 h 2663724"/>
                <a:gd name="connsiteX4-69" fmla="*/ 287772 w 1568443"/>
                <a:gd name="connsiteY4-70" fmla="*/ 2486772 h 2663724"/>
                <a:gd name="connsiteX5-71" fmla="*/ 40770 w 1568443"/>
                <a:gd name="connsiteY5-72" fmla="*/ 1549511 h 2663724"/>
                <a:gd name="connsiteX0-73" fmla="*/ 40770 w 1568443"/>
                <a:gd name="connsiteY0-74" fmla="*/ 1549511 h 2663724"/>
                <a:gd name="connsiteX1-75" fmla="*/ 907973 w 1568443"/>
                <a:gd name="connsiteY1-76" fmla="*/ 365760 h 2663724"/>
                <a:gd name="connsiteX2-77" fmla="*/ 1568443 w 1568443"/>
                <a:gd name="connsiteY2-78" fmla="*/ 0 h 2663724"/>
                <a:gd name="connsiteX3-79" fmla="*/ 1560492 w 1568443"/>
                <a:gd name="connsiteY3-80" fmla="*/ 2368496 h 2663724"/>
                <a:gd name="connsiteX4-81" fmla="*/ 287772 w 1568443"/>
                <a:gd name="connsiteY4-82" fmla="*/ 2486772 h 2663724"/>
                <a:gd name="connsiteX5-83" fmla="*/ 40770 w 1568443"/>
                <a:gd name="connsiteY5-84" fmla="*/ 1549511 h 2663724"/>
                <a:gd name="connsiteX0-85" fmla="*/ 52788 w 1580461"/>
                <a:gd name="connsiteY0-86" fmla="*/ 1549511 h 2663724"/>
                <a:gd name="connsiteX1-87" fmla="*/ 1086969 w 1580461"/>
                <a:gd name="connsiteY1-88" fmla="*/ 500932 h 2663724"/>
                <a:gd name="connsiteX2-89" fmla="*/ 1580461 w 1580461"/>
                <a:gd name="connsiteY2-90" fmla="*/ 0 h 2663724"/>
                <a:gd name="connsiteX3-91" fmla="*/ 1572510 w 1580461"/>
                <a:gd name="connsiteY3-92" fmla="*/ 2368496 h 2663724"/>
                <a:gd name="connsiteX4-93" fmla="*/ 299790 w 1580461"/>
                <a:gd name="connsiteY4-94" fmla="*/ 2486772 h 2663724"/>
                <a:gd name="connsiteX5-95" fmla="*/ 52788 w 1580461"/>
                <a:gd name="connsiteY5-96" fmla="*/ 1549511 h 2663724"/>
                <a:gd name="connsiteX0-97" fmla="*/ 47053 w 1574726"/>
                <a:gd name="connsiteY0-98" fmla="*/ 1549511 h 2663724"/>
                <a:gd name="connsiteX1-99" fmla="*/ 1001721 w 1574726"/>
                <a:gd name="connsiteY1-100" fmla="*/ 397565 h 2663724"/>
                <a:gd name="connsiteX2-101" fmla="*/ 1574726 w 1574726"/>
                <a:gd name="connsiteY2-102" fmla="*/ 0 h 2663724"/>
                <a:gd name="connsiteX3-103" fmla="*/ 1566775 w 1574726"/>
                <a:gd name="connsiteY3-104" fmla="*/ 2368496 h 2663724"/>
                <a:gd name="connsiteX4-105" fmla="*/ 294055 w 1574726"/>
                <a:gd name="connsiteY4-106" fmla="*/ 2486772 h 2663724"/>
                <a:gd name="connsiteX5-107" fmla="*/ 47053 w 1574726"/>
                <a:gd name="connsiteY5-108" fmla="*/ 1549511 h 2663724"/>
                <a:gd name="connsiteX0-109" fmla="*/ 47053 w 1574726"/>
                <a:gd name="connsiteY0-110" fmla="*/ 1549511 h 2663724"/>
                <a:gd name="connsiteX1-111" fmla="*/ 1001721 w 1574726"/>
                <a:gd name="connsiteY1-112" fmla="*/ 397565 h 2663724"/>
                <a:gd name="connsiteX2-113" fmla="*/ 1574726 w 1574726"/>
                <a:gd name="connsiteY2-114" fmla="*/ 0 h 2663724"/>
                <a:gd name="connsiteX3-115" fmla="*/ 1566775 w 1574726"/>
                <a:gd name="connsiteY3-116" fmla="*/ 2368496 h 2663724"/>
                <a:gd name="connsiteX4-117" fmla="*/ 294055 w 1574726"/>
                <a:gd name="connsiteY4-118" fmla="*/ 2486772 h 2663724"/>
                <a:gd name="connsiteX5-119" fmla="*/ 47053 w 1574726"/>
                <a:gd name="connsiteY5-120" fmla="*/ 1549511 h 2663724"/>
                <a:gd name="connsiteX0-121" fmla="*/ 47053 w 1574726"/>
                <a:gd name="connsiteY0-122" fmla="*/ 1549511 h 2663724"/>
                <a:gd name="connsiteX1-123" fmla="*/ 1001721 w 1574726"/>
                <a:gd name="connsiteY1-124" fmla="*/ 397565 h 2663724"/>
                <a:gd name="connsiteX2-125" fmla="*/ 1574726 w 1574726"/>
                <a:gd name="connsiteY2-126" fmla="*/ 0 h 2663724"/>
                <a:gd name="connsiteX3-127" fmla="*/ 1566775 w 1574726"/>
                <a:gd name="connsiteY3-128" fmla="*/ 2368496 h 2663724"/>
                <a:gd name="connsiteX4-129" fmla="*/ 294055 w 1574726"/>
                <a:gd name="connsiteY4-130" fmla="*/ 2486772 h 2663724"/>
                <a:gd name="connsiteX5-131" fmla="*/ 47053 w 1574726"/>
                <a:gd name="connsiteY5-132" fmla="*/ 1549511 h 2663724"/>
                <a:gd name="connsiteX0-133" fmla="*/ 45857 w 1581481"/>
                <a:gd name="connsiteY0-134" fmla="*/ 1589267 h 2661481"/>
                <a:gd name="connsiteX1-135" fmla="*/ 1008476 w 1581481"/>
                <a:gd name="connsiteY1-136" fmla="*/ 397565 h 2661481"/>
                <a:gd name="connsiteX2-137" fmla="*/ 1581481 w 1581481"/>
                <a:gd name="connsiteY2-138" fmla="*/ 0 h 2661481"/>
                <a:gd name="connsiteX3-139" fmla="*/ 1573530 w 1581481"/>
                <a:gd name="connsiteY3-140" fmla="*/ 2368496 h 2661481"/>
                <a:gd name="connsiteX4-141" fmla="*/ 300810 w 1581481"/>
                <a:gd name="connsiteY4-142" fmla="*/ 2486772 h 2661481"/>
                <a:gd name="connsiteX5-143" fmla="*/ 45857 w 1581481"/>
                <a:gd name="connsiteY5-144" fmla="*/ 1589267 h 2661481"/>
                <a:gd name="connsiteX0-145" fmla="*/ 60597 w 1516708"/>
                <a:gd name="connsiteY0-146" fmla="*/ 1581316 h 2661929"/>
                <a:gd name="connsiteX1-147" fmla="*/ 943703 w 1516708"/>
                <a:gd name="connsiteY1-148" fmla="*/ 397565 h 2661929"/>
                <a:gd name="connsiteX2-149" fmla="*/ 1516708 w 1516708"/>
                <a:gd name="connsiteY2-150" fmla="*/ 0 h 2661929"/>
                <a:gd name="connsiteX3-151" fmla="*/ 1508757 w 1516708"/>
                <a:gd name="connsiteY3-152" fmla="*/ 2368496 h 2661929"/>
                <a:gd name="connsiteX4-153" fmla="*/ 236037 w 1516708"/>
                <a:gd name="connsiteY4-154" fmla="*/ 2486772 h 2661929"/>
                <a:gd name="connsiteX5-155" fmla="*/ 60597 w 1516708"/>
                <a:gd name="connsiteY5-156" fmla="*/ 1581316 h 2661929"/>
                <a:gd name="connsiteX0-157" fmla="*/ 55457 w 1535422"/>
                <a:gd name="connsiteY0-158" fmla="*/ 1589267 h 2661481"/>
                <a:gd name="connsiteX1-159" fmla="*/ 962417 w 1535422"/>
                <a:gd name="connsiteY1-160" fmla="*/ 397565 h 2661481"/>
                <a:gd name="connsiteX2-161" fmla="*/ 1535422 w 1535422"/>
                <a:gd name="connsiteY2-162" fmla="*/ 0 h 2661481"/>
                <a:gd name="connsiteX3-163" fmla="*/ 1527471 w 1535422"/>
                <a:gd name="connsiteY3-164" fmla="*/ 2368496 h 2661481"/>
                <a:gd name="connsiteX4-165" fmla="*/ 254751 w 1535422"/>
                <a:gd name="connsiteY4-166" fmla="*/ 2486772 h 2661481"/>
                <a:gd name="connsiteX5-167" fmla="*/ 55457 w 1535422"/>
                <a:gd name="connsiteY5-168" fmla="*/ 1589267 h 2661481"/>
                <a:gd name="connsiteX0-169" fmla="*/ 57106 w 1537071"/>
                <a:gd name="connsiteY0-170" fmla="*/ 1589267 h 2672390"/>
                <a:gd name="connsiteX1-171" fmla="*/ 964066 w 1537071"/>
                <a:gd name="connsiteY1-172" fmla="*/ 397565 h 2672390"/>
                <a:gd name="connsiteX2-173" fmla="*/ 1537071 w 1537071"/>
                <a:gd name="connsiteY2-174" fmla="*/ 0 h 2672390"/>
                <a:gd name="connsiteX3-175" fmla="*/ 1529120 w 1537071"/>
                <a:gd name="connsiteY3-176" fmla="*/ 2368496 h 2672390"/>
                <a:gd name="connsiteX4-177" fmla="*/ 256400 w 1537071"/>
                <a:gd name="connsiteY4-178" fmla="*/ 2486772 h 2672390"/>
                <a:gd name="connsiteX5-179" fmla="*/ 57106 w 1537071"/>
                <a:gd name="connsiteY5-180" fmla="*/ 1589267 h 2672390"/>
                <a:gd name="connsiteX0-181" fmla="*/ 57106 w 1537071"/>
                <a:gd name="connsiteY0-182" fmla="*/ 1589267 h 2672390"/>
                <a:gd name="connsiteX1-183" fmla="*/ 964066 w 1537071"/>
                <a:gd name="connsiteY1-184" fmla="*/ 397565 h 2672390"/>
                <a:gd name="connsiteX2-185" fmla="*/ 1537071 w 1537071"/>
                <a:gd name="connsiteY2-186" fmla="*/ 0 h 2672390"/>
                <a:gd name="connsiteX3-187" fmla="*/ 1529120 w 1537071"/>
                <a:gd name="connsiteY3-188" fmla="*/ 2368496 h 2672390"/>
                <a:gd name="connsiteX4-189" fmla="*/ 256400 w 1537071"/>
                <a:gd name="connsiteY4-190" fmla="*/ 2486772 h 2672390"/>
                <a:gd name="connsiteX5-191" fmla="*/ 57106 w 1537071"/>
                <a:gd name="connsiteY5-192" fmla="*/ 1589267 h 2672390"/>
                <a:gd name="connsiteX0-193" fmla="*/ 57106 w 1537071"/>
                <a:gd name="connsiteY0-194" fmla="*/ 1589267 h 2677974"/>
                <a:gd name="connsiteX1-195" fmla="*/ 964066 w 1537071"/>
                <a:gd name="connsiteY1-196" fmla="*/ 397565 h 2677974"/>
                <a:gd name="connsiteX2-197" fmla="*/ 1537071 w 1537071"/>
                <a:gd name="connsiteY2-198" fmla="*/ 0 h 2677974"/>
                <a:gd name="connsiteX3-199" fmla="*/ 1529120 w 1537071"/>
                <a:gd name="connsiteY3-200" fmla="*/ 2368496 h 2677974"/>
                <a:gd name="connsiteX4-201" fmla="*/ 256400 w 1537071"/>
                <a:gd name="connsiteY4-202" fmla="*/ 2486772 h 2677974"/>
                <a:gd name="connsiteX5-203" fmla="*/ 57106 w 1537071"/>
                <a:gd name="connsiteY5-204" fmla="*/ 1589267 h 2677974"/>
                <a:gd name="connsiteX0-205" fmla="*/ 58284 w 1538249"/>
                <a:gd name="connsiteY0-206" fmla="*/ 1589267 h 2677974"/>
                <a:gd name="connsiteX1-207" fmla="*/ 981146 w 1538249"/>
                <a:gd name="connsiteY1-208" fmla="*/ 405516 h 2677974"/>
                <a:gd name="connsiteX2-209" fmla="*/ 1538249 w 1538249"/>
                <a:gd name="connsiteY2-210" fmla="*/ 0 h 2677974"/>
                <a:gd name="connsiteX3-211" fmla="*/ 1530298 w 1538249"/>
                <a:gd name="connsiteY3-212" fmla="*/ 2368496 h 2677974"/>
                <a:gd name="connsiteX4-213" fmla="*/ 257578 w 1538249"/>
                <a:gd name="connsiteY4-214" fmla="*/ 2486772 h 2677974"/>
                <a:gd name="connsiteX5-215" fmla="*/ 58284 w 1538249"/>
                <a:gd name="connsiteY5-216" fmla="*/ 1589267 h 2677974"/>
                <a:gd name="connsiteX0-217" fmla="*/ 58284 w 1538249"/>
                <a:gd name="connsiteY0-218" fmla="*/ 1589267 h 2677974"/>
                <a:gd name="connsiteX1-219" fmla="*/ 981146 w 1538249"/>
                <a:gd name="connsiteY1-220" fmla="*/ 405516 h 2677974"/>
                <a:gd name="connsiteX2-221" fmla="*/ 1538249 w 1538249"/>
                <a:gd name="connsiteY2-222" fmla="*/ 0 h 2677974"/>
                <a:gd name="connsiteX3-223" fmla="*/ 1530298 w 1538249"/>
                <a:gd name="connsiteY3-224" fmla="*/ 2368496 h 2677974"/>
                <a:gd name="connsiteX4-225" fmla="*/ 257578 w 1538249"/>
                <a:gd name="connsiteY4-226" fmla="*/ 2486772 h 2677974"/>
                <a:gd name="connsiteX5-227" fmla="*/ 58284 w 1538249"/>
                <a:gd name="connsiteY5-228" fmla="*/ 1589267 h 26779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538249" h="2677974">
                  <a:moveTo>
                    <a:pt x="58284" y="1589267"/>
                  </a:moveTo>
                  <a:cubicBezTo>
                    <a:pt x="178879" y="1242391"/>
                    <a:pt x="404657" y="962107"/>
                    <a:pt x="981146" y="405516"/>
                  </a:cubicBezTo>
                  <a:cubicBezTo>
                    <a:pt x="1166847" y="254441"/>
                    <a:pt x="1352548" y="135172"/>
                    <a:pt x="1538249" y="0"/>
                  </a:cubicBezTo>
                  <a:cubicBezTo>
                    <a:pt x="1538249" y="452893"/>
                    <a:pt x="1530298" y="1915603"/>
                    <a:pt x="1530298" y="2368496"/>
                  </a:cubicBezTo>
                  <a:cubicBezTo>
                    <a:pt x="973706" y="2856481"/>
                    <a:pt x="510866" y="2664352"/>
                    <a:pt x="257578" y="2486772"/>
                  </a:cubicBezTo>
                  <a:cubicBezTo>
                    <a:pt x="4290" y="2309192"/>
                    <a:pt x="-62311" y="1936143"/>
                    <a:pt x="58284" y="1589267"/>
                  </a:cubicBezTo>
                  <a:close/>
                </a:path>
              </a:pathLst>
            </a:custGeom>
            <a:solidFill>
              <a:srgbClr val="F4A6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PA-泪滴形 6"/>
            <p:cNvSpPr/>
            <p:nvPr>
              <p:custDataLst>
                <p:tags r:id="rId13"/>
              </p:custDataLst>
            </p:nvPr>
          </p:nvSpPr>
          <p:spPr>
            <a:xfrm flipV="1">
              <a:off x="7999016" y="2945628"/>
              <a:ext cx="1538249" cy="2677974"/>
            </a:xfrm>
            <a:custGeom>
              <a:avLst/>
              <a:gdLst>
                <a:gd name="connsiteX0" fmla="*/ 0 w 1511770"/>
                <a:gd name="connsiteY0" fmla="*/ 1358680 h 2717359"/>
                <a:gd name="connsiteX1" fmla="*/ 755885 w 1511770"/>
                <a:gd name="connsiteY1" fmla="*/ 0 h 2717359"/>
                <a:gd name="connsiteX2" fmla="*/ 1511770 w 1511770"/>
                <a:gd name="connsiteY2" fmla="*/ 0 h 2717359"/>
                <a:gd name="connsiteX3" fmla="*/ 1511770 w 1511770"/>
                <a:gd name="connsiteY3" fmla="*/ 1358680 h 2717359"/>
                <a:gd name="connsiteX4" fmla="*/ 755885 w 1511770"/>
                <a:gd name="connsiteY4" fmla="*/ 2717360 h 2717359"/>
                <a:gd name="connsiteX5" fmla="*/ 0 w 1511770"/>
                <a:gd name="connsiteY5" fmla="*/ 1358680 h 2717359"/>
                <a:gd name="connsiteX0-1" fmla="*/ 0 w 1511770"/>
                <a:gd name="connsiteY0-2" fmla="*/ 1358680 h 2888832"/>
                <a:gd name="connsiteX1-3" fmla="*/ 755885 w 1511770"/>
                <a:gd name="connsiteY1-4" fmla="*/ 0 h 2888832"/>
                <a:gd name="connsiteX2-5" fmla="*/ 1511770 w 1511770"/>
                <a:gd name="connsiteY2-6" fmla="*/ 0 h 2888832"/>
                <a:gd name="connsiteX3-7" fmla="*/ 1503819 w 1511770"/>
                <a:gd name="connsiteY3-8" fmla="*/ 2368496 h 2888832"/>
                <a:gd name="connsiteX4-9" fmla="*/ 755885 w 1511770"/>
                <a:gd name="connsiteY4-10" fmla="*/ 2717360 h 2888832"/>
                <a:gd name="connsiteX5-11" fmla="*/ 0 w 1511770"/>
                <a:gd name="connsiteY5-12" fmla="*/ 1358680 h 2888832"/>
                <a:gd name="connsiteX0-13" fmla="*/ 13319 w 1525089"/>
                <a:gd name="connsiteY0-14" fmla="*/ 1358680 h 2771602"/>
                <a:gd name="connsiteX1-15" fmla="*/ 769204 w 1525089"/>
                <a:gd name="connsiteY1-16" fmla="*/ 0 h 2771602"/>
                <a:gd name="connsiteX2-17" fmla="*/ 1525089 w 1525089"/>
                <a:gd name="connsiteY2-18" fmla="*/ 0 h 2771602"/>
                <a:gd name="connsiteX3-19" fmla="*/ 1517138 w 1525089"/>
                <a:gd name="connsiteY3-20" fmla="*/ 2368496 h 2771602"/>
                <a:gd name="connsiteX4-21" fmla="*/ 379590 w 1525089"/>
                <a:gd name="connsiteY4-22" fmla="*/ 2454967 h 2771602"/>
                <a:gd name="connsiteX5-23" fmla="*/ 13319 w 1525089"/>
                <a:gd name="connsiteY5-24" fmla="*/ 1358680 h 2771602"/>
                <a:gd name="connsiteX0-25" fmla="*/ 13319 w 1525089"/>
                <a:gd name="connsiteY0-26" fmla="*/ 1358680 h 2660790"/>
                <a:gd name="connsiteX1-27" fmla="*/ 769204 w 1525089"/>
                <a:gd name="connsiteY1-28" fmla="*/ 0 h 2660790"/>
                <a:gd name="connsiteX2-29" fmla="*/ 1525089 w 1525089"/>
                <a:gd name="connsiteY2-30" fmla="*/ 0 h 2660790"/>
                <a:gd name="connsiteX3-31" fmla="*/ 1517138 w 1525089"/>
                <a:gd name="connsiteY3-32" fmla="*/ 2368496 h 2660790"/>
                <a:gd name="connsiteX4-33" fmla="*/ 379590 w 1525089"/>
                <a:gd name="connsiteY4-34" fmla="*/ 2454967 h 2660790"/>
                <a:gd name="connsiteX5-35" fmla="*/ 13319 w 1525089"/>
                <a:gd name="connsiteY5-36" fmla="*/ 1358680 h 2660790"/>
                <a:gd name="connsiteX0-37" fmla="*/ 36335 w 1548105"/>
                <a:gd name="connsiteY0-38" fmla="*/ 1358680 h 2674707"/>
                <a:gd name="connsiteX1-39" fmla="*/ 792220 w 1548105"/>
                <a:gd name="connsiteY1-40" fmla="*/ 0 h 2674707"/>
                <a:gd name="connsiteX2-41" fmla="*/ 1548105 w 1548105"/>
                <a:gd name="connsiteY2-42" fmla="*/ 0 h 2674707"/>
                <a:gd name="connsiteX3-43" fmla="*/ 1540154 w 1548105"/>
                <a:gd name="connsiteY3-44" fmla="*/ 2368496 h 2674707"/>
                <a:gd name="connsiteX4-45" fmla="*/ 267434 w 1548105"/>
                <a:gd name="connsiteY4-46" fmla="*/ 2486772 h 2674707"/>
                <a:gd name="connsiteX5-47" fmla="*/ 36335 w 1548105"/>
                <a:gd name="connsiteY5-48" fmla="*/ 1358680 h 2674707"/>
                <a:gd name="connsiteX0-49" fmla="*/ 33961 w 1561634"/>
                <a:gd name="connsiteY0-50" fmla="*/ 1549511 h 2663724"/>
                <a:gd name="connsiteX1-51" fmla="*/ 805749 w 1561634"/>
                <a:gd name="connsiteY1-52" fmla="*/ 0 h 2663724"/>
                <a:gd name="connsiteX2-53" fmla="*/ 1561634 w 1561634"/>
                <a:gd name="connsiteY2-54" fmla="*/ 0 h 2663724"/>
                <a:gd name="connsiteX3-55" fmla="*/ 1553683 w 1561634"/>
                <a:gd name="connsiteY3-56" fmla="*/ 2368496 h 2663724"/>
                <a:gd name="connsiteX4-57" fmla="*/ 280963 w 1561634"/>
                <a:gd name="connsiteY4-58" fmla="*/ 2486772 h 2663724"/>
                <a:gd name="connsiteX5-59" fmla="*/ 33961 w 1561634"/>
                <a:gd name="connsiteY5-60" fmla="*/ 1549511 h 2663724"/>
                <a:gd name="connsiteX0-61" fmla="*/ 40770 w 1568443"/>
                <a:gd name="connsiteY0-62" fmla="*/ 1549511 h 2663724"/>
                <a:gd name="connsiteX1-63" fmla="*/ 907973 w 1568443"/>
                <a:gd name="connsiteY1-64" fmla="*/ 365760 h 2663724"/>
                <a:gd name="connsiteX2-65" fmla="*/ 1568443 w 1568443"/>
                <a:gd name="connsiteY2-66" fmla="*/ 0 h 2663724"/>
                <a:gd name="connsiteX3-67" fmla="*/ 1560492 w 1568443"/>
                <a:gd name="connsiteY3-68" fmla="*/ 2368496 h 2663724"/>
                <a:gd name="connsiteX4-69" fmla="*/ 287772 w 1568443"/>
                <a:gd name="connsiteY4-70" fmla="*/ 2486772 h 2663724"/>
                <a:gd name="connsiteX5-71" fmla="*/ 40770 w 1568443"/>
                <a:gd name="connsiteY5-72" fmla="*/ 1549511 h 2663724"/>
                <a:gd name="connsiteX0-73" fmla="*/ 40770 w 1568443"/>
                <a:gd name="connsiteY0-74" fmla="*/ 1549511 h 2663724"/>
                <a:gd name="connsiteX1-75" fmla="*/ 907973 w 1568443"/>
                <a:gd name="connsiteY1-76" fmla="*/ 365760 h 2663724"/>
                <a:gd name="connsiteX2-77" fmla="*/ 1568443 w 1568443"/>
                <a:gd name="connsiteY2-78" fmla="*/ 0 h 2663724"/>
                <a:gd name="connsiteX3-79" fmla="*/ 1560492 w 1568443"/>
                <a:gd name="connsiteY3-80" fmla="*/ 2368496 h 2663724"/>
                <a:gd name="connsiteX4-81" fmla="*/ 287772 w 1568443"/>
                <a:gd name="connsiteY4-82" fmla="*/ 2486772 h 2663724"/>
                <a:gd name="connsiteX5-83" fmla="*/ 40770 w 1568443"/>
                <a:gd name="connsiteY5-84" fmla="*/ 1549511 h 2663724"/>
                <a:gd name="connsiteX0-85" fmla="*/ 52788 w 1580461"/>
                <a:gd name="connsiteY0-86" fmla="*/ 1549511 h 2663724"/>
                <a:gd name="connsiteX1-87" fmla="*/ 1086969 w 1580461"/>
                <a:gd name="connsiteY1-88" fmla="*/ 500932 h 2663724"/>
                <a:gd name="connsiteX2-89" fmla="*/ 1580461 w 1580461"/>
                <a:gd name="connsiteY2-90" fmla="*/ 0 h 2663724"/>
                <a:gd name="connsiteX3-91" fmla="*/ 1572510 w 1580461"/>
                <a:gd name="connsiteY3-92" fmla="*/ 2368496 h 2663724"/>
                <a:gd name="connsiteX4-93" fmla="*/ 299790 w 1580461"/>
                <a:gd name="connsiteY4-94" fmla="*/ 2486772 h 2663724"/>
                <a:gd name="connsiteX5-95" fmla="*/ 52788 w 1580461"/>
                <a:gd name="connsiteY5-96" fmla="*/ 1549511 h 2663724"/>
                <a:gd name="connsiteX0-97" fmla="*/ 47053 w 1574726"/>
                <a:gd name="connsiteY0-98" fmla="*/ 1549511 h 2663724"/>
                <a:gd name="connsiteX1-99" fmla="*/ 1001721 w 1574726"/>
                <a:gd name="connsiteY1-100" fmla="*/ 397565 h 2663724"/>
                <a:gd name="connsiteX2-101" fmla="*/ 1574726 w 1574726"/>
                <a:gd name="connsiteY2-102" fmla="*/ 0 h 2663724"/>
                <a:gd name="connsiteX3-103" fmla="*/ 1566775 w 1574726"/>
                <a:gd name="connsiteY3-104" fmla="*/ 2368496 h 2663724"/>
                <a:gd name="connsiteX4-105" fmla="*/ 294055 w 1574726"/>
                <a:gd name="connsiteY4-106" fmla="*/ 2486772 h 2663724"/>
                <a:gd name="connsiteX5-107" fmla="*/ 47053 w 1574726"/>
                <a:gd name="connsiteY5-108" fmla="*/ 1549511 h 2663724"/>
                <a:gd name="connsiteX0-109" fmla="*/ 47053 w 1574726"/>
                <a:gd name="connsiteY0-110" fmla="*/ 1549511 h 2663724"/>
                <a:gd name="connsiteX1-111" fmla="*/ 1001721 w 1574726"/>
                <a:gd name="connsiteY1-112" fmla="*/ 397565 h 2663724"/>
                <a:gd name="connsiteX2-113" fmla="*/ 1574726 w 1574726"/>
                <a:gd name="connsiteY2-114" fmla="*/ 0 h 2663724"/>
                <a:gd name="connsiteX3-115" fmla="*/ 1566775 w 1574726"/>
                <a:gd name="connsiteY3-116" fmla="*/ 2368496 h 2663724"/>
                <a:gd name="connsiteX4-117" fmla="*/ 294055 w 1574726"/>
                <a:gd name="connsiteY4-118" fmla="*/ 2486772 h 2663724"/>
                <a:gd name="connsiteX5-119" fmla="*/ 47053 w 1574726"/>
                <a:gd name="connsiteY5-120" fmla="*/ 1549511 h 2663724"/>
                <a:gd name="connsiteX0-121" fmla="*/ 47053 w 1574726"/>
                <a:gd name="connsiteY0-122" fmla="*/ 1549511 h 2663724"/>
                <a:gd name="connsiteX1-123" fmla="*/ 1001721 w 1574726"/>
                <a:gd name="connsiteY1-124" fmla="*/ 397565 h 2663724"/>
                <a:gd name="connsiteX2-125" fmla="*/ 1574726 w 1574726"/>
                <a:gd name="connsiteY2-126" fmla="*/ 0 h 2663724"/>
                <a:gd name="connsiteX3-127" fmla="*/ 1566775 w 1574726"/>
                <a:gd name="connsiteY3-128" fmla="*/ 2368496 h 2663724"/>
                <a:gd name="connsiteX4-129" fmla="*/ 294055 w 1574726"/>
                <a:gd name="connsiteY4-130" fmla="*/ 2486772 h 2663724"/>
                <a:gd name="connsiteX5-131" fmla="*/ 47053 w 1574726"/>
                <a:gd name="connsiteY5-132" fmla="*/ 1549511 h 2663724"/>
                <a:gd name="connsiteX0-133" fmla="*/ 45857 w 1581481"/>
                <a:gd name="connsiteY0-134" fmla="*/ 1589267 h 2661481"/>
                <a:gd name="connsiteX1-135" fmla="*/ 1008476 w 1581481"/>
                <a:gd name="connsiteY1-136" fmla="*/ 397565 h 2661481"/>
                <a:gd name="connsiteX2-137" fmla="*/ 1581481 w 1581481"/>
                <a:gd name="connsiteY2-138" fmla="*/ 0 h 2661481"/>
                <a:gd name="connsiteX3-139" fmla="*/ 1573530 w 1581481"/>
                <a:gd name="connsiteY3-140" fmla="*/ 2368496 h 2661481"/>
                <a:gd name="connsiteX4-141" fmla="*/ 300810 w 1581481"/>
                <a:gd name="connsiteY4-142" fmla="*/ 2486772 h 2661481"/>
                <a:gd name="connsiteX5-143" fmla="*/ 45857 w 1581481"/>
                <a:gd name="connsiteY5-144" fmla="*/ 1589267 h 2661481"/>
                <a:gd name="connsiteX0-145" fmla="*/ 60597 w 1516708"/>
                <a:gd name="connsiteY0-146" fmla="*/ 1581316 h 2661929"/>
                <a:gd name="connsiteX1-147" fmla="*/ 943703 w 1516708"/>
                <a:gd name="connsiteY1-148" fmla="*/ 397565 h 2661929"/>
                <a:gd name="connsiteX2-149" fmla="*/ 1516708 w 1516708"/>
                <a:gd name="connsiteY2-150" fmla="*/ 0 h 2661929"/>
                <a:gd name="connsiteX3-151" fmla="*/ 1508757 w 1516708"/>
                <a:gd name="connsiteY3-152" fmla="*/ 2368496 h 2661929"/>
                <a:gd name="connsiteX4-153" fmla="*/ 236037 w 1516708"/>
                <a:gd name="connsiteY4-154" fmla="*/ 2486772 h 2661929"/>
                <a:gd name="connsiteX5-155" fmla="*/ 60597 w 1516708"/>
                <a:gd name="connsiteY5-156" fmla="*/ 1581316 h 2661929"/>
                <a:gd name="connsiteX0-157" fmla="*/ 55457 w 1535422"/>
                <a:gd name="connsiteY0-158" fmla="*/ 1589267 h 2661481"/>
                <a:gd name="connsiteX1-159" fmla="*/ 962417 w 1535422"/>
                <a:gd name="connsiteY1-160" fmla="*/ 397565 h 2661481"/>
                <a:gd name="connsiteX2-161" fmla="*/ 1535422 w 1535422"/>
                <a:gd name="connsiteY2-162" fmla="*/ 0 h 2661481"/>
                <a:gd name="connsiteX3-163" fmla="*/ 1527471 w 1535422"/>
                <a:gd name="connsiteY3-164" fmla="*/ 2368496 h 2661481"/>
                <a:gd name="connsiteX4-165" fmla="*/ 254751 w 1535422"/>
                <a:gd name="connsiteY4-166" fmla="*/ 2486772 h 2661481"/>
                <a:gd name="connsiteX5-167" fmla="*/ 55457 w 1535422"/>
                <a:gd name="connsiteY5-168" fmla="*/ 1589267 h 2661481"/>
                <a:gd name="connsiteX0-169" fmla="*/ 57106 w 1537071"/>
                <a:gd name="connsiteY0-170" fmla="*/ 1589267 h 2672390"/>
                <a:gd name="connsiteX1-171" fmla="*/ 964066 w 1537071"/>
                <a:gd name="connsiteY1-172" fmla="*/ 397565 h 2672390"/>
                <a:gd name="connsiteX2-173" fmla="*/ 1537071 w 1537071"/>
                <a:gd name="connsiteY2-174" fmla="*/ 0 h 2672390"/>
                <a:gd name="connsiteX3-175" fmla="*/ 1529120 w 1537071"/>
                <a:gd name="connsiteY3-176" fmla="*/ 2368496 h 2672390"/>
                <a:gd name="connsiteX4-177" fmla="*/ 256400 w 1537071"/>
                <a:gd name="connsiteY4-178" fmla="*/ 2486772 h 2672390"/>
                <a:gd name="connsiteX5-179" fmla="*/ 57106 w 1537071"/>
                <a:gd name="connsiteY5-180" fmla="*/ 1589267 h 2672390"/>
                <a:gd name="connsiteX0-181" fmla="*/ 57106 w 1537071"/>
                <a:gd name="connsiteY0-182" fmla="*/ 1589267 h 2672390"/>
                <a:gd name="connsiteX1-183" fmla="*/ 964066 w 1537071"/>
                <a:gd name="connsiteY1-184" fmla="*/ 397565 h 2672390"/>
                <a:gd name="connsiteX2-185" fmla="*/ 1537071 w 1537071"/>
                <a:gd name="connsiteY2-186" fmla="*/ 0 h 2672390"/>
                <a:gd name="connsiteX3-187" fmla="*/ 1529120 w 1537071"/>
                <a:gd name="connsiteY3-188" fmla="*/ 2368496 h 2672390"/>
                <a:gd name="connsiteX4-189" fmla="*/ 256400 w 1537071"/>
                <a:gd name="connsiteY4-190" fmla="*/ 2486772 h 2672390"/>
                <a:gd name="connsiteX5-191" fmla="*/ 57106 w 1537071"/>
                <a:gd name="connsiteY5-192" fmla="*/ 1589267 h 2672390"/>
                <a:gd name="connsiteX0-193" fmla="*/ 57106 w 1537071"/>
                <a:gd name="connsiteY0-194" fmla="*/ 1589267 h 2677974"/>
                <a:gd name="connsiteX1-195" fmla="*/ 964066 w 1537071"/>
                <a:gd name="connsiteY1-196" fmla="*/ 397565 h 2677974"/>
                <a:gd name="connsiteX2-197" fmla="*/ 1537071 w 1537071"/>
                <a:gd name="connsiteY2-198" fmla="*/ 0 h 2677974"/>
                <a:gd name="connsiteX3-199" fmla="*/ 1529120 w 1537071"/>
                <a:gd name="connsiteY3-200" fmla="*/ 2368496 h 2677974"/>
                <a:gd name="connsiteX4-201" fmla="*/ 256400 w 1537071"/>
                <a:gd name="connsiteY4-202" fmla="*/ 2486772 h 2677974"/>
                <a:gd name="connsiteX5-203" fmla="*/ 57106 w 1537071"/>
                <a:gd name="connsiteY5-204" fmla="*/ 1589267 h 2677974"/>
                <a:gd name="connsiteX0-205" fmla="*/ 57106 w 1537071"/>
                <a:gd name="connsiteY0-206" fmla="*/ 1589267 h 2677974"/>
                <a:gd name="connsiteX1-207" fmla="*/ 964066 w 1537071"/>
                <a:gd name="connsiteY1-208" fmla="*/ 397565 h 2677974"/>
                <a:gd name="connsiteX2-209" fmla="*/ 1537071 w 1537071"/>
                <a:gd name="connsiteY2-210" fmla="*/ 0 h 2677974"/>
                <a:gd name="connsiteX3-211" fmla="*/ 1529120 w 1537071"/>
                <a:gd name="connsiteY3-212" fmla="*/ 2368496 h 2677974"/>
                <a:gd name="connsiteX4-213" fmla="*/ 256400 w 1537071"/>
                <a:gd name="connsiteY4-214" fmla="*/ 2486772 h 2677974"/>
                <a:gd name="connsiteX5-215" fmla="*/ 57106 w 1537071"/>
                <a:gd name="connsiteY5-216" fmla="*/ 1589267 h 2677974"/>
                <a:gd name="connsiteX0-217" fmla="*/ 58284 w 1538249"/>
                <a:gd name="connsiteY0-218" fmla="*/ 1589267 h 2677974"/>
                <a:gd name="connsiteX1-219" fmla="*/ 981147 w 1538249"/>
                <a:gd name="connsiteY1-220" fmla="*/ 405517 h 2677974"/>
                <a:gd name="connsiteX2-221" fmla="*/ 1538249 w 1538249"/>
                <a:gd name="connsiteY2-222" fmla="*/ 0 h 2677974"/>
                <a:gd name="connsiteX3-223" fmla="*/ 1530298 w 1538249"/>
                <a:gd name="connsiteY3-224" fmla="*/ 2368496 h 2677974"/>
                <a:gd name="connsiteX4-225" fmla="*/ 257578 w 1538249"/>
                <a:gd name="connsiteY4-226" fmla="*/ 2486772 h 2677974"/>
                <a:gd name="connsiteX5-227" fmla="*/ 58284 w 1538249"/>
                <a:gd name="connsiteY5-228" fmla="*/ 1589267 h 26779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538249" h="2677974">
                  <a:moveTo>
                    <a:pt x="58284" y="1589267"/>
                  </a:moveTo>
                  <a:cubicBezTo>
                    <a:pt x="178879" y="1242391"/>
                    <a:pt x="372853" y="962108"/>
                    <a:pt x="981147" y="405517"/>
                  </a:cubicBezTo>
                  <a:lnTo>
                    <a:pt x="1538249" y="0"/>
                  </a:lnTo>
                  <a:cubicBezTo>
                    <a:pt x="1538249" y="452893"/>
                    <a:pt x="1530298" y="1915603"/>
                    <a:pt x="1530298" y="2368496"/>
                  </a:cubicBezTo>
                  <a:cubicBezTo>
                    <a:pt x="973706" y="2856481"/>
                    <a:pt x="510866" y="2664352"/>
                    <a:pt x="257578" y="2486772"/>
                  </a:cubicBezTo>
                  <a:cubicBezTo>
                    <a:pt x="4290" y="2309192"/>
                    <a:pt x="-62311" y="1936143"/>
                    <a:pt x="58284" y="1589267"/>
                  </a:cubicBezTo>
                  <a:close/>
                </a:path>
              </a:pathLst>
            </a:custGeom>
            <a:solidFill>
              <a:srgbClr val="F5BCC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PA-组合 39"/>
          <p:cNvGrpSpPr/>
          <p:nvPr userDrawn="1">
            <p:custDataLst>
              <p:tags r:id="rId14"/>
            </p:custDataLst>
          </p:nvPr>
        </p:nvGrpSpPr>
        <p:grpSpPr>
          <a:xfrm>
            <a:off x="7295690" y="5949450"/>
            <a:ext cx="810982" cy="709597"/>
            <a:chOff x="7999016" y="2945628"/>
            <a:chExt cx="3060596" cy="2677974"/>
          </a:xfrm>
        </p:grpSpPr>
        <p:sp>
          <p:nvSpPr>
            <p:cNvPr id="48" name="PA-泪滴形 6"/>
            <p:cNvSpPr/>
            <p:nvPr>
              <p:custDataLst>
                <p:tags r:id="rId15"/>
              </p:custDataLst>
            </p:nvPr>
          </p:nvSpPr>
          <p:spPr>
            <a:xfrm flipH="1" flipV="1">
              <a:off x="9521363" y="2945628"/>
              <a:ext cx="1538249" cy="2677974"/>
            </a:xfrm>
            <a:custGeom>
              <a:avLst/>
              <a:gdLst>
                <a:gd name="connsiteX0" fmla="*/ 0 w 1511770"/>
                <a:gd name="connsiteY0" fmla="*/ 1358680 h 2717359"/>
                <a:gd name="connsiteX1" fmla="*/ 755885 w 1511770"/>
                <a:gd name="connsiteY1" fmla="*/ 0 h 2717359"/>
                <a:gd name="connsiteX2" fmla="*/ 1511770 w 1511770"/>
                <a:gd name="connsiteY2" fmla="*/ 0 h 2717359"/>
                <a:gd name="connsiteX3" fmla="*/ 1511770 w 1511770"/>
                <a:gd name="connsiteY3" fmla="*/ 1358680 h 2717359"/>
                <a:gd name="connsiteX4" fmla="*/ 755885 w 1511770"/>
                <a:gd name="connsiteY4" fmla="*/ 2717360 h 2717359"/>
                <a:gd name="connsiteX5" fmla="*/ 0 w 1511770"/>
                <a:gd name="connsiteY5" fmla="*/ 1358680 h 2717359"/>
                <a:gd name="connsiteX0-1" fmla="*/ 0 w 1511770"/>
                <a:gd name="connsiteY0-2" fmla="*/ 1358680 h 2888832"/>
                <a:gd name="connsiteX1-3" fmla="*/ 755885 w 1511770"/>
                <a:gd name="connsiteY1-4" fmla="*/ 0 h 2888832"/>
                <a:gd name="connsiteX2-5" fmla="*/ 1511770 w 1511770"/>
                <a:gd name="connsiteY2-6" fmla="*/ 0 h 2888832"/>
                <a:gd name="connsiteX3-7" fmla="*/ 1503819 w 1511770"/>
                <a:gd name="connsiteY3-8" fmla="*/ 2368496 h 2888832"/>
                <a:gd name="connsiteX4-9" fmla="*/ 755885 w 1511770"/>
                <a:gd name="connsiteY4-10" fmla="*/ 2717360 h 2888832"/>
                <a:gd name="connsiteX5-11" fmla="*/ 0 w 1511770"/>
                <a:gd name="connsiteY5-12" fmla="*/ 1358680 h 2888832"/>
                <a:gd name="connsiteX0-13" fmla="*/ 13319 w 1525089"/>
                <a:gd name="connsiteY0-14" fmla="*/ 1358680 h 2771602"/>
                <a:gd name="connsiteX1-15" fmla="*/ 769204 w 1525089"/>
                <a:gd name="connsiteY1-16" fmla="*/ 0 h 2771602"/>
                <a:gd name="connsiteX2-17" fmla="*/ 1525089 w 1525089"/>
                <a:gd name="connsiteY2-18" fmla="*/ 0 h 2771602"/>
                <a:gd name="connsiteX3-19" fmla="*/ 1517138 w 1525089"/>
                <a:gd name="connsiteY3-20" fmla="*/ 2368496 h 2771602"/>
                <a:gd name="connsiteX4-21" fmla="*/ 379590 w 1525089"/>
                <a:gd name="connsiteY4-22" fmla="*/ 2454967 h 2771602"/>
                <a:gd name="connsiteX5-23" fmla="*/ 13319 w 1525089"/>
                <a:gd name="connsiteY5-24" fmla="*/ 1358680 h 2771602"/>
                <a:gd name="connsiteX0-25" fmla="*/ 13319 w 1525089"/>
                <a:gd name="connsiteY0-26" fmla="*/ 1358680 h 2660790"/>
                <a:gd name="connsiteX1-27" fmla="*/ 769204 w 1525089"/>
                <a:gd name="connsiteY1-28" fmla="*/ 0 h 2660790"/>
                <a:gd name="connsiteX2-29" fmla="*/ 1525089 w 1525089"/>
                <a:gd name="connsiteY2-30" fmla="*/ 0 h 2660790"/>
                <a:gd name="connsiteX3-31" fmla="*/ 1517138 w 1525089"/>
                <a:gd name="connsiteY3-32" fmla="*/ 2368496 h 2660790"/>
                <a:gd name="connsiteX4-33" fmla="*/ 379590 w 1525089"/>
                <a:gd name="connsiteY4-34" fmla="*/ 2454967 h 2660790"/>
                <a:gd name="connsiteX5-35" fmla="*/ 13319 w 1525089"/>
                <a:gd name="connsiteY5-36" fmla="*/ 1358680 h 2660790"/>
                <a:gd name="connsiteX0-37" fmla="*/ 36335 w 1548105"/>
                <a:gd name="connsiteY0-38" fmla="*/ 1358680 h 2674707"/>
                <a:gd name="connsiteX1-39" fmla="*/ 792220 w 1548105"/>
                <a:gd name="connsiteY1-40" fmla="*/ 0 h 2674707"/>
                <a:gd name="connsiteX2-41" fmla="*/ 1548105 w 1548105"/>
                <a:gd name="connsiteY2-42" fmla="*/ 0 h 2674707"/>
                <a:gd name="connsiteX3-43" fmla="*/ 1540154 w 1548105"/>
                <a:gd name="connsiteY3-44" fmla="*/ 2368496 h 2674707"/>
                <a:gd name="connsiteX4-45" fmla="*/ 267434 w 1548105"/>
                <a:gd name="connsiteY4-46" fmla="*/ 2486772 h 2674707"/>
                <a:gd name="connsiteX5-47" fmla="*/ 36335 w 1548105"/>
                <a:gd name="connsiteY5-48" fmla="*/ 1358680 h 2674707"/>
                <a:gd name="connsiteX0-49" fmla="*/ 33961 w 1561634"/>
                <a:gd name="connsiteY0-50" fmla="*/ 1549511 h 2663724"/>
                <a:gd name="connsiteX1-51" fmla="*/ 805749 w 1561634"/>
                <a:gd name="connsiteY1-52" fmla="*/ 0 h 2663724"/>
                <a:gd name="connsiteX2-53" fmla="*/ 1561634 w 1561634"/>
                <a:gd name="connsiteY2-54" fmla="*/ 0 h 2663724"/>
                <a:gd name="connsiteX3-55" fmla="*/ 1553683 w 1561634"/>
                <a:gd name="connsiteY3-56" fmla="*/ 2368496 h 2663724"/>
                <a:gd name="connsiteX4-57" fmla="*/ 280963 w 1561634"/>
                <a:gd name="connsiteY4-58" fmla="*/ 2486772 h 2663724"/>
                <a:gd name="connsiteX5-59" fmla="*/ 33961 w 1561634"/>
                <a:gd name="connsiteY5-60" fmla="*/ 1549511 h 2663724"/>
                <a:gd name="connsiteX0-61" fmla="*/ 40770 w 1568443"/>
                <a:gd name="connsiteY0-62" fmla="*/ 1549511 h 2663724"/>
                <a:gd name="connsiteX1-63" fmla="*/ 907973 w 1568443"/>
                <a:gd name="connsiteY1-64" fmla="*/ 365760 h 2663724"/>
                <a:gd name="connsiteX2-65" fmla="*/ 1568443 w 1568443"/>
                <a:gd name="connsiteY2-66" fmla="*/ 0 h 2663724"/>
                <a:gd name="connsiteX3-67" fmla="*/ 1560492 w 1568443"/>
                <a:gd name="connsiteY3-68" fmla="*/ 2368496 h 2663724"/>
                <a:gd name="connsiteX4-69" fmla="*/ 287772 w 1568443"/>
                <a:gd name="connsiteY4-70" fmla="*/ 2486772 h 2663724"/>
                <a:gd name="connsiteX5-71" fmla="*/ 40770 w 1568443"/>
                <a:gd name="connsiteY5-72" fmla="*/ 1549511 h 2663724"/>
                <a:gd name="connsiteX0-73" fmla="*/ 40770 w 1568443"/>
                <a:gd name="connsiteY0-74" fmla="*/ 1549511 h 2663724"/>
                <a:gd name="connsiteX1-75" fmla="*/ 907973 w 1568443"/>
                <a:gd name="connsiteY1-76" fmla="*/ 365760 h 2663724"/>
                <a:gd name="connsiteX2-77" fmla="*/ 1568443 w 1568443"/>
                <a:gd name="connsiteY2-78" fmla="*/ 0 h 2663724"/>
                <a:gd name="connsiteX3-79" fmla="*/ 1560492 w 1568443"/>
                <a:gd name="connsiteY3-80" fmla="*/ 2368496 h 2663724"/>
                <a:gd name="connsiteX4-81" fmla="*/ 287772 w 1568443"/>
                <a:gd name="connsiteY4-82" fmla="*/ 2486772 h 2663724"/>
                <a:gd name="connsiteX5-83" fmla="*/ 40770 w 1568443"/>
                <a:gd name="connsiteY5-84" fmla="*/ 1549511 h 2663724"/>
                <a:gd name="connsiteX0-85" fmla="*/ 52788 w 1580461"/>
                <a:gd name="connsiteY0-86" fmla="*/ 1549511 h 2663724"/>
                <a:gd name="connsiteX1-87" fmla="*/ 1086969 w 1580461"/>
                <a:gd name="connsiteY1-88" fmla="*/ 500932 h 2663724"/>
                <a:gd name="connsiteX2-89" fmla="*/ 1580461 w 1580461"/>
                <a:gd name="connsiteY2-90" fmla="*/ 0 h 2663724"/>
                <a:gd name="connsiteX3-91" fmla="*/ 1572510 w 1580461"/>
                <a:gd name="connsiteY3-92" fmla="*/ 2368496 h 2663724"/>
                <a:gd name="connsiteX4-93" fmla="*/ 299790 w 1580461"/>
                <a:gd name="connsiteY4-94" fmla="*/ 2486772 h 2663724"/>
                <a:gd name="connsiteX5-95" fmla="*/ 52788 w 1580461"/>
                <a:gd name="connsiteY5-96" fmla="*/ 1549511 h 2663724"/>
                <a:gd name="connsiteX0-97" fmla="*/ 47053 w 1574726"/>
                <a:gd name="connsiteY0-98" fmla="*/ 1549511 h 2663724"/>
                <a:gd name="connsiteX1-99" fmla="*/ 1001721 w 1574726"/>
                <a:gd name="connsiteY1-100" fmla="*/ 397565 h 2663724"/>
                <a:gd name="connsiteX2-101" fmla="*/ 1574726 w 1574726"/>
                <a:gd name="connsiteY2-102" fmla="*/ 0 h 2663724"/>
                <a:gd name="connsiteX3-103" fmla="*/ 1566775 w 1574726"/>
                <a:gd name="connsiteY3-104" fmla="*/ 2368496 h 2663724"/>
                <a:gd name="connsiteX4-105" fmla="*/ 294055 w 1574726"/>
                <a:gd name="connsiteY4-106" fmla="*/ 2486772 h 2663724"/>
                <a:gd name="connsiteX5-107" fmla="*/ 47053 w 1574726"/>
                <a:gd name="connsiteY5-108" fmla="*/ 1549511 h 2663724"/>
                <a:gd name="connsiteX0-109" fmla="*/ 47053 w 1574726"/>
                <a:gd name="connsiteY0-110" fmla="*/ 1549511 h 2663724"/>
                <a:gd name="connsiteX1-111" fmla="*/ 1001721 w 1574726"/>
                <a:gd name="connsiteY1-112" fmla="*/ 397565 h 2663724"/>
                <a:gd name="connsiteX2-113" fmla="*/ 1574726 w 1574726"/>
                <a:gd name="connsiteY2-114" fmla="*/ 0 h 2663724"/>
                <a:gd name="connsiteX3-115" fmla="*/ 1566775 w 1574726"/>
                <a:gd name="connsiteY3-116" fmla="*/ 2368496 h 2663724"/>
                <a:gd name="connsiteX4-117" fmla="*/ 294055 w 1574726"/>
                <a:gd name="connsiteY4-118" fmla="*/ 2486772 h 2663724"/>
                <a:gd name="connsiteX5-119" fmla="*/ 47053 w 1574726"/>
                <a:gd name="connsiteY5-120" fmla="*/ 1549511 h 2663724"/>
                <a:gd name="connsiteX0-121" fmla="*/ 47053 w 1574726"/>
                <a:gd name="connsiteY0-122" fmla="*/ 1549511 h 2663724"/>
                <a:gd name="connsiteX1-123" fmla="*/ 1001721 w 1574726"/>
                <a:gd name="connsiteY1-124" fmla="*/ 397565 h 2663724"/>
                <a:gd name="connsiteX2-125" fmla="*/ 1574726 w 1574726"/>
                <a:gd name="connsiteY2-126" fmla="*/ 0 h 2663724"/>
                <a:gd name="connsiteX3-127" fmla="*/ 1566775 w 1574726"/>
                <a:gd name="connsiteY3-128" fmla="*/ 2368496 h 2663724"/>
                <a:gd name="connsiteX4-129" fmla="*/ 294055 w 1574726"/>
                <a:gd name="connsiteY4-130" fmla="*/ 2486772 h 2663724"/>
                <a:gd name="connsiteX5-131" fmla="*/ 47053 w 1574726"/>
                <a:gd name="connsiteY5-132" fmla="*/ 1549511 h 2663724"/>
                <a:gd name="connsiteX0-133" fmla="*/ 45857 w 1581481"/>
                <a:gd name="connsiteY0-134" fmla="*/ 1589267 h 2661481"/>
                <a:gd name="connsiteX1-135" fmla="*/ 1008476 w 1581481"/>
                <a:gd name="connsiteY1-136" fmla="*/ 397565 h 2661481"/>
                <a:gd name="connsiteX2-137" fmla="*/ 1581481 w 1581481"/>
                <a:gd name="connsiteY2-138" fmla="*/ 0 h 2661481"/>
                <a:gd name="connsiteX3-139" fmla="*/ 1573530 w 1581481"/>
                <a:gd name="connsiteY3-140" fmla="*/ 2368496 h 2661481"/>
                <a:gd name="connsiteX4-141" fmla="*/ 300810 w 1581481"/>
                <a:gd name="connsiteY4-142" fmla="*/ 2486772 h 2661481"/>
                <a:gd name="connsiteX5-143" fmla="*/ 45857 w 1581481"/>
                <a:gd name="connsiteY5-144" fmla="*/ 1589267 h 2661481"/>
                <a:gd name="connsiteX0-145" fmla="*/ 60597 w 1516708"/>
                <a:gd name="connsiteY0-146" fmla="*/ 1581316 h 2661929"/>
                <a:gd name="connsiteX1-147" fmla="*/ 943703 w 1516708"/>
                <a:gd name="connsiteY1-148" fmla="*/ 397565 h 2661929"/>
                <a:gd name="connsiteX2-149" fmla="*/ 1516708 w 1516708"/>
                <a:gd name="connsiteY2-150" fmla="*/ 0 h 2661929"/>
                <a:gd name="connsiteX3-151" fmla="*/ 1508757 w 1516708"/>
                <a:gd name="connsiteY3-152" fmla="*/ 2368496 h 2661929"/>
                <a:gd name="connsiteX4-153" fmla="*/ 236037 w 1516708"/>
                <a:gd name="connsiteY4-154" fmla="*/ 2486772 h 2661929"/>
                <a:gd name="connsiteX5-155" fmla="*/ 60597 w 1516708"/>
                <a:gd name="connsiteY5-156" fmla="*/ 1581316 h 2661929"/>
                <a:gd name="connsiteX0-157" fmla="*/ 55457 w 1535422"/>
                <a:gd name="connsiteY0-158" fmla="*/ 1589267 h 2661481"/>
                <a:gd name="connsiteX1-159" fmla="*/ 962417 w 1535422"/>
                <a:gd name="connsiteY1-160" fmla="*/ 397565 h 2661481"/>
                <a:gd name="connsiteX2-161" fmla="*/ 1535422 w 1535422"/>
                <a:gd name="connsiteY2-162" fmla="*/ 0 h 2661481"/>
                <a:gd name="connsiteX3-163" fmla="*/ 1527471 w 1535422"/>
                <a:gd name="connsiteY3-164" fmla="*/ 2368496 h 2661481"/>
                <a:gd name="connsiteX4-165" fmla="*/ 254751 w 1535422"/>
                <a:gd name="connsiteY4-166" fmla="*/ 2486772 h 2661481"/>
                <a:gd name="connsiteX5-167" fmla="*/ 55457 w 1535422"/>
                <a:gd name="connsiteY5-168" fmla="*/ 1589267 h 2661481"/>
                <a:gd name="connsiteX0-169" fmla="*/ 57106 w 1537071"/>
                <a:gd name="connsiteY0-170" fmla="*/ 1589267 h 2672390"/>
                <a:gd name="connsiteX1-171" fmla="*/ 964066 w 1537071"/>
                <a:gd name="connsiteY1-172" fmla="*/ 397565 h 2672390"/>
                <a:gd name="connsiteX2-173" fmla="*/ 1537071 w 1537071"/>
                <a:gd name="connsiteY2-174" fmla="*/ 0 h 2672390"/>
                <a:gd name="connsiteX3-175" fmla="*/ 1529120 w 1537071"/>
                <a:gd name="connsiteY3-176" fmla="*/ 2368496 h 2672390"/>
                <a:gd name="connsiteX4-177" fmla="*/ 256400 w 1537071"/>
                <a:gd name="connsiteY4-178" fmla="*/ 2486772 h 2672390"/>
                <a:gd name="connsiteX5-179" fmla="*/ 57106 w 1537071"/>
                <a:gd name="connsiteY5-180" fmla="*/ 1589267 h 2672390"/>
                <a:gd name="connsiteX0-181" fmla="*/ 57106 w 1537071"/>
                <a:gd name="connsiteY0-182" fmla="*/ 1589267 h 2672390"/>
                <a:gd name="connsiteX1-183" fmla="*/ 964066 w 1537071"/>
                <a:gd name="connsiteY1-184" fmla="*/ 397565 h 2672390"/>
                <a:gd name="connsiteX2-185" fmla="*/ 1537071 w 1537071"/>
                <a:gd name="connsiteY2-186" fmla="*/ 0 h 2672390"/>
                <a:gd name="connsiteX3-187" fmla="*/ 1529120 w 1537071"/>
                <a:gd name="connsiteY3-188" fmla="*/ 2368496 h 2672390"/>
                <a:gd name="connsiteX4-189" fmla="*/ 256400 w 1537071"/>
                <a:gd name="connsiteY4-190" fmla="*/ 2486772 h 2672390"/>
                <a:gd name="connsiteX5-191" fmla="*/ 57106 w 1537071"/>
                <a:gd name="connsiteY5-192" fmla="*/ 1589267 h 2672390"/>
                <a:gd name="connsiteX0-193" fmla="*/ 57106 w 1537071"/>
                <a:gd name="connsiteY0-194" fmla="*/ 1589267 h 2677974"/>
                <a:gd name="connsiteX1-195" fmla="*/ 964066 w 1537071"/>
                <a:gd name="connsiteY1-196" fmla="*/ 397565 h 2677974"/>
                <a:gd name="connsiteX2-197" fmla="*/ 1537071 w 1537071"/>
                <a:gd name="connsiteY2-198" fmla="*/ 0 h 2677974"/>
                <a:gd name="connsiteX3-199" fmla="*/ 1529120 w 1537071"/>
                <a:gd name="connsiteY3-200" fmla="*/ 2368496 h 2677974"/>
                <a:gd name="connsiteX4-201" fmla="*/ 256400 w 1537071"/>
                <a:gd name="connsiteY4-202" fmla="*/ 2486772 h 2677974"/>
                <a:gd name="connsiteX5-203" fmla="*/ 57106 w 1537071"/>
                <a:gd name="connsiteY5-204" fmla="*/ 1589267 h 2677974"/>
                <a:gd name="connsiteX0-205" fmla="*/ 58284 w 1538249"/>
                <a:gd name="connsiteY0-206" fmla="*/ 1589267 h 2677974"/>
                <a:gd name="connsiteX1-207" fmla="*/ 981146 w 1538249"/>
                <a:gd name="connsiteY1-208" fmla="*/ 405516 h 2677974"/>
                <a:gd name="connsiteX2-209" fmla="*/ 1538249 w 1538249"/>
                <a:gd name="connsiteY2-210" fmla="*/ 0 h 2677974"/>
                <a:gd name="connsiteX3-211" fmla="*/ 1530298 w 1538249"/>
                <a:gd name="connsiteY3-212" fmla="*/ 2368496 h 2677974"/>
                <a:gd name="connsiteX4-213" fmla="*/ 257578 w 1538249"/>
                <a:gd name="connsiteY4-214" fmla="*/ 2486772 h 2677974"/>
                <a:gd name="connsiteX5-215" fmla="*/ 58284 w 1538249"/>
                <a:gd name="connsiteY5-216" fmla="*/ 1589267 h 2677974"/>
                <a:gd name="connsiteX0-217" fmla="*/ 58284 w 1538249"/>
                <a:gd name="connsiteY0-218" fmla="*/ 1589267 h 2677974"/>
                <a:gd name="connsiteX1-219" fmla="*/ 981146 w 1538249"/>
                <a:gd name="connsiteY1-220" fmla="*/ 405516 h 2677974"/>
                <a:gd name="connsiteX2-221" fmla="*/ 1538249 w 1538249"/>
                <a:gd name="connsiteY2-222" fmla="*/ 0 h 2677974"/>
                <a:gd name="connsiteX3-223" fmla="*/ 1530298 w 1538249"/>
                <a:gd name="connsiteY3-224" fmla="*/ 2368496 h 2677974"/>
                <a:gd name="connsiteX4-225" fmla="*/ 257578 w 1538249"/>
                <a:gd name="connsiteY4-226" fmla="*/ 2486772 h 2677974"/>
                <a:gd name="connsiteX5-227" fmla="*/ 58284 w 1538249"/>
                <a:gd name="connsiteY5-228" fmla="*/ 1589267 h 26779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538249" h="2677974">
                  <a:moveTo>
                    <a:pt x="58284" y="1589267"/>
                  </a:moveTo>
                  <a:cubicBezTo>
                    <a:pt x="178879" y="1242391"/>
                    <a:pt x="404657" y="962107"/>
                    <a:pt x="981146" y="405516"/>
                  </a:cubicBezTo>
                  <a:cubicBezTo>
                    <a:pt x="1166847" y="254441"/>
                    <a:pt x="1352548" y="135172"/>
                    <a:pt x="1538249" y="0"/>
                  </a:cubicBezTo>
                  <a:cubicBezTo>
                    <a:pt x="1538249" y="452893"/>
                    <a:pt x="1530298" y="1915603"/>
                    <a:pt x="1530298" y="2368496"/>
                  </a:cubicBezTo>
                  <a:cubicBezTo>
                    <a:pt x="973706" y="2856481"/>
                    <a:pt x="510866" y="2664352"/>
                    <a:pt x="257578" y="2486772"/>
                  </a:cubicBezTo>
                  <a:cubicBezTo>
                    <a:pt x="4290" y="2309192"/>
                    <a:pt x="-62311" y="1936143"/>
                    <a:pt x="58284" y="1589267"/>
                  </a:cubicBezTo>
                  <a:close/>
                </a:path>
              </a:pathLst>
            </a:custGeom>
            <a:solidFill>
              <a:srgbClr val="F4A6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PA-泪滴形 6"/>
            <p:cNvSpPr/>
            <p:nvPr>
              <p:custDataLst>
                <p:tags r:id="rId16"/>
              </p:custDataLst>
            </p:nvPr>
          </p:nvSpPr>
          <p:spPr>
            <a:xfrm flipV="1">
              <a:off x="7999016" y="2945628"/>
              <a:ext cx="1538249" cy="2677974"/>
            </a:xfrm>
            <a:custGeom>
              <a:avLst/>
              <a:gdLst>
                <a:gd name="connsiteX0" fmla="*/ 0 w 1511770"/>
                <a:gd name="connsiteY0" fmla="*/ 1358680 h 2717359"/>
                <a:gd name="connsiteX1" fmla="*/ 755885 w 1511770"/>
                <a:gd name="connsiteY1" fmla="*/ 0 h 2717359"/>
                <a:gd name="connsiteX2" fmla="*/ 1511770 w 1511770"/>
                <a:gd name="connsiteY2" fmla="*/ 0 h 2717359"/>
                <a:gd name="connsiteX3" fmla="*/ 1511770 w 1511770"/>
                <a:gd name="connsiteY3" fmla="*/ 1358680 h 2717359"/>
                <a:gd name="connsiteX4" fmla="*/ 755885 w 1511770"/>
                <a:gd name="connsiteY4" fmla="*/ 2717360 h 2717359"/>
                <a:gd name="connsiteX5" fmla="*/ 0 w 1511770"/>
                <a:gd name="connsiteY5" fmla="*/ 1358680 h 2717359"/>
                <a:gd name="connsiteX0-1" fmla="*/ 0 w 1511770"/>
                <a:gd name="connsiteY0-2" fmla="*/ 1358680 h 2888832"/>
                <a:gd name="connsiteX1-3" fmla="*/ 755885 w 1511770"/>
                <a:gd name="connsiteY1-4" fmla="*/ 0 h 2888832"/>
                <a:gd name="connsiteX2-5" fmla="*/ 1511770 w 1511770"/>
                <a:gd name="connsiteY2-6" fmla="*/ 0 h 2888832"/>
                <a:gd name="connsiteX3-7" fmla="*/ 1503819 w 1511770"/>
                <a:gd name="connsiteY3-8" fmla="*/ 2368496 h 2888832"/>
                <a:gd name="connsiteX4-9" fmla="*/ 755885 w 1511770"/>
                <a:gd name="connsiteY4-10" fmla="*/ 2717360 h 2888832"/>
                <a:gd name="connsiteX5-11" fmla="*/ 0 w 1511770"/>
                <a:gd name="connsiteY5-12" fmla="*/ 1358680 h 2888832"/>
                <a:gd name="connsiteX0-13" fmla="*/ 13319 w 1525089"/>
                <a:gd name="connsiteY0-14" fmla="*/ 1358680 h 2771602"/>
                <a:gd name="connsiteX1-15" fmla="*/ 769204 w 1525089"/>
                <a:gd name="connsiteY1-16" fmla="*/ 0 h 2771602"/>
                <a:gd name="connsiteX2-17" fmla="*/ 1525089 w 1525089"/>
                <a:gd name="connsiteY2-18" fmla="*/ 0 h 2771602"/>
                <a:gd name="connsiteX3-19" fmla="*/ 1517138 w 1525089"/>
                <a:gd name="connsiteY3-20" fmla="*/ 2368496 h 2771602"/>
                <a:gd name="connsiteX4-21" fmla="*/ 379590 w 1525089"/>
                <a:gd name="connsiteY4-22" fmla="*/ 2454967 h 2771602"/>
                <a:gd name="connsiteX5-23" fmla="*/ 13319 w 1525089"/>
                <a:gd name="connsiteY5-24" fmla="*/ 1358680 h 2771602"/>
                <a:gd name="connsiteX0-25" fmla="*/ 13319 w 1525089"/>
                <a:gd name="connsiteY0-26" fmla="*/ 1358680 h 2660790"/>
                <a:gd name="connsiteX1-27" fmla="*/ 769204 w 1525089"/>
                <a:gd name="connsiteY1-28" fmla="*/ 0 h 2660790"/>
                <a:gd name="connsiteX2-29" fmla="*/ 1525089 w 1525089"/>
                <a:gd name="connsiteY2-30" fmla="*/ 0 h 2660790"/>
                <a:gd name="connsiteX3-31" fmla="*/ 1517138 w 1525089"/>
                <a:gd name="connsiteY3-32" fmla="*/ 2368496 h 2660790"/>
                <a:gd name="connsiteX4-33" fmla="*/ 379590 w 1525089"/>
                <a:gd name="connsiteY4-34" fmla="*/ 2454967 h 2660790"/>
                <a:gd name="connsiteX5-35" fmla="*/ 13319 w 1525089"/>
                <a:gd name="connsiteY5-36" fmla="*/ 1358680 h 2660790"/>
                <a:gd name="connsiteX0-37" fmla="*/ 36335 w 1548105"/>
                <a:gd name="connsiteY0-38" fmla="*/ 1358680 h 2674707"/>
                <a:gd name="connsiteX1-39" fmla="*/ 792220 w 1548105"/>
                <a:gd name="connsiteY1-40" fmla="*/ 0 h 2674707"/>
                <a:gd name="connsiteX2-41" fmla="*/ 1548105 w 1548105"/>
                <a:gd name="connsiteY2-42" fmla="*/ 0 h 2674707"/>
                <a:gd name="connsiteX3-43" fmla="*/ 1540154 w 1548105"/>
                <a:gd name="connsiteY3-44" fmla="*/ 2368496 h 2674707"/>
                <a:gd name="connsiteX4-45" fmla="*/ 267434 w 1548105"/>
                <a:gd name="connsiteY4-46" fmla="*/ 2486772 h 2674707"/>
                <a:gd name="connsiteX5-47" fmla="*/ 36335 w 1548105"/>
                <a:gd name="connsiteY5-48" fmla="*/ 1358680 h 2674707"/>
                <a:gd name="connsiteX0-49" fmla="*/ 33961 w 1561634"/>
                <a:gd name="connsiteY0-50" fmla="*/ 1549511 h 2663724"/>
                <a:gd name="connsiteX1-51" fmla="*/ 805749 w 1561634"/>
                <a:gd name="connsiteY1-52" fmla="*/ 0 h 2663724"/>
                <a:gd name="connsiteX2-53" fmla="*/ 1561634 w 1561634"/>
                <a:gd name="connsiteY2-54" fmla="*/ 0 h 2663724"/>
                <a:gd name="connsiteX3-55" fmla="*/ 1553683 w 1561634"/>
                <a:gd name="connsiteY3-56" fmla="*/ 2368496 h 2663724"/>
                <a:gd name="connsiteX4-57" fmla="*/ 280963 w 1561634"/>
                <a:gd name="connsiteY4-58" fmla="*/ 2486772 h 2663724"/>
                <a:gd name="connsiteX5-59" fmla="*/ 33961 w 1561634"/>
                <a:gd name="connsiteY5-60" fmla="*/ 1549511 h 2663724"/>
                <a:gd name="connsiteX0-61" fmla="*/ 40770 w 1568443"/>
                <a:gd name="connsiteY0-62" fmla="*/ 1549511 h 2663724"/>
                <a:gd name="connsiteX1-63" fmla="*/ 907973 w 1568443"/>
                <a:gd name="connsiteY1-64" fmla="*/ 365760 h 2663724"/>
                <a:gd name="connsiteX2-65" fmla="*/ 1568443 w 1568443"/>
                <a:gd name="connsiteY2-66" fmla="*/ 0 h 2663724"/>
                <a:gd name="connsiteX3-67" fmla="*/ 1560492 w 1568443"/>
                <a:gd name="connsiteY3-68" fmla="*/ 2368496 h 2663724"/>
                <a:gd name="connsiteX4-69" fmla="*/ 287772 w 1568443"/>
                <a:gd name="connsiteY4-70" fmla="*/ 2486772 h 2663724"/>
                <a:gd name="connsiteX5-71" fmla="*/ 40770 w 1568443"/>
                <a:gd name="connsiteY5-72" fmla="*/ 1549511 h 2663724"/>
                <a:gd name="connsiteX0-73" fmla="*/ 40770 w 1568443"/>
                <a:gd name="connsiteY0-74" fmla="*/ 1549511 h 2663724"/>
                <a:gd name="connsiteX1-75" fmla="*/ 907973 w 1568443"/>
                <a:gd name="connsiteY1-76" fmla="*/ 365760 h 2663724"/>
                <a:gd name="connsiteX2-77" fmla="*/ 1568443 w 1568443"/>
                <a:gd name="connsiteY2-78" fmla="*/ 0 h 2663724"/>
                <a:gd name="connsiteX3-79" fmla="*/ 1560492 w 1568443"/>
                <a:gd name="connsiteY3-80" fmla="*/ 2368496 h 2663724"/>
                <a:gd name="connsiteX4-81" fmla="*/ 287772 w 1568443"/>
                <a:gd name="connsiteY4-82" fmla="*/ 2486772 h 2663724"/>
                <a:gd name="connsiteX5-83" fmla="*/ 40770 w 1568443"/>
                <a:gd name="connsiteY5-84" fmla="*/ 1549511 h 2663724"/>
                <a:gd name="connsiteX0-85" fmla="*/ 52788 w 1580461"/>
                <a:gd name="connsiteY0-86" fmla="*/ 1549511 h 2663724"/>
                <a:gd name="connsiteX1-87" fmla="*/ 1086969 w 1580461"/>
                <a:gd name="connsiteY1-88" fmla="*/ 500932 h 2663724"/>
                <a:gd name="connsiteX2-89" fmla="*/ 1580461 w 1580461"/>
                <a:gd name="connsiteY2-90" fmla="*/ 0 h 2663724"/>
                <a:gd name="connsiteX3-91" fmla="*/ 1572510 w 1580461"/>
                <a:gd name="connsiteY3-92" fmla="*/ 2368496 h 2663724"/>
                <a:gd name="connsiteX4-93" fmla="*/ 299790 w 1580461"/>
                <a:gd name="connsiteY4-94" fmla="*/ 2486772 h 2663724"/>
                <a:gd name="connsiteX5-95" fmla="*/ 52788 w 1580461"/>
                <a:gd name="connsiteY5-96" fmla="*/ 1549511 h 2663724"/>
                <a:gd name="connsiteX0-97" fmla="*/ 47053 w 1574726"/>
                <a:gd name="connsiteY0-98" fmla="*/ 1549511 h 2663724"/>
                <a:gd name="connsiteX1-99" fmla="*/ 1001721 w 1574726"/>
                <a:gd name="connsiteY1-100" fmla="*/ 397565 h 2663724"/>
                <a:gd name="connsiteX2-101" fmla="*/ 1574726 w 1574726"/>
                <a:gd name="connsiteY2-102" fmla="*/ 0 h 2663724"/>
                <a:gd name="connsiteX3-103" fmla="*/ 1566775 w 1574726"/>
                <a:gd name="connsiteY3-104" fmla="*/ 2368496 h 2663724"/>
                <a:gd name="connsiteX4-105" fmla="*/ 294055 w 1574726"/>
                <a:gd name="connsiteY4-106" fmla="*/ 2486772 h 2663724"/>
                <a:gd name="connsiteX5-107" fmla="*/ 47053 w 1574726"/>
                <a:gd name="connsiteY5-108" fmla="*/ 1549511 h 2663724"/>
                <a:gd name="connsiteX0-109" fmla="*/ 47053 w 1574726"/>
                <a:gd name="connsiteY0-110" fmla="*/ 1549511 h 2663724"/>
                <a:gd name="connsiteX1-111" fmla="*/ 1001721 w 1574726"/>
                <a:gd name="connsiteY1-112" fmla="*/ 397565 h 2663724"/>
                <a:gd name="connsiteX2-113" fmla="*/ 1574726 w 1574726"/>
                <a:gd name="connsiteY2-114" fmla="*/ 0 h 2663724"/>
                <a:gd name="connsiteX3-115" fmla="*/ 1566775 w 1574726"/>
                <a:gd name="connsiteY3-116" fmla="*/ 2368496 h 2663724"/>
                <a:gd name="connsiteX4-117" fmla="*/ 294055 w 1574726"/>
                <a:gd name="connsiteY4-118" fmla="*/ 2486772 h 2663724"/>
                <a:gd name="connsiteX5-119" fmla="*/ 47053 w 1574726"/>
                <a:gd name="connsiteY5-120" fmla="*/ 1549511 h 2663724"/>
                <a:gd name="connsiteX0-121" fmla="*/ 47053 w 1574726"/>
                <a:gd name="connsiteY0-122" fmla="*/ 1549511 h 2663724"/>
                <a:gd name="connsiteX1-123" fmla="*/ 1001721 w 1574726"/>
                <a:gd name="connsiteY1-124" fmla="*/ 397565 h 2663724"/>
                <a:gd name="connsiteX2-125" fmla="*/ 1574726 w 1574726"/>
                <a:gd name="connsiteY2-126" fmla="*/ 0 h 2663724"/>
                <a:gd name="connsiteX3-127" fmla="*/ 1566775 w 1574726"/>
                <a:gd name="connsiteY3-128" fmla="*/ 2368496 h 2663724"/>
                <a:gd name="connsiteX4-129" fmla="*/ 294055 w 1574726"/>
                <a:gd name="connsiteY4-130" fmla="*/ 2486772 h 2663724"/>
                <a:gd name="connsiteX5-131" fmla="*/ 47053 w 1574726"/>
                <a:gd name="connsiteY5-132" fmla="*/ 1549511 h 2663724"/>
                <a:gd name="connsiteX0-133" fmla="*/ 45857 w 1581481"/>
                <a:gd name="connsiteY0-134" fmla="*/ 1589267 h 2661481"/>
                <a:gd name="connsiteX1-135" fmla="*/ 1008476 w 1581481"/>
                <a:gd name="connsiteY1-136" fmla="*/ 397565 h 2661481"/>
                <a:gd name="connsiteX2-137" fmla="*/ 1581481 w 1581481"/>
                <a:gd name="connsiteY2-138" fmla="*/ 0 h 2661481"/>
                <a:gd name="connsiteX3-139" fmla="*/ 1573530 w 1581481"/>
                <a:gd name="connsiteY3-140" fmla="*/ 2368496 h 2661481"/>
                <a:gd name="connsiteX4-141" fmla="*/ 300810 w 1581481"/>
                <a:gd name="connsiteY4-142" fmla="*/ 2486772 h 2661481"/>
                <a:gd name="connsiteX5-143" fmla="*/ 45857 w 1581481"/>
                <a:gd name="connsiteY5-144" fmla="*/ 1589267 h 2661481"/>
                <a:gd name="connsiteX0-145" fmla="*/ 60597 w 1516708"/>
                <a:gd name="connsiteY0-146" fmla="*/ 1581316 h 2661929"/>
                <a:gd name="connsiteX1-147" fmla="*/ 943703 w 1516708"/>
                <a:gd name="connsiteY1-148" fmla="*/ 397565 h 2661929"/>
                <a:gd name="connsiteX2-149" fmla="*/ 1516708 w 1516708"/>
                <a:gd name="connsiteY2-150" fmla="*/ 0 h 2661929"/>
                <a:gd name="connsiteX3-151" fmla="*/ 1508757 w 1516708"/>
                <a:gd name="connsiteY3-152" fmla="*/ 2368496 h 2661929"/>
                <a:gd name="connsiteX4-153" fmla="*/ 236037 w 1516708"/>
                <a:gd name="connsiteY4-154" fmla="*/ 2486772 h 2661929"/>
                <a:gd name="connsiteX5-155" fmla="*/ 60597 w 1516708"/>
                <a:gd name="connsiteY5-156" fmla="*/ 1581316 h 2661929"/>
                <a:gd name="connsiteX0-157" fmla="*/ 55457 w 1535422"/>
                <a:gd name="connsiteY0-158" fmla="*/ 1589267 h 2661481"/>
                <a:gd name="connsiteX1-159" fmla="*/ 962417 w 1535422"/>
                <a:gd name="connsiteY1-160" fmla="*/ 397565 h 2661481"/>
                <a:gd name="connsiteX2-161" fmla="*/ 1535422 w 1535422"/>
                <a:gd name="connsiteY2-162" fmla="*/ 0 h 2661481"/>
                <a:gd name="connsiteX3-163" fmla="*/ 1527471 w 1535422"/>
                <a:gd name="connsiteY3-164" fmla="*/ 2368496 h 2661481"/>
                <a:gd name="connsiteX4-165" fmla="*/ 254751 w 1535422"/>
                <a:gd name="connsiteY4-166" fmla="*/ 2486772 h 2661481"/>
                <a:gd name="connsiteX5-167" fmla="*/ 55457 w 1535422"/>
                <a:gd name="connsiteY5-168" fmla="*/ 1589267 h 2661481"/>
                <a:gd name="connsiteX0-169" fmla="*/ 57106 w 1537071"/>
                <a:gd name="connsiteY0-170" fmla="*/ 1589267 h 2672390"/>
                <a:gd name="connsiteX1-171" fmla="*/ 964066 w 1537071"/>
                <a:gd name="connsiteY1-172" fmla="*/ 397565 h 2672390"/>
                <a:gd name="connsiteX2-173" fmla="*/ 1537071 w 1537071"/>
                <a:gd name="connsiteY2-174" fmla="*/ 0 h 2672390"/>
                <a:gd name="connsiteX3-175" fmla="*/ 1529120 w 1537071"/>
                <a:gd name="connsiteY3-176" fmla="*/ 2368496 h 2672390"/>
                <a:gd name="connsiteX4-177" fmla="*/ 256400 w 1537071"/>
                <a:gd name="connsiteY4-178" fmla="*/ 2486772 h 2672390"/>
                <a:gd name="connsiteX5-179" fmla="*/ 57106 w 1537071"/>
                <a:gd name="connsiteY5-180" fmla="*/ 1589267 h 2672390"/>
                <a:gd name="connsiteX0-181" fmla="*/ 57106 w 1537071"/>
                <a:gd name="connsiteY0-182" fmla="*/ 1589267 h 2672390"/>
                <a:gd name="connsiteX1-183" fmla="*/ 964066 w 1537071"/>
                <a:gd name="connsiteY1-184" fmla="*/ 397565 h 2672390"/>
                <a:gd name="connsiteX2-185" fmla="*/ 1537071 w 1537071"/>
                <a:gd name="connsiteY2-186" fmla="*/ 0 h 2672390"/>
                <a:gd name="connsiteX3-187" fmla="*/ 1529120 w 1537071"/>
                <a:gd name="connsiteY3-188" fmla="*/ 2368496 h 2672390"/>
                <a:gd name="connsiteX4-189" fmla="*/ 256400 w 1537071"/>
                <a:gd name="connsiteY4-190" fmla="*/ 2486772 h 2672390"/>
                <a:gd name="connsiteX5-191" fmla="*/ 57106 w 1537071"/>
                <a:gd name="connsiteY5-192" fmla="*/ 1589267 h 2672390"/>
                <a:gd name="connsiteX0-193" fmla="*/ 57106 w 1537071"/>
                <a:gd name="connsiteY0-194" fmla="*/ 1589267 h 2677974"/>
                <a:gd name="connsiteX1-195" fmla="*/ 964066 w 1537071"/>
                <a:gd name="connsiteY1-196" fmla="*/ 397565 h 2677974"/>
                <a:gd name="connsiteX2-197" fmla="*/ 1537071 w 1537071"/>
                <a:gd name="connsiteY2-198" fmla="*/ 0 h 2677974"/>
                <a:gd name="connsiteX3-199" fmla="*/ 1529120 w 1537071"/>
                <a:gd name="connsiteY3-200" fmla="*/ 2368496 h 2677974"/>
                <a:gd name="connsiteX4-201" fmla="*/ 256400 w 1537071"/>
                <a:gd name="connsiteY4-202" fmla="*/ 2486772 h 2677974"/>
                <a:gd name="connsiteX5-203" fmla="*/ 57106 w 1537071"/>
                <a:gd name="connsiteY5-204" fmla="*/ 1589267 h 2677974"/>
                <a:gd name="connsiteX0-205" fmla="*/ 57106 w 1537071"/>
                <a:gd name="connsiteY0-206" fmla="*/ 1589267 h 2677974"/>
                <a:gd name="connsiteX1-207" fmla="*/ 964066 w 1537071"/>
                <a:gd name="connsiteY1-208" fmla="*/ 397565 h 2677974"/>
                <a:gd name="connsiteX2-209" fmla="*/ 1537071 w 1537071"/>
                <a:gd name="connsiteY2-210" fmla="*/ 0 h 2677974"/>
                <a:gd name="connsiteX3-211" fmla="*/ 1529120 w 1537071"/>
                <a:gd name="connsiteY3-212" fmla="*/ 2368496 h 2677974"/>
                <a:gd name="connsiteX4-213" fmla="*/ 256400 w 1537071"/>
                <a:gd name="connsiteY4-214" fmla="*/ 2486772 h 2677974"/>
                <a:gd name="connsiteX5-215" fmla="*/ 57106 w 1537071"/>
                <a:gd name="connsiteY5-216" fmla="*/ 1589267 h 2677974"/>
                <a:gd name="connsiteX0-217" fmla="*/ 58284 w 1538249"/>
                <a:gd name="connsiteY0-218" fmla="*/ 1589267 h 2677974"/>
                <a:gd name="connsiteX1-219" fmla="*/ 981147 w 1538249"/>
                <a:gd name="connsiteY1-220" fmla="*/ 405517 h 2677974"/>
                <a:gd name="connsiteX2-221" fmla="*/ 1538249 w 1538249"/>
                <a:gd name="connsiteY2-222" fmla="*/ 0 h 2677974"/>
                <a:gd name="connsiteX3-223" fmla="*/ 1530298 w 1538249"/>
                <a:gd name="connsiteY3-224" fmla="*/ 2368496 h 2677974"/>
                <a:gd name="connsiteX4-225" fmla="*/ 257578 w 1538249"/>
                <a:gd name="connsiteY4-226" fmla="*/ 2486772 h 2677974"/>
                <a:gd name="connsiteX5-227" fmla="*/ 58284 w 1538249"/>
                <a:gd name="connsiteY5-228" fmla="*/ 1589267 h 26779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538249" h="2677974">
                  <a:moveTo>
                    <a:pt x="58284" y="1589267"/>
                  </a:moveTo>
                  <a:cubicBezTo>
                    <a:pt x="178879" y="1242391"/>
                    <a:pt x="372853" y="962108"/>
                    <a:pt x="981147" y="405517"/>
                  </a:cubicBezTo>
                  <a:lnTo>
                    <a:pt x="1538249" y="0"/>
                  </a:lnTo>
                  <a:cubicBezTo>
                    <a:pt x="1538249" y="452893"/>
                    <a:pt x="1530298" y="1915603"/>
                    <a:pt x="1530298" y="2368496"/>
                  </a:cubicBezTo>
                  <a:cubicBezTo>
                    <a:pt x="973706" y="2856481"/>
                    <a:pt x="510866" y="2664352"/>
                    <a:pt x="257578" y="2486772"/>
                  </a:cubicBezTo>
                  <a:cubicBezTo>
                    <a:pt x="4290" y="2309192"/>
                    <a:pt x="-62311" y="1936143"/>
                    <a:pt x="58284" y="1589267"/>
                  </a:cubicBezTo>
                  <a:close/>
                </a:path>
              </a:pathLst>
            </a:custGeom>
            <a:solidFill>
              <a:srgbClr val="F5BCC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6" name="PA-图片 27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736" y="4708614"/>
            <a:ext cx="852488" cy="50006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7" name="PA-图片 28"/>
          <p:cNvPicPr>
            <a:picLocks noChangeAspect="1"/>
          </p:cNvPicPr>
          <p:nvPr userDrawn="1">
            <p:custDataLst>
              <p:tags r:id="rId1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94" y="6027500"/>
            <a:ext cx="454327" cy="26650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9" name="PA-图片 28"/>
          <p:cNvPicPr>
            <a:picLocks noChangeAspect="1"/>
          </p:cNvPicPr>
          <p:nvPr userDrawn="1">
            <p:custDataLst>
              <p:tags r:id="rId20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544" y="6474765"/>
            <a:ext cx="454327" cy="26650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0" name="PA-图片 27"/>
          <p:cNvPicPr>
            <a:picLocks noChangeAspect="1"/>
          </p:cNvPicPr>
          <p:nvPr userDrawn="1">
            <p:custDataLst>
              <p:tags r:id="rId2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581" y="6472143"/>
            <a:ext cx="852488" cy="50006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1" name="PA-图片 28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06" y="1544909"/>
            <a:ext cx="454327" cy="266505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1A158-CBEB-4102-9390-3BEE05BC28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F287E-80EE-460E-AB8F-8095FD82BB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1A158-CBEB-4102-9390-3BEE05BC28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F287E-80EE-460E-AB8F-8095FD82BB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43.xml"/><Relationship Id="rId7" Type="http://schemas.openxmlformats.org/officeDocument/2006/relationships/image" Target="../media/image5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../media/image4.png"/><Relationship Id="rId3" Type="http://schemas.openxmlformats.org/officeDocument/2006/relationships/tags" Target="../tags/tag40.xml"/><Relationship Id="rId2" Type="http://schemas.openxmlformats.org/officeDocument/2006/relationships/image" Target="../media/image3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45.xml"/><Relationship Id="rId11" Type="http://schemas.openxmlformats.org/officeDocument/2006/relationships/image" Target="../media/image7.png"/><Relationship Id="rId10" Type="http://schemas.openxmlformats.org/officeDocument/2006/relationships/tags" Target="../tags/tag44.xml"/><Relationship Id="rId1" Type="http://schemas.openxmlformats.org/officeDocument/2006/relationships/tags" Target="../tags/tag3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9.xml"/><Relationship Id="rId7" Type="http://schemas.openxmlformats.org/officeDocument/2006/relationships/image" Target="../media/image6.png"/><Relationship Id="rId6" Type="http://schemas.openxmlformats.org/officeDocument/2006/relationships/tags" Target="../tags/tag48.xml"/><Relationship Id="rId5" Type="http://schemas.openxmlformats.org/officeDocument/2006/relationships/image" Target="../media/image1.svg"/><Relationship Id="rId4" Type="http://schemas.openxmlformats.org/officeDocument/2006/relationships/image" Target="../media/image8.png"/><Relationship Id="rId3" Type="http://schemas.openxmlformats.org/officeDocument/2006/relationships/tags" Target="../tags/tag47.xml"/><Relationship Id="rId21" Type="http://schemas.openxmlformats.org/officeDocument/2006/relationships/notesSlide" Target="../notesSlides/notesSlide1.xml"/><Relationship Id="rId20" Type="http://schemas.openxmlformats.org/officeDocument/2006/relationships/slideLayout" Target="../slideLayouts/slideLayout19.xml"/><Relationship Id="rId2" Type="http://schemas.openxmlformats.org/officeDocument/2006/relationships/image" Target="../media/image5.png"/><Relationship Id="rId19" Type="http://schemas.openxmlformats.org/officeDocument/2006/relationships/image" Target="../media/image16.png"/><Relationship Id="rId18" Type="http://schemas.openxmlformats.org/officeDocument/2006/relationships/image" Target="../media/image15.png"/><Relationship Id="rId17" Type="http://schemas.openxmlformats.org/officeDocument/2006/relationships/image" Target="../media/image14.png"/><Relationship Id="rId16" Type="http://schemas.openxmlformats.org/officeDocument/2006/relationships/image" Target="../media/image13.png"/><Relationship Id="rId15" Type="http://schemas.openxmlformats.org/officeDocument/2006/relationships/image" Target="../media/image12.png"/><Relationship Id="rId14" Type="http://schemas.openxmlformats.org/officeDocument/2006/relationships/image" Target="../media/image11.png"/><Relationship Id="rId13" Type="http://schemas.openxmlformats.org/officeDocument/2006/relationships/image" Target="../media/image10.png"/><Relationship Id="rId12" Type="http://schemas.openxmlformats.org/officeDocument/2006/relationships/image" Target="../media/image9.png"/><Relationship Id="rId11" Type="http://schemas.openxmlformats.org/officeDocument/2006/relationships/image" Target="../media/image7.png"/><Relationship Id="rId10" Type="http://schemas.openxmlformats.org/officeDocument/2006/relationships/tags" Target="../tags/tag50.xml"/><Relationship Id="rId1" Type="http://schemas.openxmlformats.org/officeDocument/2006/relationships/tags" Target="../tags/tag4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tags" Target="../tags/tag54.xml"/><Relationship Id="rId7" Type="http://schemas.openxmlformats.org/officeDocument/2006/relationships/image" Target="../media/image7.png"/><Relationship Id="rId6" Type="http://schemas.openxmlformats.org/officeDocument/2006/relationships/tags" Target="../tags/tag53.xml"/><Relationship Id="rId5" Type="http://schemas.openxmlformats.org/officeDocument/2006/relationships/image" Target="../media/image5.png"/><Relationship Id="rId4" Type="http://schemas.openxmlformats.org/officeDocument/2006/relationships/tags" Target="../tags/tag52.xml"/><Relationship Id="rId3" Type="http://schemas.openxmlformats.org/officeDocument/2006/relationships/image" Target="../media/image6.png"/><Relationship Id="rId2" Type="http://schemas.openxmlformats.org/officeDocument/2006/relationships/tags" Target="../tags/tag51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9.xml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tags" Target="../tags/tag5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63.xml"/><Relationship Id="rId7" Type="http://schemas.openxmlformats.org/officeDocument/2006/relationships/image" Target="../media/image2.svg"/><Relationship Id="rId6" Type="http://schemas.openxmlformats.org/officeDocument/2006/relationships/image" Target="../media/image27.png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6" Type="http://schemas.openxmlformats.org/officeDocument/2006/relationships/slideLayout" Target="../slideLayouts/slideLayout19.xml"/><Relationship Id="rId15" Type="http://schemas.openxmlformats.org/officeDocument/2006/relationships/image" Target="../media/image7.png"/><Relationship Id="rId14" Type="http://schemas.openxmlformats.org/officeDocument/2006/relationships/tags" Target="../tags/tag66.xml"/><Relationship Id="rId13" Type="http://schemas.openxmlformats.org/officeDocument/2006/relationships/image" Target="../media/image5.png"/><Relationship Id="rId12" Type="http://schemas.openxmlformats.org/officeDocument/2006/relationships/tags" Target="../tags/tag65.xml"/><Relationship Id="rId11" Type="http://schemas.openxmlformats.org/officeDocument/2006/relationships/image" Target="../media/image18.png"/><Relationship Id="rId10" Type="http://schemas.openxmlformats.org/officeDocument/2006/relationships/tags" Target="../tags/tag64.xml"/><Relationship Id="rId1" Type="http://schemas.openxmlformats.org/officeDocument/2006/relationships/tags" Target="../tags/tag5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image" Target="../media/image5.png"/><Relationship Id="rId7" Type="http://schemas.openxmlformats.org/officeDocument/2006/relationships/tags" Target="../tags/tag71.xml"/><Relationship Id="rId6" Type="http://schemas.openxmlformats.org/officeDocument/2006/relationships/image" Target="../media/image4.png"/><Relationship Id="rId5" Type="http://schemas.openxmlformats.org/officeDocument/2006/relationships/tags" Target="../tags/tag70.xml"/><Relationship Id="rId4" Type="http://schemas.openxmlformats.org/officeDocument/2006/relationships/image" Target="../media/image3.png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7.png"/><Relationship Id="rId17" Type="http://schemas.openxmlformats.org/officeDocument/2006/relationships/tags" Target="../tags/tag76.xml"/><Relationship Id="rId16" Type="http://schemas.openxmlformats.org/officeDocument/2006/relationships/image" Target="../media/image18.png"/><Relationship Id="rId15" Type="http://schemas.openxmlformats.org/officeDocument/2006/relationships/tags" Target="../tags/tag75.xml"/><Relationship Id="rId14" Type="http://schemas.openxmlformats.org/officeDocument/2006/relationships/image" Target="../media/image29.png"/><Relationship Id="rId13" Type="http://schemas.openxmlformats.org/officeDocument/2006/relationships/tags" Target="../tags/tag74.xml"/><Relationship Id="rId12" Type="http://schemas.openxmlformats.org/officeDocument/2006/relationships/image" Target="../media/image6.png"/><Relationship Id="rId11" Type="http://schemas.openxmlformats.org/officeDocument/2006/relationships/tags" Target="../tags/tag73.xml"/><Relationship Id="rId10" Type="http://schemas.openxmlformats.org/officeDocument/2006/relationships/image" Target="../media/image28.png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A-图片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048" y="-27733"/>
            <a:ext cx="4572000" cy="6858000"/>
          </a:xfrm>
          <a:prstGeom prst="rect">
            <a:avLst/>
          </a:prstGeom>
        </p:spPr>
      </p:pic>
      <p:pic>
        <p:nvPicPr>
          <p:cNvPr id="39" name="PA-图片 3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131364" y="0"/>
            <a:ext cx="2101684" cy="2285123"/>
          </a:xfrm>
          <a:prstGeom prst="rect">
            <a:avLst/>
          </a:prstGeom>
        </p:spPr>
      </p:pic>
      <p:sp>
        <p:nvSpPr>
          <p:cNvPr id="15" name="PA-文本框 14"/>
          <p:cNvSpPr txBox="1"/>
          <p:nvPr>
            <p:custDataLst>
              <p:tags r:id="rId5"/>
            </p:custDataLst>
          </p:nvPr>
        </p:nvSpPr>
        <p:spPr>
          <a:xfrm>
            <a:off x="2428625" y="2285438"/>
            <a:ext cx="7334885" cy="1938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000" spc="600" dirty="0">
                <a:solidFill>
                  <a:schemeClr val="accent3"/>
                </a:solidFill>
                <a:effectLst/>
                <a:latin typeface="Times New Roman Regular" panose="02020603050405020304" charset="0"/>
                <a:ea typeface="思源黑体 CN Medium" panose="020B0600000000000000" pitchFamily="34" charset="-122"/>
                <a:cs typeface="Times New Roman Regular" panose="02020603050405020304" charset="0"/>
              </a:rPr>
              <a:t>Software Requirements</a:t>
            </a:r>
            <a:endParaRPr lang="en-US" altLang="zh-CN" sz="4000" spc="600" dirty="0">
              <a:solidFill>
                <a:schemeClr val="accent3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Times New Roman Regular" panose="02020603050405020304" charset="0"/>
              <a:ea typeface="思源黑体 CN Medium" panose="020B0600000000000000" pitchFamily="34" charset="-122"/>
              <a:cs typeface="Times New Roman Regular" panose="02020603050405020304" charset="0"/>
            </a:endParaRPr>
          </a:p>
          <a:p>
            <a:pPr algn="ctr"/>
            <a:r>
              <a:rPr lang="en-US" altLang="zh-CN" sz="4000" spc="600" dirty="0"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Times New Roman Regular" panose="02020603050405020304" charset="0"/>
                <a:ea typeface="思源黑体 CN Medium" panose="020B0600000000000000" pitchFamily="34" charset="-122"/>
                <a:cs typeface="Times New Roman Regular" panose="02020603050405020304" charset="0"/>
              </a:rPr>
              <a:t>Engineering</a:t>
            </a:r>
            <a:endParaRPr lang="en-US" altLang="zh-CN" sz="4000" spc="600" dirty="0">
              <a:solidFill>
                <a:schemeClr val="accent3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Times New Roman Regular" panose="02020603050405020304" charset="0"/>
              <a:ea typeface="思源黑体 CN Medium" panose="020B0600000000000000" pitchFamily="34" charset="-122"/>
              <a:cs typeface="Times New Roman Regular" panose="02020603050405020304" charset="0"/>
            </a:endParaRPr>
          </a:p>
          <a:p>
            <a:pPr algn="ctr"/>
            <a:r>
              <a:rPr lang="en-US" altLang="zh-CN" sz="4000" spc="600" dirty="0"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Times New Roman Regular" panose="02020603050405020304" charset="0"/>
                <a:ea typeface="思源黑体 CN Medium" panose="020B0600000000000000" pitchFamily="34" charset="-122"/>
                <a:cs typeface="Times New Roman Regular" panose="02020603050405020304" charset="0"/>
              </a:rPr>
              <a:t>Course Final Presentation</a:t>
            </a:r>
            <a:endParaRPr lang="en-US" altLang="zh-CN" sz="4000" spc="600" dirty="0">
              <a:solidFill>
                <a:schemeClr val="accent3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Times New Roman Regular" panose="02020603050405020304" charset="0"/>
              <a:ea typeface="思源黑体 CN Medium" panose="020B0600000000000000" pitchFamily="34" charset="-122"/>
              <a:cs typeface="Times New Roman Regular" panose="02020603050405020304" charset="0"/>
            </a:endParaRPr>
          </a:p>
        </p:txBody>
      </p:sp>
      <p:pic>
        <p:nvPicPr>
          <p:cNvPr id="7" name="PA-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15180">
            <a:off x="-774246" y="-871812"/>
            <a:ext cx="1943100" cy="1809750"/>
          </a:xfrm>
          <a:prstGeom prst="rect">
            <a:avLst/>
          </a:prstGeom>
        </p:spPr>
      </p:pic>
      <p:pic>
        <p:nvPicPr>
          <p:cNvPr id="13" name="PA-图片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40658" y="3139856"/>
            <a:ext cx="371293" cy="6858000"/>
          </a:xfrm>
          <a:prstGeom prst="rect">
            <a:avLst/>
          </a:prstGeom>
        </p:spPr>
      </p:pic>
      <p:pic>
        <p:nvPicPr>
          <p:cNvPr id="41" name="PA-图片 4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02720" y="-3153709"/>
            <a:ext cx="179107" cy="6858000"/>
          </a:xfrm>
          <a:prstGeom prst="rect">
            <a:avLst/>
          </a:prstGeom>
        </p:spPr>
      </p:pic>
      <p:pic>
        <p:nvPicPr>
          <p:cNvPr id="77" name="PA-图片 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15180">
            <a:off x="7950019" y="410888"/>
            <a:ext cx="1943100" cy="18097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13230" y="33616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704080" y="4491355"/>
            <a:ext cx="457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Group 1 fiSSure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A-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81759">
            <a:off x="10688851" y="5209301"/>
            <a:ext cx="1943100" cy="1809750"/>
          </a:xfrm>
          <a:prstGeom prst="rect">
            <a:avLst/>
          </a:prstGeom>
        </p:spPr>
      </p:pic>
      <p:pic>
        <p:nvPicPr>
          <p:cNvPr id="37" name="PA-Graphic 4" descr="瓢虫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44626" y="5423998"/>
            <a:ext cx="1128758" cy="1128758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183645" y="122138"/>
            <a:ext cx="10561320" cy="725806"/>
            <a:chOff x="183645" y="122138"/>
            <a:chExt cx="10561320" cy="725806"/>
          </a:xfrm>
        </p:grpSpPr>
        <p:pic>
          <p:nvPicPr>
            <p:cNvPr id="39" name="PA-图片 12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26998" y="-2766703"/>
              <a:ext cx="371293" cy="6858000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1840995" y="122138"/>
              <a:ext cx="890397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Times New Roman Bold" panose="02020603050405020304" charset="0"/>
                  <a:ea typeface="思源黑体 CN Light" panose="020B0300000000000000" pitchFamily="34" charset="-122"/>
                  <a:cs typeface="Times New Roman Bold" panose="02020603050405020304" charset="0"/>
                  <a:sym typeface="+mn-ea"/>
                </a:rPr>
                <a:t>Team Workflow &amp; Management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 Bold" panose="02020603050405020304" charset="0"/>
                <a:ea typeface="思源黑体 CN Light" panose="020B0300000000000000" pitchFamily="34" charset="-122"/>
                <a:cs typeface="Times New Roman Bold" panose="02020603050405020304" charset="0"/>
                <a:sym typeface="+mn-ea"/>
              </a:endParaRPr>
            </a:p>
          </p:txBody>
        </p:sp>
      </p:grpSp>
      <p:pic>
        <p:nvPicPr>
          <p:cNvPr id="42" name="PA-图片 3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-36364" y="4607168"/>
            <a:ext cx="2101684" cy="2285123"/>
          </a:xfrm>
          <a:prstGeom prst="rect">
            <a:avLst/>
          </a:prstGeom>
        </p:spPr>
      </p:pic>
      <p:pic>
        <p:nvPicPr>
          <p:cNvPr id="44" name="PA-图片 4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862548" y="3041903"/>
            <a:ext cx="179107" cy="6858000"/>
          </a:xfrm>
          <a:prstGeom prst="rect">
            <a:avLst/>
          </a:prstGeom>
        </p:spPr>
      </p:pic>
      <p:pic>
        <p:nvPicPr>
          <p:cNvPr id="2" name="图片 1" descr="github-mark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79340" y="2419350"/>
            <a:ext cx="609600" cy="609600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349250" y="1029970"/>
            <a:ext cx="8533130" cy="41078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</a:rPr>
              <a:t>Meeting: </a:t>
            </a: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Online &amp; Offline Meeting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800100" lvl="1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</a:rPr>
              <a:t>Online Meeting Tool: DingTalk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800100" lvl="1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</a:rPr>
              <a:t>Meeting Records: Markdown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</a:rPr>
              <a:t>Version Control: 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Bold" panose="02020603050405020304" charset="0"/>
                <a:cs typeface="Times New Roman Bold" panose="02020603050405020304" charset="0"/>
              </a:rPr>
              <a:t>Github &amp; Git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800100" lvl="1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Github Repo: https://github.com/Yifei-Zhuang/zjusre_2022_fiSSure (now private)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Two Branches: master and dev. Pull request will be reviewed before merged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Project Document: Latex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MileStone Document: Overleaf Latex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8" name="图片 47" descr="images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28160" y="1614170"/>
            <a:ext cx="370840" cy="481965"/>
          </a:xfrm>
          <a:prstGeom prst="rect">
            <a:avLst/>
          </a:prstGeom>
        </p:spPr>
      </p:pic>
      <p:pic>
        <p:nvPicPr>
          <p:cNvPr id="53" name="图片 52" descr="images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79340" y="4051300"/>
            <a:ext cx="665480" cy="671195"/>
          </a:xfrm>
          <a:prstGeom prst="rect">
            <a:avLst/>
          </a:prstGeom>
        </p:spPr>
      </p:pic>
      <p:pic>
        <p:nvPicPr>
          <p:cNvPr id="55" name="图片 54" descr="images-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9710" y="2096135"/>
            <a:ext cx="497205" cy="497205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58020" y="466725"/>
            <a:ext cx="2315210" cy="4957445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3515" y="4804410"/>
            <a:ext cx="5436235" cy="1576705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83580" y="1029970"/>
            <a:ext cx="3008630" cy="1521460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62065" y="4051300"/>
            <a:ext cx="2454275" cy="2606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0" y="2472690"/>
            <a:ext cx="4308475" cy="3275330"/>
          </a:xfrm>
          <a:prstGeom prst="rect">
            <a:avLst/>
          </a:prstGeom>
        </p:spPr>
      </p:pic>
      <p:pic>
        <p:nvPicPr>
          <p:cNvPr id="31" name="PA-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27095" y="-2766695"/>
            <a:ext cx="371475" cy="6858000"/>
          </a:xfrm>
          <a:prstGeom prst="rect">
            <a:avLst/>
          </a:prstGeom>
        </p:spPr>
      </p:pic>
      <p:pic>
        <p:nvPicPr>
          <p:cNvPr id="33" name="PA-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15180">
            <a:off x="-674745" y="5613229"/>
            <a:ext cx="1943100" cy="1809750"/>
          </a:xfrm>
          <a:prstGeom prst="rect">
            <a:avLst/>
          </a:prstGeom>
        </p:spPr>
      </p:pic>
      <p:pic>
        <p:nvPicPr>
          <p:cNvPr id="34" name="PA-图片 4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94673" y="3178658"/>
            <a:ext cx="179107" cy="6858000"/>
          </a:xfrm>
          <a:prstGeom prst="rect">
            <a:avLst/>
          </a:prstGeom>
        </p:spPr>
      </p:pic>
      <p:pic>
        <p:nvPicPr>
          <p:cNvPr id="35" name="PA-图片 3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532" y="160788"/>
            <a:ext cx="1793647" cy="772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64665" y="160655"/>
            <a:ext cx="48837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 Bold" panose="02020603050405020304" charset="0"/>
                <a:ea typeface="思源黑体 CN Light" panose="020B0300000000000000" pitchFamily="34" charset="-122"/>
                <a:cs typeface="Times New Roman Bold" panose="02020603050405020304" charset="0"/>
                <a:sym typeface="+mn-ea"/>
              </a:rPr>
              <a:t>Requirement Analysis &amp; Iteration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84150" y="1098550"/>
            <a:ext cx="10735945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Initial Analysis: pingcap ossinsight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800100" lvl="1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Output: Vision &amp; Scope Document, Team Workflow &amp; ManageMent</a:t>
            </a:r>
            <a:endParaRPr lang="en-US" altLang="zh-CN"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marL="800100" lvl="1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Referred: Slide 01, Slide 02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Requirement Workshop: 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800100" lvl="1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Question design: </a:t>
            </a:r>
            <a:endParaRPr lang="en-US" altLang="zh-CN"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257300" lvl="2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Ambigous Requirements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1257300" lvl="2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Confirm Requirements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1257300" lvl="2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Requirement Priorities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After Workshop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1257300" lvl="2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Prioritize Requirements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1257300" lvl="2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Establish software development milestones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Output: SRS V2.0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81345" y="2472690"/>
            <a:ext cx="5238750" cy="316420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39330" y="1370965"/>
            <a:ext cx="4581525" cy="4809490"/>
          </a:xfrm>
          <a:prstGeom prst="rect">
            <a:avLst/>
          </a:prstGeom>
        </p:spPr>
      </p:pic>
      <p:pic>
        <p:nvPicPr>
          <p:cNvPr id="4" name="图片 3" descr="rank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82795" y="2531745"/>
            <a:ext cx="7035165" cy="3046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ontext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635" y="1616075"/>
            <a:ext cx="6416675" cy="45231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050" y="1880870"/>
            <a:ext cx="6452235" cy="3634740"/>
          </a:xfrm>
          <a:prstGeom prst="rect">
            <a:avLst/>
          </a:prstGeom>
        </p:spPr>
      </p:pic>
      <p:sp>
        <p:nvSpPr>
          <p:cNvPr id="8" name="PA-文本框 29"/>
          <p:cNvSpPr txBox="1"/>
          <p:nvPr>
            <p:custDataLst>
              <p:tags r:id="rId3"/>
            </p:custDataLst>
          </p:nvPr>
        </p:nvSpPr>
        <p:spPr>
          <a:xfrm>
            <a:off x="183681" y="743874"/>
            <a:ext cx="44850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Specify Requirements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83645" y="283428"/>
            <a:ext cx="6858000" cy="564516"/>
            <a:chOff x="183645" y="283428"/>
            <a:chExt cx="6858000" cy="564516"/>
          </a:xfrm>
        </p:grpSpPr>
        <p:pic>
          <p:nvPicPr>
            <p:cNvPr id="12" name="PA-图片 1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26998" y="-2766703"/>
              <a:ext cx="371293" cy="6858000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1974345" y="283428"/>
              <a:ext cx="494792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Times New Roman Bold" panose="02020603050405020304" charset="0"/>
                  <a:ea typeface="思源黑体 CN Light" panose="020B0300000000000000" pitchFamily="34" charset="-122"/>
                  <a:cs typeface="Times New Roman Bold" panose="02020603050405020304" charset="0"/>
                </a:rPr>
                <a:t>Requirement Documenting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 Bold" panose="02020603050405020304" charset="0"/>
                <a:ea typeface="思源黑体 CN Light" panose="020B0300000000000000" pitchFamily="34" charset="-122"/>
                <a:cs typeface="Times New Roman Bold" panose="0202060305040502030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54965" y="1047750"/>
            <a:ext cx="4141470" cy="5862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</a:rPr>
              <a:t>Use Cases</a:t>
            </a:r>
            <a:endParaRPr lang="en-US" altLang="zh-CN" sz="2400"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800100" lvl="1" indent="-3429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Use Case Diagram</a:t>
            </a:r>
            <a:endParaRPr lang="en-US" altLang="zh-CN"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Use Case Table</a:t>
            </a:r>
            <a:endParaRPr lang="en-US" altLang="zh-CN"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3429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</a:rPr>
              <a:t>Context Diagram</a:t>
            </a:r>
            <a:endParaRPr lang="en-US" altLang="zh-CN" sz="2400"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2900" lvl="0" indent="-3429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</a:rPr>
              <a:t>Data Requirements</a:t>
            </a:r>
            <a:endParaRPr lang="en-US" altLang="zh-CN" sz="2400"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800100" lvl="1" indent="-3429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Data Directory</a:t>
            </a:r>
            <a:endParaRPr lang="en-US" altLang="zh-CN"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Dataflow Dirgram</a:t>
            </a:r>
            <a:endParaRPr lang="en-US" altLang="zh-CN" sz="1800"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</a:rPr>
              <a:t>Non Functional Requirements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800100" lvl="1" indent="-3429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Constrains</a:t>
            </a:r>
            <a:endParaRPr lang="en-US" altLang="zh-CN" sz="1800"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External interface reqs</a:t>
            </a:r>
            <a:endParaRPr lang="en-US" altLang="zh-CN" sz="1800"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Performances</a:t>
            </a:r>
            <a:endParaRPr lang="en-US" altLang="zh-CN" sz="1800"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Quality attributes</a:t>
            </a:r>
            <a:endParaRPr lang="en-US" altLang="zh-CN" sz="1800"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3429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.....</a:t>
            </a:r>
            <a:endParaRPr lang="en-US" altLang="zh-CN" sz="1800"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" name="图片 13" descr="数据流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9670" y="1071880"/>
            <a:ext cx="5625465" cy="5612130"/>
          </a:xfrm>
          <a:prstGeom prst="rect">
            <a:avLst/>
          </a:prstGeom>
        </p:spPr>
      </p:pic>
      <p:pic>
        <p:nvPicPr>
          <p:cNvPr id="6" name="图片 5" descr="usecas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9990" y="743585"/>
            <a:ext cx="4019550" cy="5750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A-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26998" y="-2766703"/>
            <a:ext cx="371293" cy="68580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974344" y="362168"/>
            <a:ext cx="3276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Design &amp; Coding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87730" y="1060450"/>
            <a:ext cx="3863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Ideal Requirement For Topic Evaluating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图片 20" descr="image-202211092045572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30" y="1641475"/>
            <a:ext cx="4924425" cy="92494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09105" y="1641475"/>
            <a:ext cx="2044065" cy="1261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>
                <a:sym typeface="+mn-ea"/>
              </a:rPr>
              <a:t>Version 1</a:t>
            </a:r>
            <a:endParaRPr lang="en-US" altLang="zh-CN"/>
          </a:p>
          <a:p>
            <a:pPr lv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NLP</a:t>
            </a:r>
            <a:r>
              <a:rPr lang="zh-CN" altLang="en-US">
                <a:sym typeface="+mn-ea"/>
              </a:rPr>
              <a:t>进行较为精确的查询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❌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09105" y="124269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后端</a:t>
            </a:r>
            <a:endParaRPr lang="zh-CN" altLang="en-US" sz="2000"/>
          </a:p>
        </p:txBody>
      </p:sp>
      <p:sp>
        <p:nvSpPr>
          <p:cNvPr id="4" name="矩形 3"/>
          <p:cNvSpPr/>
          <p:nvPr/>
        </p:nvSpPr>
        <p:spPr>
          <a:xfrm>
            <a:off x="6815455" y="4954905"/>
            <a:ext cx="2038350" cy="162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spcAft>
                <a:spcPct val="35000"/>
              </a:spcAft>
              <a:buClrTx/>
              <a:buSzTx/>
              <a:buNone/>
            </a:pPr>
            <a:r>
              <a:rPr lang="en-US" altLang="zh-CN"/>
              <a:t>Verion 2</a:t>
            </a:r>
            <a:endParaRPr lang="en-US" altLang="zh-CN"/>
          </a:p>
          <a:p>
            <a:pPr algn="l">
              <a:spcAft>
                <a:spcPct val="35000"/>
              </a:spcAft>
              <a:buClrTx/>
              <a:buSzTx/>
              <a:buNone/>
            </a:pPr>
            <a:r>
              <a:rPr lang="en-US" altLang="zh-CN"/>
              <a:t>使用Elastic Search对设计话题进行模糊查询 </a:t>
            </a:r>
            <a:r>
              <a:rPr lang="zh-CN" altLang="en-US"/>
              <a:t>（✅）</a:t>
            </a:r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7041515" y="2931160"/>
            <a:ext cx="1469390" cy="198437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850120" y="1641475"/>
            <a:ext cx="2044065" cy="1261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>
                <a:sym typeface="+mn-ea"/>
              </a:rPr>
              <a:t>Version 1</a:t>
            </a:r>
            <a:endParaRPr lang="en-US" altLang="zh-CN"/>
          </a:p>
          <a:p>
            <a:pPr lv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>
                <a:sym typeface="+mn-ea"/>
              </a:rPr>
              <a:t>折线图或词云图展示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❌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50120" y="124269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前端</a:t>
            </a:r>
            <a:endParaRPr lang="zh-CN" altLang="en-US" sz="2000"/>
          </a:p>
        </p:txBody>
      </p:sp>
      <p:sp>
        <p:nvSpPr>
          <p:cNvPr id="8" name="矩形 7"/>
          <p:cNvSpPr/>
          <p:nvPr/>
        </p:nvSpPr>
        <p:spPr>
          <a:xfrm>
            <a:off x="9856470" y="4954905"/>
            <a:ext cx="2038350" cy="162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spcAft>
                <a:spcPct val="35000"/>
              </a:spcAft>
              <a:buClrTx/>
              <a:buSzTx/>
              <a:buNone/>
            </a:pPr>
            <a:r>
              <a:rPr lang="en-US" altLang="zh-CN"/>
              <a:t>Verion 2</a:t>
            </a:r>
            <a:endParaRPr lang="en-US" altLang="zh-CN"/>
          </a:p>
          <a:p>
            <a:pPr algn="l">
              <a:spcAft>
                <a:spcPct val="35000"/>
              </a:spcAft>
              <a:buClrTx/>
              <a:buSzTx/>
              <a:buNone/>
            </a:pPr>
            <a:r>
              <a:rPr lang="en-US" altLang="zh-CN"/>
              <a:t>使用时间轴 + 饼图</a:t>
            </a:r>
            <a:r>
              <a:rPr lang="zh-CN" altLang="en-US"/>
              <a:t>进行可视化（✅）</a:t>
            </a:r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10082530" y="2931160"/>
            <a:ext cx="1469390" cy="198437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4" grpId="0" animBg="1"/>
      <p:bldP spid="6" grpId="0" animBg="1"/>
      <p:bldP spid="9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A-矩形 20"/>
          <p:cNvSpPr/>
          <p:nvPr>
            <p:custDataLst>
              <p:tags r:id="rId1"/>
            </p:custDataLst>
          </p:nvPr>
        </p:nvSpPr>
        <p:spPr>
          <a:xfrm>
            <a:off x="880333" y="1470824"/>
            <a:ext cx="10431335" cy="3916353"/>
          </a:xfrm>
          <a:prstGeom prst="rect">
            <a:avLst/>
          </a:prstGeom>
          <a:solidFill>
            <a:schemeClr val="bg1"/>
          </a:solidFill>
          <a:ln w="165100">
            <a:solidFill>
              <a:srgbClr val="69C6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2" name="PA-组合 21"/>
          <p:cNvGrpSpPr/>
          <p:nvPr>
            <p:custDataLst>
              <p:tags r:id="rId2"/>
            </p:custDataLst>
          </p:nvPr>
        </p:nvGrpSpPr>
        <p:grpSpPr>
          <a:xfrm>
            <a:off x="1347234" y="1960964"/>
            <a:ext cx="8421370" cy="3636010"/>
            <a:chOff x="937750" y="5080851"/>
            <a:chExt cx="10972567" cy="3636010"/>
          </a:xfrm>
        </p:grpSpPr>
        <p:sp>
          <p:nvSpPr>
            <p:cNvPr id="23" name="PA-矩形 22"/>
            <p:cNvSpPr/>
            <p:nvPr>
              <p:custDataLst>
                <p:tags r:id="rId3"/>
              </p:custDataLst>
            </p:nvPr>
          </p:nvSpPr>
          <p:spPr>
            <a:xfrm>
              <a:off x="937750" y="5569320"/>
              <a:ext cx="6843653" cy="4603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50000"/>
                </a:lnSpc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4" name="PA-矩形 23"/>
            <p:cNvSpPr/>
            <p:nvPr>
              <p:custDataLst>
                <p:tags r:id="rId4"/>
              </p:custDataLst>
            </p:nvPr>
          </p:nvSpPr>
          <p:spPr>
            <a:xfrm>
              <a:off x="937750" y="5080851"/>
              <a:ext cx="10972567" cy="36360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342900" indent="-3429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 Regular" panose="02020603050405020304" charset="0"/>
                  <a:ea typeface="思源黑体 CN Bold" panose="020B0800000000000000" pitchFamily="34" charset="-122"/>
                  <a:cs typeface="Times New Roman Regular" panose="02020603050405020304" charset="0"/>
                  <a:sym typeface="+mn-lt"/>
                </a:rPr>
                <a:t>Teamwork Management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思源黑体 CN Bold" panose="020B0800000000000000" pitchFamily="34" charset="-122"/>
                <a:cs typeface="Times New Roman Regular" panose="02020603050405020304" charset="0"/>
                <a:sym typeface="+mn-lt"/>
              </a:endParaRPr>
            </a:p>
            <a:p>
              <a:pPr marL="800100" lvl="1" indent="-3429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 Regular" panose="02020603050405020304" charset="0"/>
                  <a:ea typeface="思源黑体 CN Bold" panose="020B0800000000000000" pitchFamily="34" charset="-122"/>
                  <a:cs typeface="Times New Roman Regular" panose="02020603050405020304" charset="0"/>
                  <a:sym typeface="+mn-lt"/>
                </a:rPr>
                <a:t>In-Time Meeting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思源黑体 CN Bold" panose="020B0800000000000000" pitchFamily="34" charset="-122"/>
                <a:cs typeface="Times New Roman Regular" panose="02020603050405020304" charset="0"/>
                <a:sym typeface="+mn-lt"/>
              </a:endParaRPr>
            </a:p>
            <a:p>
              <a:pPr marL="800100" lvl="1" indent="-3429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 Regular" panose="02020603050405020304" charset="0"/>
                  <a:ea typeface="思源黑体 CN Bold" panose="020B0800000000000000" pitchFamily="34" charset="-122"/>
                  <a:cs typeface="Times New Roman Regular" panose="02020603050405020304" charset="0"/>
                  <a:sym typeface="+mn-lt"/>
                </a:rPr>
                <a:t>Make use of strengths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思源黑体 CN Bold" panose="020B0800000000000000" pitchFamily="34" charset="-122"/>
                <a:cs typeface="Times New Roman Regular" panose="02020603050405020304" charset="0"/>
                <a:sym typeface="+mn-lt"/>
              </a:endParaRPr>
            </a:p>
            <a:p>
              <a:pPr marL="800100" lvl="1" indent="-3429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 Regular" panose="02020603050405020304" charset="0"/>
                  <a:ea typeface="思源黑体 CN Bold" panose="020B0800000000000000" pitchFamily="34" charset="-122"/>
                  <a:cs typeface="Times New Roman Regular" panose="02020603050405020304" charset="0"/>
                  <a:sym typeface="+mn-lt"/>
                </a:rPr>
                <a:t>Set Buffering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思源黑体 CN Bold" panose="020B0800000000000000" pitchFamily="34" charset="-122"/>
                <a:cs typeface="Times New Roman Regular" panose="02020603050405020304" charset="0"/>
                <a:sym typeface="+mn-lt"/>
              </a:endParaRPr>
            </a:p>
            <a:p>
              <a:pPr marL="342900" lvl="0" indent="-3429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 Regular" panose="02020603050405020304" charset="0"/>
                  <a:ea typeface="思源黑体 CN Bold" panose="020B0800000000000000" pitchFamily="34" charset="-122"/>
                  <a:cs typeface="Times New Roman Regular" panose="02020603050405020304" charset="0"/>
                  <a:sym typeface="+mn-lt"/>
                </a:rPr>
                <a:t>Requirements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思源黑体 CN Bold" panose="020B0800000000000000" pitchFamily="34" charset="-122"/>
                <a:cs typeface="Times New Roman Regular" panose="02020603050405020304" charset="0"/>
                <a:sym typeface="+mn-lt"/>
              </a:endParaRPr>
            </a:p>
            <a:p>
              <a:pPr marL="800100" lvl="1" indent="-3429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 Regular" panose="02020603050405020304" charset="0"/>
                  <a:ea typeface="思源黑体 CN Bold" panose="020B0800000000000000" pitchFamily="34" charset="-122"/>
                  <a:cs typeface="Times New Roman Regular" panose="02020603050405020304" charset="0"/>
                  <a:sym typeface="+mn-lt"/>
                </a:rPr>
                <a:t>Requiremtns needs iteration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思源黑体 CN Bold" panose="020B0800000000000000" pitchFamily="34" charset="-122"/>
                <a:cs typeface="Times New Roman Regular" panose="02020603050405020304" charset="0"/>
                <a:sym typeface="+mn-lt"/>
              </a:endParaRPr>
            </a:p>
            <a:p>
              <a:pPr marL="800100" lvl="1" indent="-3429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 Regular" panose="02020603050405020304" charset="0"/>
                  <a:ea typeface="思源黑体 CN Bold" panose="020B0800000000000000" pitchFamily="34" charset="-122"/>
                  <a:cs typeface="Times New Roman Regular" panose="02020603050405020304" charset="0"/>
                  <a:sym typeface="+mn-lt"/>
                </a:rPr>
                <a:t>Standard Modeling Language is Important (i.e. UML)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思源黑体 CN Bold" panose="020B0800000000000000" pitchFamily="34" charset="-122"/>
                <a:cs typeface="Times New Roman Regular" panose="02020603050405020304" charset="0"/>
                <a:sym typeface="+mn-lt"/>
              </a:endParaRPr>
            </a:p>
            <a:p>
              <a:pPr marL="342900" lvl="0" indent="-3429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思源黑体 CN Bold" panose="020B0800000000000000" pitchFamily="34" charset="-122"/>
                <a:cs typeface="Times New Roman Regular" panose="02020603050405020304" charset="0"/>
                <a:sym typeface="+mn-lt"/>
              </a:endParaRPr>
            </a:p>
          </p:txBody>
        </p:sp>
      </p:grpSp>
      <p:pic>
        <p:nvPicPr>
          <p:cNvPr id="25" name="PA-Graphic 4" descr="瓢虫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15509" y="2425032"/>
            <a:ext cx="2181822" cy="2181822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83645" y="362168"/>
            <a:ext cx="6858000" cy="485776"/>
            <a:chOff x="183645" y="362168"/>
            <a:chExt cx="6858000" cy="485776"/>
          </a:xfrm>
        </p:grpSpPr>
        <p:pic>
          <p:nvPicPr>
            <p:cNvPr id="26" name="PA-图片 1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26998" y="-2766703"/>
              <a:ext cx="371293" cy="6858000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1974344" y="362168"/>
              <a:ext cx="32766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Summing Up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pic>
        <p:nvPicPr>
          <p:cNvPr id="28" name="PA-图片 3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360" y="476650"/>
            <a:ext cx="1793647" cy="772525"/>
          </a:xfrm>
          <a:prstGeom prst="rect">
            <a:avLst/>
          </a:prstGeom>
        </p:spPr>
      </p:pic>
      <p:pic>
        <p:nvPicPr>
          <p:cNvPr id="29" name="PA-图片 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81759">
            <a:off x="10688851" y="5209301"/>
            <a:ext cx="1943100" cy="1809750"/>
          </a:xfrm>
          <a:prstGeom prst="rect">
            <a:avLst/>
          </a:prstGeom>
        </p:spPr>
      </p:pic>
      <p:pic>
        <p:nvPicPr>
          <p:cNvPr id="30" name="PA-图片 40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75309" y="2984433"/>
            <a:ext cx="179107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-文本框 14"/>
          <p:cNvSpPr txBox="1"/>
          <p:nvPr>
            <p:custDataLst>
              <p:tags r:id="rId1"/>
            </p:custDataLst>
          </p:nvPr>
        </p:nvSpPr>
        <p:spPr>
          <a:xfrm>
            <a:off x="3677920" y="2915920"/>
            <a:ext cx="70231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THANK  YOU</a:t>
            </a:r>
            <a:endParaRPr lang="zh-CN" altLang="en-US" sz="44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7" name="PA-矩形 16"/>
          <p:cNvSpPr/>
          <p:nvPr>
            <p:custDataLst>
              <p:tags r:id="rId2"/>
            </p:custDataLst>
          </p:nvPr>
        </p:nvSpPr>
        <p:spPr>
          <a:xfrm>
            <a:off x="8637570" y="3684178"/>
            <a:ext cx="2285124" cy="3769099"/>
          </a:xfrm>
          <a:prstGeom prst="rect">
            <a:avLst/>
          </a:prstGeom>
          <a:solidFill>
            <a:srgbClr val="EB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A-图片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048" y="-27733"/>
            <a:ext cx="4572000" cy="6858000"/>
          </a:xfrm>
          <a:prstGeom prst="rect">
            <a:avLst/>
          </a:prstGeom>
        </p:spPr>
      </p:pic>
      <p:pic>
        <p:nvPicPr>
          <p:cNvPr id="7" name="PA-图片 3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131364" y="0"/>
            <a:ext cx="2101684" cy="2285123"/>
          </a:xfrm>
          <a:prstGeom prst="rect">
            <a:avLst/>
          </a:prstGeom>
        </p:spPr>
      </p:pic>
      <p:pic>
        <p:nvPicPr>
          <p:cNvPr id="8" name="PA-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15180">
            <a:off x="-774246" y="-871812"/>
            <a:ext cx="1943100" cy="1809750"/>
          </a:xfrm>
          <a:prstGeom prst="rect">
            <a:avLst/>
          </a:prstGeom>
        </p:spPr>
      </p:pic>
      <p:pic>
        <p:nvPicPr>
          <p:cNvPr id="9" name="PA-图片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712" y="4705785"/>
            <a:ext cx="485775" cy="1914525"/>
          </a:xfrm>
          <a:prstGeom prst="rect">
            <a:avLst/>
          </a:prstGeom>
        </p:spPr>
      </p:pic>
      <p:pic>
        <p:nvPicPr>
          <p:cNvPr id="10" name="PA-图片 1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40658" y="3139856"/>
            <a:ext cx="371293" cy="6858000"/>
          </a:xfrm>
          <a:prstGeom prst="rect">
            <a:avLst/>
          </a:prstGeom>
        </p:spPr>
      </p:pic>
      <p:pic>
        <p:nvPicPr>
          <p:cNvPr id="12" name="PA-图片 34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89" b="24554"/>
          <a:stretch>
            <a:fillRect/>
          </a:stretch>
        </p:blipFill>
        <p:spPr>
          <a:xfrm rot="16200000">
            <a:off x="5549713" y="4011066"/>
            <a:ext cx="1553182" cy="4080725"/>
          </a:xfrm>
          <a:prstGeom prst="rect">
            <a:avLst/>
          </a:prstGeom>
        </p:spPr>
      </p:pic>
      <p:pic>
        <p:nvPicPr>
          <p:cNvPr id="13" name="PA-图片 3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158" y="1658656"/>
            <a:ext cx="1793647" cy="772525"/>
          </a:xfrm>
          <a:prstGeom prst="rect">
            <a:avLst/>
          </a:prstGeom>
        </p:spPr>
      </p:pic>
      <p:pic>
        <p:nvPicPr>
          <p:cNvPr id="16" name="PA-图片 4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02720" y="-3153709"/>
            <a:ext cx="179107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PA" val="v5.2.4"/>
</p:tagLst>
</file>

<file path=ppt/tags/tag10.xml><?xml version="1.0" encoding="utf-8"?>
<p:tagLst xmlns:p="http://schemas.openxmlformats.org/presentationml/2006/main">
  <p:tag name="PA" val="v5.2.4"/>
</p:tagLst>
</file>

<file path=ppt/tags/tag11.xml><?xml version="1.0" encoding="utf-8"?>
<p:tagLst xmlns:p="http://schemas.openxmlformats.org/presentationml/2006/main">
  <p:tag name="PA" val="v5.2.4"/>
</p:tagLst>
</file>

<file path=ppt/tags/tag12.xml><?xml version="1.0" encoding="utf-8"?>
<p:tagLst xmlns:p="http://schemas.openxmlformats.org/presentationml/2006/main">
  <p:tag name="PA" val="v5.2.4"/>
</p:tagLst>
</file>

<file path=ppt/tags/tag13.xml><?xml version="1.0" encoding="utf-8"?>
<p:tagLst xmlns:p="http://schemas.openxmlformats.org/presentationml/2006/main">
  <p:tag name="PA" val="v5.2.4"/>
</p:tagLst>
</file>

<file path=ppt/tags/tag14.xml><?xml version="1.0" encoding="utf-8"?>
<p:tagLst xmlns:p="http://schemas.openxmlformats.org/presentationml/2006/main">
  <p:tag name="PA" val="v5.2.4"/>
</p:tagLst>
</file>

<file path=ppt/tags/tag15.xml><?xml version="1.0" encoding="utf-8"?>
<p:tagLst xmlns:p="http://schemas.openxmlformats.org/presentationml/2006/main">
  <p:tag name="PA" val="v5.2.4"/>
</p:tagLst>
</file>

<file path=ppt/tags/tag16.xml><?xml version="1.0" encoding="utf-8"?>
<p:tagLst xmlns:p="http://schemas.openxmlformats.org/presentationml/2006/main">
  <p:tag name="PA" val="v5.2.4"/>
</p:tagLst>
</file>

<file path=ppt/tags/tag17.xml><?xml version="1.0" encoding="utf-8"?>
<p:tagLst xmlns:p="http://schemas.openxmlformats.org/presentationml/2006/main">
  <p:tag name="PA" val="v5.2.4"/>
</p:tagLst>
</file>

<file path=ppt/tags/tag18.xml><?xml version="1.0" encoding="utf-8"?>
<p:tagLst xmlns:p="http://schemas.openxmlformats.org/presentationml/2006/main">
  <p:tag name="PA" val="v5.2.4"/>
</p:tagLst>
</file>

<file path=ppt/tags/tag19.xml><?xml version="1.0" encoding="utf-8"?>
<p:tagLst xmlns:p="http://schemas.openxmlformats.org/presentationml/2006/main">
  <p:tag name="PA" val="v5.2.4"/>
</p:tagLst>
</file>

<file path=ppt/tags/tag2.xml><?xml version="1.0" encoding="utf-8"?>
<p:tagLst xmlns:p="http://schemas.openxmlformats.org/presentationml/2006/main">
  <p:tag name="PA" val="v5.2.4"/>
</p:tagLst>
</file>

<file path=ppt/tags/tag20.xml><?xml version="1.0" encoding="utf-8"?>
<p:tagLst xmlns:p="http://schemas.openxmlformats.org/presentationml/2006/main">
  <p:tag name="PA" val="v5.2.4"/>
</p:tagLst>
</file>

<file path=ppt/tags/tag21.xml><?xml version="1.0" encoding="utf-8"?>
<p:tagLst xmlns:p="http://schemas.openxmlformats.org/presentationml/2006/main">
  <p:tag name="PA" val="v5.2.4"/>
</p:tagLst>
</file>

<file path=ppt/tags/tag22.xml><?xml version="1.0" encoding="utf-8"?>
<p:tagLst xmlns:p="http://schemas.openxmlformats.org/presentationml/2006/main">
  <p:tag name="PA" val="v5.2.4"/>
</p:tagLst>
</file>

<file path=ppt/tags/tag23.xml><?xml version="1.0" encoding="utf-8"?>
<p:tagLst xmlns:p="http://schemas.openxmlformats.org/presentationml/2006/main">
  <p:tag name="PA" val="v5.2.4"/>
</p:tagLst>
</file>

<file path=ppt/tags/tag24.xml><?xml version="1.0" encoding="utf-8"?>
<p:tagLst xmlns:p="http://schemas.openxmlformats.org/presentationml/2006/main">
  <p:tag name="PA" val="v5.2.4"/>
</p:tagLst>
</file>

<file path=ppt/tags/tag25.xml><?xml version="1.0" encoding="utf-8"?>
<p:tagLst xmlns:p="http://schemas.openxmlformats.org/presentationml/2006/main">
  <p:tag name="PA" val="v5.2.4"/>
</p:tagLst>
</file>

<file path=ppt/tags/tag26.xml><?xml version="1.0" encoding="utf-8"?>
<p:tagLst xmlns:p="http://schemas.openxmlformats.org/presentationml/2006/main">
  <p:tag name="PA" val="v5.2.4"/>
</p:tagLst>
</file>

<file path=ppt/tags/tag27.xml><?xml version="1.0" encoding="utf-8"?>
<p:tagLst xmlns:p="http://schemas.openxmlformats.org/presentationml/2006/main">
  <p:tag name="PA" val="v5.2.4"/>
</p:tagLst>
</file>

<file path=ppt/tags/tag28.xml><?xml version="1.0" encoding="utf-8"?>
<p:tagLst xmlns:p="http://schemas.openxmlformats.org/presentationml/2006/main">
  <p:tag name="PA" val="v5.2.4"/>
</p:tagLst>
</file>

<file path=ppt/tags/tag29.xml><?xml version="1.0" encoding="utf-8"?>
<p:tagLst xmlns:p="http://schemas.openxmlformats.org/presentationml/2006/main">
  <p:tag name="PA" val="v5.2.4"/>
</p:tagLst>
</file>

<file path=ppt/tags/tag3.xml><?xml version="1.0" encoding="utf-8"?>
<p:tagLst xmlns:p="http://schemas.openxmlformats.org/presentationml/2006/main">
  <p:tag name="PA" val="v5.2.4"/>
</p:tagLst>
</file>

<file path=ppt/tags/tag30.xml><?xml version="1.0" encoding="utf-8"?>
<p:tagLst xmlns:p="http://schemas.openxmlformats.org/presentationml/2006/main">
  <p:tag name="PA" val="v5.2.4"/>
</p:tagLst>
</file>

<file path=ppt/tags/tag31.xml><?xml version="1.0" encoding="utf-8"?>
<p:tagLst xmlns:p="http://schemas.openxmlformats.org/presentationml/2006/main">
  <p:tag name="PA" val="v5.2.4"/>
</p:tagLst>
</file>

<file path=ppt/tags/tag32.xml><?xml version="1.0" encoding="utf-8"?>
<p:tagLst xmlns:p="http://schemas.openxmlformats.org/presentationml/2006/main">
  <p:tag name="PA" val="v5.2.4"/>
</p:tagLst>
</file>

<file path=ppt/tags/tag33.xml><?xml version="1.0" encoding="utf-8"?>
<p:tagLst xmlns:p="http://schemas.openxmlformats.org/presentationml/2006/main">
  <p:tag name="PA" val="v5.2.4"/>
</p:tagLst>
</file>

<file path=ppt/tags/tag34.xml><?xml version="1.0" encoding="utf-8"?>
<p:tagLst xmlns:p="http://schemas.openxmlformats.org/presentationml/2006/main">
  <p:tag name="PA" val="v5.2.4"/>
</p:tagLst>
</file>

<file path=ppt/tags/tag35.xml><?xml version="1.0" encoding="utf-8"?>
<p:tagLst xmlns:p="http://schemas.openxmlformats.org/presentationml/2006/main">
  <p:tag name="PA" val="v5.2.4"/>
</p:tagLst>
</file>

<file path=ppt/tags/tag36.xml><?xml version="1.0" encoding="utf-8"?>
<p:tagLst xmlns:p="http://schemas.openxmlformats.org/presentationml/2006/main">
  <p:tag name="PA" val="v5.2.4"/>
</p:tagLst>
</file>

<file path=ppt/tags/tag37.xml><?xml version="1.0" encoding="utf-8"?>
<p:tagLst xmlns:p="http://schemas.openxmlformats.org/presentationml/2006/main">
  <p:tag name="PA" val="v5.2.4"/>
</p:tagLst>
</file>

<file path=ppt/tags/tag38.xml><?xml version="1.0" encoding="utf-8"?>
<p:tagLst xmlns:p="http://schemas.openxmlformats.org/presentationml/2006/main">
  <p:tag name="PA" val="v5.2.4"/>
</p:tagLst>
</file>

<file path=ppt/tags/tag39.xml><?xml version="1.0" encoding="utf-8"?>
<p:tagLst xmlns:p="http://schemas.openxmlformats.org/presentationml/2006/main">
  <p:tag name="PA" val="v5.2.2"/>
</p:tagLst>
</file>

<file path=ppt/tags/tag4.xml><?xml version="1.0" encoding="utf-8"?>
<p:tagLst xmlns:p="http://schemas.openxmlformats.org/presentationml/2006/main">
  <p:tag name="PA" val="v5.2.4"/>
</p:tagLst>
</file>

<file path=ppt/tags/tag40.xml><?xml version="1.0" encoding="utf-8"?>
<p:tagLst xmlns:p="http://schemas.openxmlformats.org/presentationml/2006/main">
  <p:tag name="PA" val="v5.2.2"/>
</p:tagLst>
</file>

<file path=ppt/tags/tag41.xml><?xml version="1.0" encoding="utf-8"?>
<p:tagLst xmlns:p="http://schemas.openxmlformats.org/presentationml/2006/main">
  <p:tag name="PA" val="v5.2.2"/>
</p:tagLst>
</file>

<file path=ppt/tags/tag42.xml><?xml version="1.0" encoding="utf-8"?>
<p:tagLst xmlns:p="http://schemas.openxmlformats.org/presentationml/2006/main">
  <p:tag name="PA" val="v5.2.2"/>
</p:tagLst>
</file>

<file path=ppt/tags/tag43.xml><?xml version="1.0" encoding="utf-8"?>
<p:tagLst xmlns:p="http://schemas.openxmlformats.org/presentationml/2006/main">
  <p:tag name="PA" val="v5.2.2"/>
</p:tagLst>
</file>

<file path=ppt/tags/tag44.xml><?xml version="1.0" encoding="utf-8"?>
<p:tagLst xmlns:p="http://schemas.openxmlformats.org/presentationml/2006/main">
  <p:tag name="PA" val="v5.2.2"/>
</p:tagLst>
</file>

<file path=ppt/tags/tag45.xml><?xml version="1.0" encoding="utf-8"?>
<p:tagLst xmlns:p="http://schemas.openxmlformats.org/presentationml/2006/main">
  <p:tag name="PA" val="v5.2.2"/>
</p:tagLst>
</file>

<file path=ppt/tags/tag46.xml><?xml version="1.0" encoding="utf-8"?>
<p:tagLst xmlns:p="http://schemas.openxmlformats.org/presentationml/2006/main">
  <p:tag name="PA" val="v5.2.2"/>
</p:tagLst>
</file>

<file path=ppt/tags/tag47.xml><?xml version="1.0" encoding="utf-8"?>
<p:tagLst xmlns:p="http://schemas.openxmlformats.org/presentationml/2006/main">
  <p:tag name="PA" val="v5.2.2"/>
</p:tagLst>
</file>

<file path=ppt/tags/tag48.xml><?xml version="1.0" encoding="utf-8"?>
<p:tagLst xmlns:p="http://schemas.openxmlformats.org/presentationml/2006/main">
  <p:tag name="PA" val="v5.2.2"/>
</p:tagLst>
</file>

<file path=ppt/tags/tag49.xml><?xml version="1.0" encoding="utf-8"?>
<p:tagLst xmlns:p="http://schemas.openxmlformats.org/presentationml/2006/main">
  <p:tag name="PA" val="v5.2.2"/>
</p:tagLst>
</file>

<file path=ppt/tags/tag5.xml><?xml version="1.0" encoding="utf-8"?>
<p:tagLst xmlns:p="http://schemas.openxmlformats.org/presentationml/2006/main">
  <p:tag name="PA" val="v5.2.4"/>
</p:tagLst>
</file>

<file path=ppt/tags/tag50.xml><?xml version="1.0" encoding="utf-8"?>
<p:tagLst xmlns:p="http://schemas.openxmlformats.org/presentationml/2006/main">
  <p:tag name="PA" val="v5.2.2"/>
</p:tagLst>
</file>

<file path=ppt/tags/tag51.xml><?xml version="1.0" encoding="utf-8"?>
<p:tagLst xmlns:p="http://schemas.openxmlformats.org/presentationml/2006/main">
  <p:tag name="PA" val="v5.2.2"/>
</p:tagLst>
</file>

<file path=ppt/tags/tag52.xml><?xml version="1.0" encoding="utf-8"?>
<p:tagLst xmlns:p="http://schemas.openxmlformats.org/presentationml/2006/main">
  <p:tag name="PA" val="v5.2.2"/>
</p:tagLst>
</file>

<file path=ppt/tags/tag53.xml><?xml version="1.0" encoding="utf-8"?>
<p:tagLst xmlns:p="http://schemas.openxmlformats.org/presentationml/2006/main">
  <p:tag name="PA" val="v5.2.2"/>
</p:tagLst>
</file>

<file path=ppt/tags/tag54.xml><?xml version="1.0" encoding="utf-8"?>
<p:tagLst xmlns:p="http://schemas.openxmlformats.org/presentationml/2006/main">
  <p:tag name="PA" val="v5.2.2"/>
</p:tagLst>
</file>

<file path=ppt/tags/tag55.xml><?xml version="1.0" encoding="utf-8"?>
<p:tagLst xmlns:p="http://schemas.openxmlformats.org/presentationml/2006/main">
  <p:tag name="PA" val="v5.2.2"/>
</p:tagLst>
</file>

<file path=ppt/tags/tag56.xml><?xml version="1.0" encoding="utf-8"?>
<p:tagLst xmlns:p="http://schemas.openxmlformats.org/presentationml/2006/main">
  <p:tag name="PA" val="v5.2.2"/>
</p:tagLst>
</file>

<file path=ppt/tags/tag57.xml><?xml version="1.0" encoding="utf-8"?>
<p:tagLst xmlns:p="http://schemas.openxmlformats.org/presentationml/2006/main">
  <p:tag name="PA" val="v5.2.2"/>
</p:tagLst>
</file>

<file path=ppt/tags/tag58.xml><?xml version="1.0" encoding="utf-8"?>
<p:tagLst xmlns:p="http://schemas.openxmlformats.org/presentationml/2006/main">
  <p:tag name="PA" val="v5.2.2"/>
</p:tagLst>
</file>

<file path=ppt/tags/tag59.xml><?xml version="1.0" encoding="utf-8"?>
<p:tagLst xmlns:p="http://schemas.openxmlformats.org/presentationml/2006/main">
  <p:tag name="PA" val="v5.2.2"/>
</p:tagLst>
</file>

<file path=ppt/tags/tag6.xml><?xml version="1.0" encoding="utf-8"?>
<p:tagLst xmlns:p="http://schemas.openxmlformats.org/presentationml/2006/main">
  <p:tag name="PA" val="v5.2.4"/>
</p:tagLst>
</file>

<file path=ppt/tags/tag60.xml><?xml version="1.0" encoding="utf-8"?>
<p:tagLst xmlns:p="http://schemas.openxmlformats.org/presentationml/2006/main">
  <p:tag name="PA" val="v5.2.2"/>
</p:tagLst>
</file>

<file path=ppt/tags/tag61.xml><?xml version="1.0" encoding="utf-8"?>
<p:tagLst xmlns:p="http://schemas.openxmlformats.org/presentationml/2006/main">
  <p:tag name="PA" val="v5.2.2"/>
</p:tagLst>
</file>

<file path=ppt/tags/tag62.xml><?xml version="1.0" encoding="utf-8"?>
<p:tagLst xmlns:p="http://schemas.openxmlformats.org/presentationml/2006/main">
  <p:tag name="PA" val="v5.2.2"/>
</p:tagLst>
</file>

<file path=ppt/tags/tag63.xml><?xml version="1.0" encoding="utf-8"?>
<p:tagLst xmlns:p="http://schemas.openxmlformats.org/presentationml/2006/main">
  <p:tag name="PA" val="v5.2.2"/>
</p:tagLst>
</file>

<file path=ppt/tags/tag64.xml><?xml version="1.0" encoding="utf-8"?>
<p:tagLst xmlns:p="http://schemas.openxmlformats.org/presentationml/2006/main">
  <p:tag name="PA" val="v5.2.2"/>
</p:tagLst>
</file>

<file path=ppt/tags/tag65.xml><?xml version="1.0" encoding="utf-8"?>
<p:tagLst xmlns:p="http://schemas.openxmlformats.org/presentationml/2006/main">
  <p:tag name="PA" val="v5.2.2"/>
</p:tagLst>
</file>

<file path=ppt/tags/tag66.xml><?xml version="1.0" encoding="utf-8"?>
<p:tagLst xmlns:p="http://schemas.openxmlformats.org/presentationml/2006/main">
  <p:tag name="PA" val="v5.2.2"/>
</p:tagLst>
</file>

<file path=ppt/tags/tag67.xml><?xml version="1.0" encoding="utf-8"?>
<p:tagLst xmlns:p="http://schemas.openxmlformats.org/presentationml/2006/main">
  <p:tag name="PA" val="v5.2.2"/>
</p:tagLst>
</file>

<file path=ppt/tags/tag68.xml><?xml version="1.0" encoding="utf-8"?>
<p:tagLst xmlns:p="http://schemas.openxmlformats.org/presentationml/2006/main">
  <p:tag name="PA" val="v5.2.2"/>
</p:tagLst>
</file>

<file path=ppt/tags/tag69.xml><?xml version="1.0" encoding="utf-8"?>
<p:tagLst xmlns:p="http://schemas.openxmlformats.org/presentationml/2006/main">
  <p:tag name="PA" val="v5.2.2"/>
</p:tagLst>
</file>

<file path=ppt/tags/tag7.xml><?xml version="1.0" encoding="utf-8"?>
<p:tagLst xmlns:p="http://schemas.openxmlformats.org/presentationml/2006/main">
  <p:tag name="PA" val="v5.2.4"/>
</p:tagLst>
</file>

<file path=ppt/tags/tag70.xml><?xml version="1.0" encoding="utf-8"?>
<p:tagLst xmlns:p="http://schemas.openxmlformats.org/presentationml/2006/main">
  <p:tag name="PA" val="v5.2.2"/>
</p:tagLst>
</file>

<file path=ppt/tags/tag71.xml><?xml version="1.0" encoding="utf-8"?>
<p:tagLst xmlns:p="http://schemas.openxmlformats.org/presentationml/2006/main">
  <p:tag name="PA" val="v5.2.2"/>
</p:tagLst>
</file>

<file path=ppt/tags/tag72.xml><?xml version="1.0" encoding="utf-8"?>
<p:tagLst xmlns:p="http://schemas.openxmlformats.org/presentationml/2006/main">
  <p:tag name="PA" val="v5.2.2"/>
</p:tagLst>
</file>

<file path=ppt/tags/tag73.xml><?xml version="1.0" encoding="utf-8"?>
<p:tagLst xmlns:p="http://schemas.openxmlformats.org/presentationml/2006/main">
  <p:tag name="PA" val="v5.2.2"/>
</p:tagLst>
</file>

<file path=ppt/tags/tag74.xml><?xml version="1.0" encoding="utf-8"?>
<p:tagLst xmlns:p="http://schemas.openxmlformats.org/presentationml/2006/main">
  <p:tag name="PA" val="v5.2.2"/>
</p:tagLst>
</file>

<file path=ppt/tags/tag75.xml><?xml version="1.0" encoding="utf-8"?>
<p:tagLst xmlns:p="http://schemas.openxmlformats.org/presentationml/2006/main">
  <p:tag name="PA" val="v5.2.2"/>
</p:tagLst>
</file>

<file path=ppt/tags/tag76.xml><?xml version="1.0" encoding="utf-8"?>
<p:tagLst xmlns:p="http://schemas.openxmlformats.org/presentationml/2006/main">
  <p:tag name="PA" val="v5.2.2"/>
</p:tagLst>
</file>

<file path=ppt/tags/tag8.xml><?xml version="1.0" encoding="utf-8"?>
<p:tagLst xmlns:p="http://schemas.openxmlformats.org/presentationml/2006/main">
  <p:tag name="PA" val="v5.2.4"/>
</p:tagLst>
</file>

<file path=ppt/tags/tag9.xml><?xml version="1.0" encoding="utf-8"?>
<p:tagLst xmlns:p="http://schemas.openxmlformats.org/presentationml/2006/main">
  <p:tag name="PA" val="v5.2.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1359</Words>
  <Application>WPS 文字</Application>
  <PresentationFormat>宽屏</PresentationFormat>
  <Paragraphs>84</Paragraphs>
  <Slides>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31" baseType="lpstr">
      <vt:lpstr>Arial</vt:lpstr>
      <vt:lpstr>宋体</vt:lpstr>
      <vt:lpstr>Wingdings</vt:lpstr>
      <vt:lpstr>Bradley Hand ITC</vt:lpstr>
      <vt:lpstr>苹方-简</vt:lpstr>
      <vt:lpstr>Times New Roman Regular</vt:lpstr>
      <vt:lpstr>思源黑体 CN Medium</vt:lpstr>
      <vt:lpstr>汉仪中黑KW</vt:lpstr>
      <vt:lpstr>Times New Roman Bold</vt:lpstr>
      <vt:lpstr>思源黑体 CN Light</vt:lpstr>
      <vt:lpstr>Times New Roman</vt:lpstr>
      <vt:lpstr>思源黑体 CN Normal</vt:lpstr>
      <vt:lpstr>思源黑体 CN Bold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汉仪书宋二KW</vt:lpstr>
      <vt:lpstr>Apple Color Emoji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2911536061@qq.com</dc:creator>
  <cp:lastModifiedBy>priority heap</cp:lastModifiedBy>
  <cp:revision>58</cp:revision>
  <dcterms:created xsi:type="dcterms:W3CDTF">2022-12-23T13:30:30Z</dcterms:created>
  <dcterms:modified xsi:type="dcterms:W3CDTF">2022-12-23T13:30:30Z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0299F8961993C95DC0E99E63C576CFD7</vt:lpwstr>
  </property>
  <property fmtid="{D5CDD505-2E9C-101B-9397-08002B2CF9AE}" pid="3" name="KSOProductBuildVer">
    <vt:lpwstr>2052-5.1.1.7676</vt:lpwstr>
  </property>
</Properties>
</file>