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" roundtripDataSignature="AMtx7mj7bLPnw4uuyzt60uU8RFSXw7N0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4D37"/>
    <a:srgbClr val="A17755"/>
    <a:srgbClr val="836145"/>
    <a:srgbClr val="A685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6EE326-5807-41AD-99DE-0879FE9476EC}">
  <a:tblStyle styleId="{7D6EE326-5807-41AD-99DE-0879FE9476E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"/>
          <p:cNvGraphicFramePr/>
          <p:nvPr>
            <p:extLst>
              <p:ext uri="{D42A27DB-BD31-4B8C-83A1-F6EECF244321}">
                <p14:modId xmlns:p14="http://schemas.microsoft.com/office/powerpoint/2010/main" val="23312528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noFill/>
                <a:tableStyleId>{7D6EE326-5807-41AD-99DE-0879FE9476EC}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48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lt1"/>
                          </a:solidFill>
                        </a:rPr>
                        <a:t>Census Income Analysis – </a:t>
                      </a:r>
                      <a:r>
                        <a:rPr lang="en-US" sz="2400" u="none" strike="noStrike" cap="none" dirty="0">
                          <a:solidFill>
                            <a:schemeClr val="lt1"/>
                          </a:solidFill>
                        </a:rPr>
                        <a:t>Kala Sivasubramanian</a:t>
                      </a:r>
                      <a:endParaRPr dirty="0"/>
                    </a:p>
                  </a:txBody>
                  <a:tcPr marL="91450" marR="91450" marT="45725" marB="45725" anchor="ctr">
                    <a:solidFill>
                      <a:srgbClr val="674D3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1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sng" strike="noStrike" cap="none" dirty="0">
                          <a:solidFill>
                            <a:schemeClr val="bg1"/>
                          </a:solidFill>
                        </a:rPr>
                        <a:t>Preprocessing</a:t>
                      </a:r>
                      <a:endParaRPr sz="1600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Used Standard Scalar to scale data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Used category encoding for categorical columns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Dataset is very skewed, only 6% of rows are 1, 94% are 0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600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solidFill>
                      <a:srgbClr val="A177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sng" dirty="0">
                          <a:solidFill>
                            <a:schemeClr val="bg1"/>
                          </a:solidFill>
                        </a:rPr>
                        <a:t>Models</a:t>
                      </a:r>
                      <a:endParaRPr sz="1600" dirty="0">
                        <a:solidFill>
                          <a:schemeClr val="bg1"/>
                        </a:solidFill>
                      </a:endParaRP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Logistic Regression, Random Forest Classifier, Support Vector Classifier (SVM took forever to run!), Decision Tree, Gradient Boost &amp; Ada Boost, Extra Trees</a:t>
                      </a:r>
                      <a:endParaRPr sz="160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solidFill>
                      <a:srgbClr val="A177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1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sng" dirty="0">
                          <a:solidFill>
                            <a:schemeClr val="bg1"/>
                          </a:solidFill>
                        </a:rPr>
                        <a:t>Exploratory Data Analysis</a:t>
                      </a:r>
                      <a:endParaRPr sz="1600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PCA Analysis – 4 clusters, low explained variance (0.14+0.13)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5 clusters with under-sampling, 3 with over </a:t>
                      </a:r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sampling, same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expl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var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Tried both under and over sampling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solidFill>
                      <a:srgbClr val="979E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sng" dirty="0">
                          <a:solidFill>
                            <a:schemeClr val="bg1"/>
                          </a:solidFill>
                        </a:rPr>
                        <a:t>Results &amp; Conclusions</a:t>
                      </a:r>
                      <a:endParaRPr sz="1600" dirty="0">
                        <a:solidFill>
                          <a:schemeClr val="bg1"/>
                        </a:solidFill>
                      </a:endParaRP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SzPts val="1800"/>
                        <a:buFont typeface="Noto Sans Symbols"/>
                        <a:buChar char="✔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In general, Random Forest had the best F1 scores (54%-98%), Gradient Boost was a close second (53%-98%)</a:t>
                      </a:r>
                      <a:endParaRPr sz="1600" dirty="0">
                        <a:solidFill>
                          <a:schemeClr val="bg1"/>
                        </a:solidFill>
                      </a:endParaRP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SzPts val="1800"/>
                        <a:buFont typeface="Noto Sans Symbols"/>
                        <a:buChar char="✔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Undersampled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Random Forest had the best balanced accuracy score (87%)</a:t>
                      </a:r>
                      <a:endParaRPr sz="1600" dirty="0">
                        <a:solidFill>
                          <a:schemeClr val="bg1"/>
                        </a:solidFill>
                      </a:endParaRP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SzPts val="1800"/>
                        <a:buFont typeface="Noto Sans Symbols"/>
                        <a:buChar char="✔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PCA analysis was not effective at reducing dimensionality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SzPts val="1800"/>
                        <a:buFont typeface="Noto Sans Symbols"/>
                        <a:buChar char="✔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Tried 500 estimators for Random Forest, worse perf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SzPts val="1800"/>
                        <a:buFont typeface="Noto Sans Symbols"/>
                        <a:buChar char="✔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The balanced accuracy score seems to come at the expense of the F1 scores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SzPts val="1800"/>
                        <a:buFont typeface="Noto Sans Symbols"/>
                        <a:buChar char="✔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For future, get more balanced data directly from census site</a:t>
                      </a:r>
                      <a:endParaRPr sz="160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solidFill>
                      <a:srgbClr val="979E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D03723F-344B-51EB-E2A5-9D8D4A2B9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839" y="5675490"/>
            <a:ext cx="1259950" cy="9628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A72DA3-8459-A97F-370B-7AFBDAB99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31" y="5683045"/>
            <a:ext cx="1259949" cy="9679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8A7298-4C79-31F2-A5A3-03B37E585C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5843" y="5675490"/>
            <a:ext cx="1289337" cy="9679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8E6CEC-4088-25E4-59DC-50CA95EE42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1739" y="2091493"/>
            <a:ext cx="7018628" cy="16917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63519C2-B2BB-4B9E-B7D2-B5C03AAFEB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5834" y="5675490"/>
            <a:ext cx="1259950" cy="95220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182</Words>
  <Application>Microsoft Office PowerPoint</Application>
  <PresentationFormat>Widescreen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Noto Sans Symbols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Sivasubramanian, Kala</dc:creator>
  <cp:lastModifiedBy>Kala S</cp:lastModifiedBy>
  <cp:revision>12</cp:revision>
  <dcterms:created xsi:type="dcterms:W3CDTF">2024-10-01T20:41:58Z</dcterms:created>
  <dcterms:modified xsi:type="dcterms:W3CDTF">2024-10-04T01:37:17Z</dcterms:modified>
</cp:coreProperties>
</file>