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8"/>
  </p:normalViewPr>
  <p:slideViewPr>
    <p:cSldViewPr snapToGrid="0" snapToObjects="1">
      <p:cViewPr varScale="1">
        <p:scale>
          <a:sx n="90" d="100"/>
          <a:sy n="90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51CD9-C049-3146-89E4-9B4247435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FF44FD-AE80-5A43-B31B-8193A00A5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07F23-8488-FD4F-B146-972A1710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5F7A3-A598-9E4F-A98E-EF10AECC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79518-F614-DE4C-93C7-7E64E2CD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90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7DD71-1865-9641-BBF7-8E7D221B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E179C4-EDA0-974F-ABDB-BF1A86B41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DDE320-D473-C749-BF5A-F6A50F74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B2CCB-2C4D-DC41-A6D4-36DCF0EF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871E5-2B72-AB49-8429-A806AFED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29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B1E585-640D-0D45-8852-CD3DCB305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A7A5DA-5669-824A-98EF-A5F10F761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7E7426-B787-3748-8669-5529238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BCE1F-C1A5-8C4D-8A94-23DAC653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C301F-871E-8B47-8D35-2533E7F1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180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9BF7F-53C9-B043-BF0A-4E579717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4F4B6-4584-6F41-B9E7-0229DCCD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1F97E-BF7E-AC4A-8E69-9E19A735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9A661-4C74-B74B-81F2-C528EEA3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7716C-AE93-3042-AEB6-990DB7B1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86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CBDC3-073D-C547-B6CF-9ACC34623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EC758B-0F8F-BA44-98CF-1A34154F7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E86C3F-BEA8-D84F-9216-3F7E7359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E7B64-AF6E-464D-9203-D58D4BE2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F1302-2571-9548-B8C2-F4901A18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357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47384-907A-0542-AD6D-98C07FC2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CED07-85B4-F54C-B4FE-C9B8040E7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2F790-1A60-704F-B726-40223EFA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FEFEFE-C0F8-3B47-BAE0-3888395B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EAD02B-7C10-B349-9111-C5DE3622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060D8-1D7C-864B-BBBF-8311A130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428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7686-DCD3-594C-A123-C0241EE5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817650-6CCC-B244-8B78-8DC989D1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99F45-F568-3C45-9FCA-C1603C326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0F0045-76BA-5341-9023-406A71C8E9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232E7-ECB1-1B49-8FDB-ED621EB44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95C0E9-79FA-2848-8E27-C1CB1B39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1DD52A-43DE-5A43-8F01-CBF28B95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62C29C6-1AE3-BA44-A0CC-A8CCCD7C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864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27818-C803-9A48-AF8B-4B3B7D20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CC7DC4-8816-6746-99AC-65577378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19C290-E2BD-424A-B8D4-E6711F3CB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62224A-5876-5445-AA3E-A28C994F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761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1E7AB5-2F2C-2047-8FE8-28E2C734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0E0A72-DC4F-3E45-B044-C16FF153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DB8A6-9B15-9F45-A838-93C52F35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0196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8AF5C-6182-4046-A023-24DDADB0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4C2572-18C7-9D48-8A6B-1AB9AB6AA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9A397-00BC-3E42-96F4-0EE0C02F7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B32E07-4444-6049-9F5D-E66B295C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1E3E4-04D0-0A4C-8797-AB5B2DBF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36E39-0AD7-0544-8A14-EB77426C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31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5EFF2D-B69C-E64D-AA37-BD959598E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6E4C49-411F-6E43-965B-CD5DD76617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AD8B5D-1175-BB4D-BE44-D973EA7F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2D385E-4C55-ED42-8E04-31973A2F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91346-7C39-B546-BA3B-3FE9DA36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03642-E94B-0C46-BFC4-B182D7E0D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344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31CE673-C38F-E84E-9B4D-8B9BB3B6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42909-8FD2-584C-BD38-537CE1AB3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14F8F-C79A-2F44-A39B-9863D39C2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E5AAE-1B01-0D4C-9CE4-0541843B42F8}" type="datetimeFigureOut">
              <a:rPr kumimoji="1" lang="zh-CN" altLang="en-US" smtClean="0"/>
              <a:t>2023/10/22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A8FB5-8123-FA4B-ADB5-4025B431D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F8A74-9378-F046-A953-9EA6A916F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70BBB-6FFD-484B-B1A8-4714C5B6971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6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RI study shows that dogs understand both vocabulary and intonation">
            <a:extLst>
              <a:ext uri="{FF2B5EF4-FFF2-40B4-BE49-F238E27FC236}">
                <a16:creationId xmlns:a16="http://schemas.microsoft.com/office/drawing/2014/main" id="{16151122-B0D5-1944-92D4-04D2EA96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373" y="1000897"/>
            <a:ext cx="8633254" cy="485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D41CE043-5DF4-8541-AD2F-1A43335E9C7A}"/>
              </a:ext>
            </a:extLst>
          </p:cNvPr>
          <p:cNvSpPr/>
          <p:nvPr/>
        </p:nvSpPr>
        <p:spPr>
          <a:xfrm>
            <a:off x="1779373" y="1915297"/>
            <a:ext cx="8633254" cy="2458995"/>
          </a:xfrm>
          <a:prstGeom prst="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AC7C755-AE03-E641-AEED-F8D4ACCD962D}"/>
              </a:ext>
            </a:extLst>
          </p:cNvPr>
          <p:cNvSpPr/>
          <p:nvPr/>
        </p:nvSpPr>
        <p:spPr>
          <a:xfrm>
            <a:off x="3253715" y="2683129"/>
            <a:ext cx="56845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Research Projects</a:t>
            </a:r>
            <a:endParaRPr lang="zh-CN" alt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496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Macintosh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202121061013@mail.bnu.edu.cn</dc:creator>
  <cp:lastModifiedBy>202121061013@mail.bnu.edu.cn</cp:lastModifiedBy>
  <cp:revision>1</cp:revision>
  <dcterms:created xsi:type="dcterms:W3CDTF">2023-10-21T22:47:15Z</dcterms:created>
  <dcterms:modified xsi:type="dcterms:W3CDTF">2023-10-21T22:54:53Z</dcterms:modified>
</cp:coreProperties>
</file>