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617" r:id="rId4"/>
    <p:sldId id="274" r:id="rId5"/>
    <p:sldId id="284" r:id="rId6"/>
    <p:sldId id="266" r:id="rId7"/>
    <p:sldId id="282" r:id="rId8"/>
    <p:sldId id="257" r:id="rId9"/>
    <p:sldId id="650" r:id="rId10"/>
    <p:sldId id="278" r:id="rId11"/>
    <p:sldId id="275" r:id="rId12"/>
    <p:sldId id="264" r:id="rId13"/>
    <p:sldId id="651" r:id="rId14"/>
    <p:sldId id="658" r:id="rId15"/>
    <p:sldId id="259" r:id="rId16"/>
    <p:sldId id="649" r:id="rId17"/>
    <p:sldId id="283" r:id="rId18"/>
    <p:sldId id="653" r:id="rId19"/>
    <p:sldId id="269" r:id="rId20"/>
    <p:sldId id="654" r:id="rId21"/>
    <p:sldId id="273" r:id="rId22"/>
    <p:sldId id="659" r:id="rId23"/>
    <p:sldId id="260" r:id="rId24"/>
    <p:sldId id="616" r:id="rId25"/>
    <p:sldId id="655" r:id="rId26"/>
    <p:sldId id="272" r:id="rId27"/>
    <p:sldId id="656" r:id="rId28"/>
    <p:sldId id="660" r:id="rId29"/>
    <p:sldId id="261" r:id="rId30"/>
    <p:sldId id="657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29"/>
  </p:normalViewPr>
  <p:slideViewPr>
    <p:cSldViewPr snapToGrid="0" snapToObjects="1">
      <p:cViewPr>
        <p:scale>
          <a:sx n="73" d="100"/>
          <a:sy n="73" d="100"/>
        </p:scale>
        <p:origin x="87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0D1EA-9934-AB4C-891B-2253E8C27CB2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BDE53-67BA-C84E-8574-0F352CFB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attract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focus?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2DA00-B48D-D74F-8317-6FAFADDE4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08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attract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focus?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2DA00-B48D-D74F-8317-6FAFADDE4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1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attract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focus?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2DA00-B48D-D74F-8317-6FAFADDE4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36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0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0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9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1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1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2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6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0548-8968-984D-969E-E980A9217685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CFDC-556A-6343-81D2-A0BE0441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8DFD-EA68-224C-9EFA-9CCFB15B8A9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9C9A-06C7-124F-B26C-C7BA96F4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0263-71B6-8641-92D1-C31212610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9B445-8FB6-E746-9340-374C357D8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0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527037-A66D-C947-A75C-0113B84A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7FC-0A05-4B46-87FD-84292ED08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pop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personalized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DFFE8A-01DA-AD4C-9DDB-96A18FFC8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8348B6-5BF5-4247-A2BE-12AA8E9E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00" y="302583"/>
            <a:ext cx="2880000" cy="62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5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F98-A3BC-C049-8A0C-F6379718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BC8C-5258-6A48-A5EF-645772F49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intention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4E71C-E97D-6149-9591-343742E1EA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11194" y="240038"/>
            <a:ext cx="2880000" cy="62528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A6300-2FFC-1144-A402-00CC7D36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50900"/>
            <a:ext cx="237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B0917-256E-044B-AC1F-1F919CFB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88" y="1399217"/>
            <a:ext cx="2374900" cy="51562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31D10-67BF-C04A-AADF-9DC0C991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89" y="302583"/>
            <a:ext cx="2880000" cy="6252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E7855-59B1-EA4E-AB35-50CA5CA0F281}"/>
              </a:ext>
            </a:extLst>
          </p:cNvPr>
          <p:cNvSpPr/>
          <p:nvPr/>
        </p:nvSpPr>
        <p:spPr>
          <a:xfrm>
            <a:off x="5611660" y="200416"/>
            <a:ext cx="2035051" cy="36576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Content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personalization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A96CD62F-7755-DE47-8D4B-360EF9F89BF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43616" y="2029216"/>
            <a:ext cx="2668044" cy="26555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8A88C6D-0047-8A4D-B94C-3BC13935F2C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578100" y="3977317"/>
            <a:ext cx="5617988" cy="1140784"/>
          </a:xfrm>
          <a:prstGeom prst="bentConnector3">
            <a:avLst>
              <a:gd name="adj1" fmla="val 952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130125-B987-0748-B412-81B769A58723}"/>
              </a:ext>
            </a:extLst>
          </p:cNvPr>
          <p:cNvSpPr/>
          <p:nvPr/>
        </p:nvSpPr>
        <p:spPr>
          <a:xfrm>
            <a:off x="3090749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15783-EA9A-1048-9FB2-2D514F4A41C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324925" y="2358483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F0B66C-7270-1A4D-BCDA-BEB6AFEABC47}"/>
              </a:ext>
            </a:extLst>
          </p:cNvPr>
          <p:cNvSpPr/>
          <p:nvPr/>
        </p:nvSpPr>
        <p:spPr>
          <a:xfrm>
            <a:off x="4873082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87597-A354-5943-800D-34D71AFF035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73804" y="2358484"/>
            <a:ext cx="1550019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1A5EC5-E117-5A40-AC77-09F36DBFE56F}"/>
              </a:ext>
            </a:extLst>
          </p:cNvPr>
          <p:cNvSpPr/>
          <p:nvPr/>
        </p:nvSpPr>
        <p:spPr>
          <a:xfrm>
            <a:off x="6623823" y="2241396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35CD9-B18E-8D49-9122-50B799DC31E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57999" y="2358483"/>
            <a:ext cx="1550019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BA0EEC-2A03-5C46-8154-3A69BBD0F1E0}"/>
              </a:ext>
            </a:extLst>
          </p:cNvPr>
          <p:cNvSpPr/>
          <p:nvPr/>
        </p:nvSpPr>
        <p:spPr>
          <a:xfrm>
            <a:off x="8408018" y="2241395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76E40-F0F1-C04C-8D20-80D173AFA8E3}"/>
              </a:ext>
            </a:extLst>
          </p:cNvPr>
          <p:cNvSpPr txBox="1"/>
          <p:nvPr/>
        </p:nvSpPr>
        <p:spPr>
          <a:xfrm>
            <a:off x="2538764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69DFF-B68A-8D47-87A9-386089A24850}"/>
              </a:ext>
            </a:extLst>
          </p:cNvPr>
          <p:cNvSpPr txBox="1"/>
          <p:nvPr/>
        </p:nvSpPr>
        <p:spPr>
          <a:xfrm>
            <a:off x="4321097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b="1" dirty="0"/>
              <a:t>Action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2D5AC-73B6-B642-8CF2-79A8B042CDA8}"/>
              </a:ext>
            </a:extLst>
          </p:cNvPr>
          <p:cNvSpPr txBox="1"/>
          <p:nvPr/>
        </p:nvSpPr>
        <p:spPr>
          <a:xfrm>
            <a:off x="5965902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Engagement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15B9F-FBDD-544D-9710-53967B2926AA}"/>
              </a:ext>
            </a:extLst>
          </p:cNvPr>
          <p:cNvSpPr txBox="1"/>
          <p:nvPr/>
        </p:nvSpPr>
        <p:spPr>
          <a:xfrm>
            <a:off x="7750097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1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C8DE-8D48-7240-B524-B6B6F4D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9A81-47F5-DE46-856B-D1873B7C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HMW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accessible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visible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intent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59800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B38AC9-69F3-704F-9137-727FC499586D}"/>
              </a:ext>
            </a:extLst>
          </p:cNvPr>
          <p:cNvSpPr txBox="1"/>
          <p:nvPr/>
        </p:nvSpPr>
        <p:spPr>
          <a:xfrm>
            <a:off x="2410691" y="2305615"/>
            <a:ext cx="9209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all" spc="2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egoe UI" panose="020B0502040204020203" pitchFamily="34" charset="0"/>
                <a:ea typeface="Segoe UI Semibold" charset="0"/>
                <a:cs typeface="Segoe UI" panose="020B0502040204020203" pitchFamily="34" charset="0"/>
              </a:rPr>
              <a:t>Expectation</a:t>
            </a:r>
            <a:endParaRPr kumimoji="0" lang="en-US" sz="2000" b="1" i="0" u="none" strike="noStrike" kern="1200" cap="all" spc="2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Segoe UI" panose="020B0502040204020203" pitchFamily="34" charset="0"/>
              <a:ea typeface="Segoe UI Semibold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People want easier, more immediate ways to personalize their feed to make it more useful and engaging.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Mobile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News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Apps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Survey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Results,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June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2017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BAC4DF-831D-0148-97CD-4E579152D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2" y="27940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C8DE-8D48-7240-B524-B6B6F4D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9A81-47F5-DE46-856B-D1873B7C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Existed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Comprehensive</a:t>
            </a:r>
            <a:r>
              <a:rPr lang="zh-CN" altLang="en-US" dirty="0"/>
              <a:t> </a:t>
            </a:r>
            <a:r>
              <a:rPr lang="en-US" altLang="zh-CN" dirty="0"/>
              <a:t>page-more</a:t>
            </a:r>
            <a:r>
              <a:rPr lang="zh-CN" altLang="en-US" dirty="0"/>
              <a:t> </a:t>
            </a:r>
            <a:r>
              <a:rPr lang="en-US" altLang="zh-CN" dirty="0"/>
              <a:t>news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Proposed</a:t>
            </a:r>
          </a:p>
          <a:p>
            <a:pPr lvl="1"/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personalization</a:t>
            </a:r>
            <a:r>
              <a:rPr lang="zh-CN" altLang="en-US" dirty="0"/>
              <a:t> </a:t>
            </a:r>
            <a:r>
              <a:rPr lang="en-US" altLang="zh-CN" dirty="0"/>
              <a:t>pop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pPr lvl="1"/>
            <a:r>
              <a:rPr lang="en-US" altLang="zh-CN" dirty="0"/>
              <a:t>Comprehensive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182946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158-C6E5-0843-8D23-0A6296A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7FC-0A05-4B46-87FD-84292ED0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topics(existed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mind)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</a:p>
        </p:txBody>
      </p:sp>
    </p:spTree>
    <p:extLst>
      <p:ext uri="{BB962C8B-B14F-4D97-AF65-F5344CB8AC3E}">
        <p14:creationId xmlns:p14="http://schemas.microsoft.com/office/powerpoint/2010/main" val="6146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158-C6E5-0843-8D23-0A6296A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2Action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7FC-0A05-4B46-87FD-84292ED08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personalization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34B8F3-D011-ED46-AFA7-E0A312A20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6B2AB-6D86-454F-B756-0777FB7F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20" y="850900"/>
            <a:ext cx="2374900" cy="51562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449BBB-6373-D94E-B4CD-16A2925F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64" y="850900"/>
            <a:ext cx="237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158-C6E5-0843-8D23-0A6296A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7FC-0A05-4B46-87FD-84292ED0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desire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in-detailed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8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B38AC9-69F3-704F-9137-727FC499586D}"/>
              </a:ext>
            </a:extLst>
          </p:cNvPr>
          <p:cNvSpPr txBox="1"/>
          <p:nvPr/>
        </p:nvSpPr>
        <p:spPr>
          <a:xfrm>
            <a:off x="2410691" y="2305615"/>
            <a:ext cx="9209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all" spc="2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egoe UI" panose="020B0502040204020203" pitchFamily="34" charset="0"/>
                <a:ea typeface="Segoe UI Semibold" charset="0"/>
                <a:cs typeface="Segoe UI" panose="020B0502040204020203" pitchFamily="34" charset="0"/>
              </a:rPr>
              <a:t>Barrier</a:t>
            </a:r>
            <a:endParaRPr kumimoji="0" lang="en-US" sz="2000" b="1" i="0" u="none" strike="noStrike" kern="1200" cap="all" spc="2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Segoe UI" panose="020B0502040204020203" pitchFamily="34" charset="0"/>
              <a:ea typeface="Segoe UI Semibold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Mobile news app users say they want personalized content, but few have taken steps to get it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.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Mobile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News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Apps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Survey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Results,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June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2017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BAC4DF-831D-0148-97CD-4E579152D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2" y="27940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158-C6E5-0843-8D23-0A6296A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2Action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7FC-0A05-4B46-87FD-84292ED0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5F2C7-B149-4C45-B3C2-49C0B579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75" y="850900"/>
            <a:ext cx="237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6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130125-B987-0748-B412-81B769A58723}"/>
              </a:ext>
            </a:extLst>
          </p:cNvPr>
          <p:cNvSpPr/>
          <p:nvPr/>
        </p:nvSpPr>
        <p:spPr>
          <a:xfrm>
            <a:off x="3090749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15783-EA9A-1048-9FB2-2D514F4A41C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324925" y="2358483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F0B66C-7270-1A4D-BCDA-BEB6AFEABC47}"/>
              </a:ext>
            </a:extLst>
          </p:cNvPr>
          <p:cNvSpPr/>
          <p:nvPr/>
        </p:nvSpPr>
        <p:spPr>
          <a:xfrm>
            <a:off x="4873082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87597-A354-5943-800D-34D71AFF035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73804" y="2358484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1A5EC5-E117-5A40-AC77-09F36DBFE56F}"/>
              </a:ext>
            </a:extLst>
          </p:cNvPr>
          <p:cNvSpPr/>
          <p:nvPr/>
        </p:nvSpPr>
        <p:spPr>
          <a:xfrm>
            <a:off x="6623823" y="2241396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35CD9-B18E-8D49-9122-50B799DC31E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57999" y="2358483"/>
            <a:ext cx="1550019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BA0EEC-2A03-5C46-8154-3A69BBD0F1E0}"/>
              </a:ext>
            </a:extLst>
          </p:cNvPr>
          <p:cNvSpPr/>
          <p:nvPr/>
        </p:nvSpPr>
        <p:spPr>
          <a:xfrm>
            <a:off x="8408018" y="2241395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76E40-F0F1-C04C-8D20-80D173AFA8E3}"/>
              </a:ext>
            </a:extLst>
          </p:cNvPr>
          <p:cNvSpPr txBox="1"/>
          <p:nvPr/>
        </p:nvSpPr>
        <p:spPr>
          <a:xfrm>
            <a:off x="2538764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69DFF-B68A-8D47-87A9-386089A24850}"/>
              </a:ext>
            </a:extLst>
          </p:cNvPr>
          <p:cNvSpPr txBox="1"/>
          <p:nvPr/>
        </p:nvSpPr>
        <p:spPr>
          <a:xfrm>
            <a:off x="4321097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2D5AC-73B6-B642-8CF2-79A8B042CDA8}"/>
              </a:ext>
            </a:extLst>
          </p:cNvPr>
          <p:cNvSpPr txBox="1"/>
          <p:nvPr/>
        </p:nvSpPr>
        <p:spPr>
          <a:xfrm>
            <a:off x="5965902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b="1" dirty="0"/>
              <a:t>Engagement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15B9F-FBDD-544D-9710-53967B2926AA}"/>
              </a:ext>
            </a:extLst>
          </p:cNvPr>
          <p:cNvSpPr txBox="1"/>
          <p:nvPr/>
        </p:nvSpPr>
        <p:spPr>
          <a:xfrm>
            <a:off x="7750097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4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AC4-A800-B842-813E-757194BC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3Engagement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CE03-C388-9E4E-9A6B-03FD8459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HMW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tab</a:t>
            </a:r>
            <a:r>
              <a:rPr lang="zh-CN" altLang="en-US" dirty="0"/>
              <a:t> </a:t>
            </a: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30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B38AC9-69F3-704F-9137-727FC499586D}"/>
              </a:ext>
            </a:extLst>
          </p:cNvPr>
          <p:cNvSpPr txBox="1"/>
          <p:nvPr/>
        </p:nvSpPr>
        <p:spPr>
          <a:xfrm>
            <a:off x="2410691" y="2613392"/>
            <a:ext cx="92098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all" spc="2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egoe UI" panose="020B0502040204020203" pitchFamily="34" charset="0"/>
                <a:ea typeface="Segoe UI Semibold" charset="0"/>
                <a:cs typeface="Segoe UI" panose="020B0502040204020203" pitchFamily="34" charset="0"/>
              </a:rPr>
              <a:t>Expectation</a:t>
            </a:r>
            <a:endParaRPr kumimoji="0" lang="en-US" sz="2000" b="1" i="0" u="none" strike="noStrike" kern="1200" cap="all" spc="2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Segoe UI" panose="020B0502040204020203" pitchFamily="34" charset="0"/>
              <a:ea typeface="Segoe UI Semibold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Users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prefer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content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to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be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organized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by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category/topic.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Mobile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News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Apps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Survey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Results,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June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2017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BAC4DF-831D-0148-97CD-4E579152D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2" y="27940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AC4-A800-B842-813E-757194BC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3Engagement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CE03-C388-9E4E-9A6B-03FD8459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clearly</a:t>
            </a:r>
          </a:p>
        </p:txBody>
      </p:sp>
    </p:spTree>
    <p:extLst>
      <p:ext uri="{BB962C8B-B14F-4D97-AF65-F5344CB8AC3E}">
        <p14:creationId xmlns:p14="http://schemas.microsoft.com/office/powerpoint/2010/main" val="87220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9B05-FA45-E147-AA77-1805D8F8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3Engagement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99B5-698E-2347-BA75-77705679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3-1Updates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D15AE3-90B6-7E43-8F61-DF4B9C5B7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3170" y="302587"/>
            <a:ext cx="2879996" cy="62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C8C682-8C5C-7A42-A760-A6A23AD5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86885" y="850900"/>
            <a:ext cx="2374900" cy="5156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64037D-02EA-434E-BDE7-CA62CD98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850900"/>
            <a:ext cx="2374900" cy="5156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3CB0B3-62A7-E445-B3AD-3E57482BB8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12710" y="850900"/>
            <a:ext cx="2374900" cy="5156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3A7767-DE57-1B4F-9BD2-87AF8B434F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978900" y="850900"/>
            <a:ext cx="2374900" cy="5156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3F133-82A7-5C4A-A291-5E412A001F6C}"/>
              </a:ext>
            </a:extLst>
          </p:cNvPr>
          <p:cNvSpPr txBox="1"/>
          <p:nvPr/>
        </p:nvSpPr>
        <p:spPr>
          <a:xfrm>
            <a:off x="838200" y="619506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9F3B0-E417-4B48-8C6D-0F34772EA834}"/>
              </a:ext>
            </a:extLst>
          </p:cNvPr>
          <p:cNvSpPr txBox="1"/>
          <p:nvPr/>
        </p:nvSpPr>
        <p:spPr>
          <a:xfrm>
            <a:off x="3586885" y="619506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9C93-0C09-D04E-AC91-6EE1A630C600}"/>
              </a:ext>
            </a:extLst>
          </p:cNvPr>
          <p:cNvSpPr txBox="1"/>
          <p:nvPr/>
        </p:nvSpPr>
        <p:spPr>
          <a:xfrm>
            <a:off x="6248402" y="619506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7C904-4F0C-7240-B2BC-999440A47887}"/>
              </a:ext>
            </a:extLst>
          </p:cNvPr>
          <p:cNvSpPr txBox="1"/>
          <p:nvPr/>
        </p:nvSpPr>
        <p:spPr>
          <a:xfrm>
            <a:off x="8978900" y="619506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5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130125-B987-0748-B412-81B769A58723}"/>
              </a:ext>
            </a:extLst>
          </p:cNvPr>
          <p:cNvSpPr/>
          <p:nvPr/>
        </p:nvSpPr>
        <p:spPr>
          <a:xfrm>
            <a:off x="3090749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15783-EA9A-1048-9FB2-2D514F4A41C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324925" y="2358483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F0B66C-7270-1A4D-BCDA-BEB6AFEABC47}"/>
              </a:ext>
            </a:extLst>
          </p:cNvPr>
          <p:cNvSpPr/>
          <p:nvPr/>
        </p:nvSpPr>
        <p:spPr>
          <a:xfrm>
            <a:off x="4873082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87597-A354-5943-800D-34D71AFF035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73804" y="2358484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1A5EC5-E117-5A40-AC77-09F36DBFE56F}"/>
              </a:ext>
            </a:extLst>
          </p:cNvPr>
          <p:cNvSpPr/>
          <p:nvPr/>
        </p:nvSpPr>
        <p:spPr>
          <a:xfrm>
            <a:off x="6623823" y="2241396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35CD9-B18E-8D49-9122-50B799DC31E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57999" y="2358483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BA0EEC-2A03-5C46-8154-3A69BBD0F1E0}"/>
              </a:ext>
            </a:extLst>
          </p:cNvPr>
          <p:cNvSpPr/>
          <p:nvPr/>
        </p:nvSpPr>
        <p:spPr>
          <a:xfrm>
            <a:off x="8408018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76E40-F0F1-C04C-8D20-80D173AFA8E3}"/>
              </a:ext>
            </a:extLst>
          </p:cNvPr>
          <p:cNvSpPr txBox="1"/>
          <p:nvPr/>
        </p:nvSpPr>
        <p:spPr>
          <a:xfrm>
            <a:off x="2538764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69DFF-B68A-8D47-87A9-386089A24850}"/>
              </a:ext>
            </a:extLst>
          </p:cNvPr>
          <p:cNvSpPr txBox="1"/>
          <p:nvPr/>
        </p:nvSpPr>
        <p:spPr>
          <a:xfrm>
            <a:off x="4321097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2D5AC-73B6-B642-8CF2-79A8B042CDA8}"/>
              </a:ext>
            </a:extLst>
          </p:cNvPr>
          <p:cNvSpPr txBox="1"/>
          <p:nvPr/>
        </p:nvSpPr>
        <p:spPr>
          <a:xfrm>
            <a:off x="5965902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Engagement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15B9F-FBDD-544D-9710-53967B2926AA}"/>
              </a:ext>
            </a:extLst>
          </p:cNvPr>
          <p:cNvSpPr txBox="1"/>
          <p:nvPr/>
        </p:nvSpPr>
        <p:spPr>
          <a:xfrm>
            <a:off x="7750097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Evaluation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23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F85-C3B4-E24E-8420-57E7D28F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522-E62C-584F-9FE6-55473770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HMW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4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158-C6E5-0843-8D23-0A6296A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7FC-0A05-4B46-87FD-84292ED08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Unfollow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preferable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</a:p>
          <a:p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D6E2D8-7865-A64B-BA35-CCC8BE714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7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5FDFA8-5A95-074C-A990-F1DD699E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7A2A4-532B-2F4D-9F2A-C8DE26AE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you=Content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8249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F85-C3B4-E24E-8420-57E7D28F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522-E62C-584F-9FE6-55473770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4C374E-A8E2-FA47-9DBF-239C8810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81" y="302583"/>
            <a:ext cx="2880000" cy="62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3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5FDFA8-5A95-074C-A990-F1DD699E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7A2A4-532B-2F4D-9F2A-C8DE26AE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4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130125-B987-0748-B412-81B769A58723}"/>
              </a:ext>
            </a:extLst>
          </p:cNvPr>
          <p:cNvSpPr/>
          <p:nvPr/>
        </p:nvSpPr>
        <p:spPr>
          <a:xfrm>
            <a:off x="3090749" y="2241395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15783-EA9A-1048-9FB2-2D514F4A41C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324925" y="2358483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F0B66C-7270-1A4D-BCDA-BEB6AFEABC47}"/>
              </a:ext>
            </a:extLst>
          </p:cNvPr>
          <p:cNvSpPr/>
          <p:nvPr/>
        </p:nvSpPr>
        <p:spPr>
          <a:xfrm>
            <a:off x="4873082" y="2241395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87597-A354-5943-800D-34D71AFF035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73804" y="2358484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1A5EC5-E117-5A40-AC77-09F36DBFE56F}"/>
              </a:ext>
            </a:extLst>
          </p:cNvPr>
          <p:cNvSpPr/>
          <p:nvPr/>
        </p:nvSpPr>
        <p:spPr>
          <a:xfrm>
            <a:off x="6623823" y="2241396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35CD9-B18E-8D49-9122-50B799DC31E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57999" y="2358483"/>
            <a:ext cx="15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BA0EEC-2A03-5C46-8154-3A69BBD0F1E0}"/>
              </a:ext>
            </a:extLst>
          </p:cNvPr>
          <p:cNvSpPr/>
          <p:nvPr/>
        </p:nvSpPr>
        <p:spPr>
          <a:xfrm>
            <a:off x="8408018" y="2241395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76E40-F0F1-C04C-8D20-80D173AFA8E3}"/>
              </a:ext>
            </a:extLst>
          </p:cNvPr>
          <p:cNvSpPr txBox="1"/>
          <p:nvPr/>
        </p:nvSpPr>
        <p:spPr>
          <a:xfrm>
            <a:off x="2538764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69DFF-B68A-8D47-87A9-386089A24850}"/>
              </a:ext>
            </a:extLst>
          </p:cNvPr>
          <p:cNvSpPr txBox="1"/>
          <p:nvPr/>
        </p:nvSpPr>
        <p:spPr>
          <a:xfrm>
            <a:off x="4321097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2D5AC-73B6-B642-8CF2-79A8B042CDA8}"/>
              </a:ext>
            </a:extLst>
          </p:cNvPr>
          <p:cNvSpPr txBox="1"/>
          <p:nvPr/>
        </p:nvSpPr>
        <p:spPr>
          <a:xfrm>
            <a:off x="5965902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Engagement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15B9F-FBDD-544D-9710-53967B2926AA}"/>
              </a:ext>
            </a:extLst>
          </p:cNvPr>
          <p:cNvSpPr txBox="1"/>
          <p:nvPr/>
        </p:nvSpPr>
        <p:spPr>
          <a:xfrm>
            <a:off x="7750097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130125-B987-0748-B412-81B769A58723}"/>
              </a:ext>
            </a:extLst>
          </p:cNvPr>
          <p:cNvSpPr/>
          <p:nvPr/>
        </p:nvSpPr>
        <p:spPr>
          <a:xfrm>
            <a:off x="3090749" y="2241395"/>
            <a:ext cx="234176" cy="2341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15783-EA9A-1048-9FB2-2D514F4A41C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324925" y="2358483"/>
            <a:ext cx="1550019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F0B66C-7270-1A4D-BCDA-BEB6AFEABC47}"/>
              </a:ext>
            </a:extLst>
          </p:cNvPr>
          <p:cNvSpPr/>
          <p:nvPr/>
        </p:nvSpPr>
        <p:spPr>
          <a:xfrm>
            <a:off x="4873082" y="2241395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87597-A354-5943-800D-34D71AFF035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73804" y="2358484"/>
            <a:ext cx="1550019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1A5EC5-E117-5A40-AC77-09F36DBFE56F}"/>
              </a:ext>
            </a:extLst>
          </p:cNvPr>
          <p:cNvSpPr/>
          <p:nvPr/>
        </p:nvSpPr>
        <p:spPr>
          <a:xfrm>
            <a:off x="6623823" y="2241396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35CD9-B18E-8D49-9122-50B799DC31E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57999" y="2358483"/>
            <a:ext cx="1550019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BA0EEC-2A03-5C46-8154-3A69BBD0F1E0}"/>
              </a:ext>
            </a:extLst>
          </p:cNvPr>
          <p:cNvSpPr/>
          <p:nvPr/>
        </p:nvSpPr>
        <p:spPr>
          <a:xfrm>
            <a:off x="8408018" y="2241395"/>
            <a:ext cx="234176" cy="2341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76E40-F0F1-C04C-8D20-80D173AFA8E3}"/>
              </a:ext>
            </a:extLst>
          </p:cNvPr>
          <p:cNvSpPr txBox="1"/>
          <p:nvPr/>
        </p:nvSpPr>
        <p:spPr>
          <a:xfrm>
            <a:off x="2538764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Aware</a:t>
            </a:r>
            <a:r>
              <a:rPr lang="en-US" altLang="zh-CN" b="1" dirty="0"/>
              <a:t>ness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69DFF-B68A-8D47-87A9-386089A24850}"/>
              </a:ext>
            </a:extLst>
          </p:cNvPr>
          <p:cNvSpPr txBox="1"/>
          <p:nvPr/>
        </p:nvSpPr>
        <p:spPr>
          <a:xfrm>
            <a:off x="4321097" y="259265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2D5AC-73B6-B642-8CF2-79A8B042CDA8}"/>
              </a:ext>
            </a:extLst>
          </p:cNvPr>
          <p:cNvSpPr txBox="1"/>
          <p:nvPr/>
        </p:nvSpPr>
        <p:spPr>
          <a:xfrm>
            <a:off x="5965902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Engagement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15B9F-FBDD-544D-9710-53967B2926AA}"/>
              </a:ext>
            </a:extLst>
          </p:cNvPr>
          <p:cNvSpPr txBox="1"/>
          <p:nvPr/>
        </p:nvSpPr>
        <p:spPr>
          <a:xfrm>
            <a:off x="7750097" y="2592659"/>
            <a:ext cx="15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1F3D-C800-7943-8917-42AC29DD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1A0A-21F6-FA40-ADF3-56E45B96A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HMW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opal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personalize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158-C6E5-0843-8D23-0A6296A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7FC-0A05-4B46-87FD-84292ED0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topics(existed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mind)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</a:p>
        </p:txBody>
      </p:sp>
    </p:spTree>
    <p:extLst>
      <p:ext uri="{BB962C8B-B14F-4D97-AF65-F5344CB8AC3E}">
        <p14:creationId xmlns:p14="http://schemas.microsoft.com/office/powerpoint/2010/main" val="20953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FC2F01-7B11-2942-BF6A-0A5AAEA3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dirty="0"/>
              <a:t>Aware</a:t>
            </a:r>
            <a:r>
              <a:rPr lang="en-US" altLang="zh-CN" dirty="0"/>
              <a:t>ness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1EF2-7727-F942-B2BE-F3F653C48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point: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signed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A3128-4A95-814B-B017-A1E0CFC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87" y="850900"/>
            <a:ext cx="237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8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2651</TotalTime>
  <Words>334</Words>
  <Application>Microsoft Macintosh PowerPoint</Application>
  <PresentationFormat>Widescreen</PresentationFormat>
  <Paragraphs>88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Office Theme</vt:lpstr>
      <vt:lpstr>1_Office Theme</vt:lpstr>
      <vt:lpstr>For you</vt:lpstr>
      <vt:lpstr>PowerPoint Presentation</vt:lpstr>
      <vt:lpstr>Ideal perception</vt:lpstr>
      <vt:lpstr>PowerPoint Presentation</vt:lpstr>
      <vt:lpstr>PowerPoint Presentation</vt:lpstr>
      <vt:lpstr>PowerPoint Presentation</vt:lpstr>
      <vt:lpstr>1Awareness</vt:lpstr>
      <vt:lpstr>Intention </vt:lpstr>
      <vt:lpstr>1Awareness</vt:lpstr>
      <vt:lpstr>1Awareness</vt:lpstr>
      <vt:lpstr>1Awareness</vt:lpstr>
      <vt:lpstr>PowerPoint Presentation</vt:lpstr>
      <vt:lpstr>PowerPoint Presentation</vt:lpstr>
      <vt:lpstr>2Action</vt:lpstr>
      <vt:lpstr>PowerPoint Presentation</vt:lpstr>
      <vt:lpstr>2Action</vt:lpstr>
      <vt:lpstr>Intention </vt:lpstr>
      <vt:lpstr>2Action </vt:lpstr>
      <vt:lpstr>Intention </vt:lpstr>
      <vt:lpstr>2Action </vt:lpstr>
      <vt:lpstr>PowerPoint Presentation</vt:lpstr>
      <vt:lpstr>3Engagement </vt:lpstr>
      <vt:lpstr>PowerPoint Presentation</vt:lpstr>
      <vt:lpstr>3Engagement </vt:lpstr>
      <vt:lpstr>3Engagement</vt:lpstr>
      <vt:lpstr>PowerPoint Presentation</vt:lpstr>
      <vt:lpstr>PowerPoint Presentation</vt:lpstr>
      <vt:lpstr>4Evaluation</vt:lpstr>
      <vt:lpstr>Intention </vt:lpstr>
      <vt:lpstr>4Evaluation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 Gong</dc:creator>
  <cp:lastModifiedBy>Yifei Gong</cp:lastModifiedBy>
  <cp:revision>33</cp:revision>
  <dcterms:created xsi:type="dcterms:W3CDTF">2019-09-14T12:06:26Z</dcterms:created>
  <dcterms:modified xsi:type="dcterms:W3CDTF">2019-09-16T08:18:08Z</dcterms:modified>
</cp:coreProperties>
</file>