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5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184" y="3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2FB0-DD4A-524E-B7F8-0EAAECF4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E4EB-7D28-7943-B03B-3003C84C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18EC-D222-9244-89DA-7AF8ED64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E388-8C42-CF42-9A50-14F439FA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C704-6A04-8B44-9695-3371E8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56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F31-5D44-E143-8A9A-20EE1DB2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12817-1FDB-8140-8D01-1F0E05E6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D0E8-8312-1C43-99CD-19F86270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C8A3-0E63-384E-B09C-7FC96EA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B423-9101-0E4C-ADB0-C65CA6D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0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BF1FC-08FF-FE40-AD01-D15740B66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08BCB-09A8-1843-A6EF-8C9E8A83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9D52-C4DC-8143-A15B-07A31F76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B933-D445-D64B-8C0C-5028A0FD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218A-E671-234F-9D5C-5EE54DF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528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6019-B47A-BD4D-8750-490D6D39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57A7-CFE7-004C-9036-69B5181D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8CB6-F46A-AC43-8CE0-000371FC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917F-53C6-EE48-A079-80237804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D578-9146-084F-B21F-EFBA0DFD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16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59B-914D-5C47-ACA8-CB0210D7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3EE7-7397-9C44-8E9E-47826F8A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8E91-190E-3842-8E10-1B5234F7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4489-0406-714B-85BE-B6A071ED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219D-802A-5242-AF38-07D54B5E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955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69D-8B1D-BA4B-9377-D45D6EAA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6EA6-FAA1-DE46-A337-AE8EC6118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F873-779B-494E-B2F0-A232A365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0DA47-C616-9342-86FD-BE8CB340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FC08E-5A67-5548-8EED-585FE74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F0C7-DC96-DA45-896E-F555C302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38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7219-A792-E14A-B8D1-4E07162E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4B57-FDE1-D34D-9360-6DE64C60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A539F-5963-DA41-82B5-CA6D1FACF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25061-A3FA-8046-801D-F2263EE3B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4B8AD-4963-CD4F-B1FF-53E407A7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E5DFB-189E-A04E-AE24-9364A86D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9DABC-8C37-B447-B59B-54A4604E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6EEB-6407-EC40-8B0A-2669B98B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11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DD17-E391-9745-ADF4-DD028959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B06B6-ABC0-C64D-A67C-79DE908B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EDDE4-506C-D94F-9E63-6E11FBC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43248-1567-224C-B0B8-E4270609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646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835F-9CD2-BF40-8249-521D7C7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10408-491C-EC4E-88ED-304C82D2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371A-C9EB-584F-8CCF-9E841A9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07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8B2-F741-9447-BB14-12E964DE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6BE0-84A0-B547-BC0D-9EA9C9C9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15208-04EC-A44F-A24F-33F29A68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23FF-25B7-2146-9431-50361354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1DA24-1127-BA4E-ABB5-420EDCD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7F8D3-3EC5-CD4B-9934-13510AE9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59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894-8FD1-5349-A4B5-CD7ED3A3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899A1-421D-6B4E-954B-3D021111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7E8B5-21E8-9448-AF32-B4D45BB0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70BD6-6718-E140-8B65-F417849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D7CF-AB2F-3843-9927-7A5D6879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2F8B-7D76-9B4D-A8D1-ADE3D49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34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50936-C1B1-DB4A-A621-E4F7DD8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76E1-DEDF-8340-9421-6B61598C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C248-CD30-CC48-A68A-A8DC56FC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70E5-78D2-8643-88AF-C9C13F2A4319}" type="datetimeFigureOut">
              <a:rPr lang="en-KR" smtClean="0"/>
              <a:t>2020/11/05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29F5-E4DB-6640-AC77-8748C031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3686-5B86-9A43-8851-CAC58B22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229E-8495-F640-941F-2E22652319C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440.png"/><Relationship Id="rId3" Type="http://schemas.openxmlformats.org/officeDocument/2006/relationships/image" Target="../media/image17.png"/><Relationship Id="rId21" Type="http://schemas.openxmlformats.org/officeDocument/2006/relationships/image" Target="../media/image470.png"/><Relationship Id="rId7" Type="http://schemas.openxmlformats.org/officeDocument/2006/relationships/image" Target="../media/image21.png"/><Relationship Id="rId12" Type="http://schemas.openxmlformats.org/officeDocument/2006/relationships/image" Target="../media/image400.png"/><Relationship Id="rId17" Type="http://schemas.openxmlformats.org/officeDocument/2006/relationships/image" Target="../media/image430.png"/><Relationship Id="rId25" Type="http://schemas.openxmlformats.org/officeDocument/2006/relationships/image" Target="../media/image500.png"/><Relationship Id="rId2" Type="http://schemas.openxmlformats.org/officeDocument/2006/relationships/image" Target="../media/image16.png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4.png"/><Relationship Id="rId5" Type="http://schemas.openxmlformats.org/officeDocument/2006/relationships/image" Target="../media/image19.png"/><Relationship Id="rId15" Type="http://schemas.openxmlformats.org/officeDocument/2006/relationships/image" Target="../media/image410.png"/><Relationship Id="rId23" Type="http://schemas.openxmlformats.org/officeDocument/2006/relationships/image" Target="../media/image490.png"/><Relationship Id="rId10" Type="http://schemas.openxmlformats.org/officeDocument/2006/relationships/image" Target="../media/image24.png"/><Relationship Id="rId19" Type="http://schemas.openxmlformats.org/officeDocument/2006/relationships/image" Target="../media/image450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Relationship Id="rId22" Type="http://schemas.openxmlformats.org/officeDocument/2006/relationships/image" Target="../media/image4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410.png"/><Relationship Id="rId26" Type="http://schemas.openxmlformats.org/officeDocument/2006/relationships/image" Target="../media/image490.png"/><Relationship Id="rId3" Type="http://schemas.openxmlformats.org/officeDocument/2006/relationships/image" Target="../media/image17.png"/><Relationship Id="rId21" Type="http://schemas.openxmlformats.org/officeDocument/2006/relationships/image" Target="../media/image440.png"/><Relationship Id="rId7" Type="http://schemas.openxmlformats.org/officeDocument/2006/relationships/image" Target="../media/image21.png"/><Relationship Id="rId12" Type="http://schemas.openxmlformats.org/officeDocument/2006/relationships/image" Target="../media/image510.png"/><Relationship Id="rId17" Type="http://schemas.openxmlformats.org/officeDocument/2006/relationships/image" Target="../media/image30.png"/><Relationship Id="rId25" Type="http://schemas.openxmlformats.org/officeDocument/2006/relationships/image" Target="../media/image540.png"/><Relationship Id="rId2" Type="http://schemas.openxmlformats.org/officeDocument/2006/relationships/image" Target="../media/image16.png"/><Relationship Id="rId16" Type="http://schemas.openxmlformats.org/officeDocument/2006/relationships/image" Target="../media/image530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470.png"/><Relationship Id="rId5" Type="http://schemas.openxmlformats.org/officeDocument/2006/relationships/image" Target="../media/image19.png"/><Relationship Id="rId15" Type="http://schemas.openxmlformats.org/officeDocument/2006/relationships/image" Target="../media/image520.png"/><Relationship Id="rId23" Type="http://schemas.openxmlformats.org/officeDocument/2006/relationships/image" Target="../media/image460.png"/><Relationship Id="rId10" Type="http://schemas.openxmlformats.org/officeDocument/2006/relationships/image" Target="../media/image24.png"/><Relationship Id="rId19" Type="http://schemas.openxmlformats.org/officeDocument/2006/relationships/image" Target="../media/image420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450.png"/><Relationship Id="rId27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3" Type="http://schemas.openxmlformats.org/officeDocument/2006/relationships/image" Target="../media/image91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9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9.png"/><Relationship Id="rId5" Type="http://schemas.openxmlformats.org/officeDocument/2006/relationships/image" Target="../media/image93.png"/><Relationship Id="rId15" Type="http://schemas.openxmlformats.org/officeDocument/2006/relationships/image" Target="../media/image113.png"/><Relationship Id="rId10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91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93.png"/><Relationship Id="rId10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109.png"/><Relationship Id="rId1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40E2-DD24-1D43-A66D-5BF3DBDB5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61DFF-8AA5-2F4F-B64B-B833ECB65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44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3727C4-1BA5-D042-8709-FFE87208215B}"/>
              </a:ext>
            </a:extLst>
          </p:cNvPr>
          <p:cNvSpPr/>
          <p:nvPr/>
        </p:nvSpPr>
        <p:spPr>
          <a:xfrm>
            <a:off x="1296644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9801A4-634F-E347-BFBD-6F37B012B149}"/>
              </a:ext>
            </a:extLst>
          </p:cNvPr>
          <p:cNvSpPr/>
          <p:nvPr/>
        </p:nvSpPr>
        <p:spPr>
          <a:xfrm>
            <a:off x="3501722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23CB9F-FC9D-CA47-BD90-5D1BA86A6FDA}"/>
              </a:ext>
            </a:extLst>
          </p:cNvPr>
          <p:cNvSpPr/>
          <p:nvPr/>
        </p:nvSpPr>
        <p:spPr>
          <a:xfrm>
            <a:off x="5705146" y="-204136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/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0BADA8-9A9F-8745-97AC-F8028A3FEFA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276031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29B9A-4916-3349-B341-9E04CAFFC3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8414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C6E0-2145-B243-9516-3BC2FB8115BF}"/>
              </a:ext>
            </a:extLst>
          </p:cNvPr>
          <p:cNvCxnSpPr>
            <a:cxnSpLocks/>
          </p:cNvCxnSpPr>
          <p:nvPr/>
        </p:nvCxnSpPr>
        <p:spPr>
          <a:xfrm>
            <a:off x="4641838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/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/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/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01036-164C-6B41-8C5F-2A12E9520F6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72607" y="904715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/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58667-8949-3741-8B34-0D3B5E38CDB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67529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/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354EF-6108-3B44-909E-975347D6ACBE}"/>
              </a:ext>
            </a:extLst>
          </p:cNvPr>
          <p:cNvCxnSpPr>
            <a:cxnSpLocks/>
          </p:cNvCxnSpPr>
          <p:nvPr/>
        </p:nvCxnSpPr>
        <p:spPr>
          <a:xfrm flipV="1">
            <a:off x="1867527" y="-803031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/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DBA9DA-B409-A642-A8FA-761C83C28E20}"/>
              </a:ext>
            </a:extLst>
          </p:cNvPr>
          <p:cNvCxnSpPr>
            <a:cxnSpLocks/>
            <a:stCxn id="13" idx="0"/>
            <a:endCxn id="34" idx="4"/>
          </p:cNvCxnSpPr>
          <p:nvPr/>
        </p:nvCxnSpPr>
        <p:spPr>
          <a:xfrm flipH="1" flipV="1">
            <a:off x="4072606" y="-803031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/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69888-FE55-EA49-B97B-64FD1773217D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6276031" y="-822653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/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blipFill>
                <a:blip r:embed="rId10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9DE22D-A904-264F-BA44-9E455D9CB1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65094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9129-43A9-D940-BA99-F0A8A671C6B5}"/>
              </a:ext>
            </a:extLst>
          </p:cNvPr>
          <p:cNvCxnSpPr>
            <a:cxnSpLocks/>
          </p:cNvCxnSpPr>
          <p:nvPr/>
        </p:nvCxnSpPr>
        <p:spPr>
          <a:xfrm>
            <a:off x="4468517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8EBE2C-7940-FA4D-99A2-EACCCAA2CCE1}"/>
              </a:ext>
            </a:extLst>
          </p:cNvPr>
          <p:cNvSpPr/>
          <p:nvPr/>
        </p:nvSpPr>
        <p:spPr>
          <a:xfrm>
            <a:off x="9339641" y="-144499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/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CB76FC-1DF7-A948-86CC-99F61419DBF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9910526" y="916439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ACD2A-B3B3-0D48-A896-C1E5555080E1}"/>
              </a:ext>
            </a:extLst>
          </p:cNvPr>
          <p:cNvCxnSpPr>
            <a:cxnSpLocks/>
          </p:cNvCxnSpPr>
          <p:nvPr/>
        </p:nvCxnSpPr>
        <p:spPr>
          <a:xfrm>
            <a:off x="8276333" y="409416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/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/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blipFill>
                <a:blip r:embed="rId13"/>
                <a:stretch>
                  <a:fillRect l="-9302" r="-2326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/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blipFill>
                <a:blip r:embed="rId14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9CF5C09-2FB1-BB47-939C-49A858C104B3}"/>
              </a:ext>
            </a:extLst>
          </p:cNvPr>
          <p:cNvSpPr/>
          <p:nvPr/>
        </p:nvSpPr>
        <p:spPr>
          <a:xfrm>
            <a:off x="5716512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/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239F18-531C-344A-9CE6-F2E6F15635DE}"/>
              </a:ext>
            </a:extLst>
          </p:cNvPr>
          <p:cNvCxnSpPr>
            <a:cxnSpLocks/>
          </p:cNvCxnSpPr>
          <p:nvPr/>
        </p:nvCxnSpPr>
        <p:spPr>
          <a:xfrm flipH="1">
            <a:off x="4646059" y="4709747"/>
            <a:ext cx="106330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241B6C-A05D-0E49-A271-4BFDD2029FD5}"/>
                  </a:ext>
                </a:extLst>
              </p:cNvPr>
              <p:cNvSpPr txBox="1"/>
              <p:nvPr/>
            </p:nvSpPr>
            <p:spPr>
              <a:xfrm>
                <a:off x="4945820" y="4372302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241B6C-A05D-0E49-A271-4BFDD202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820" y="4372302"/>
                <a:ext cx="290464" cy="285847"/>
              </a:xfrm>
              <a:prstGeom prst="rect">
                <a:avLst/>
              </a:prstGeom>
              <a:blipFill>
                <a:blip r:embed="rId16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EF4B250-A678-994F-AFE2-5331AB9A7824}"/>
                  </a:ext>
                </a:extLst>
              </p:cNvPr>
              <p:cNvSpPr/>
              <p:nvPr/>
            </p:nvSpPr>
            <p:spPr>
              <a:xfrm>
                <a:off x="5882683" y="5884617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EF4B250-A678-994F-AFE2-5331AB9A7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3" y="5884617"/>
                <a:ext cx="795131" cy="7951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9606A3-5A44-884A-959D-A94428DB0707}"/>
              </a:ext>
            </a:extLst>
          </p:cNvPr>
          <p:cNvCxnSpPr>
            <a:cxnSpLocks/>
          </p:cNvCxnSpPr>
          <p:nvPr/>
        </p:nvCxnSpPr>
        <p:spPr>
          <a:xfrm flipV="1">
            <a:off x="6280249" y="5240217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871CC50-7AB4-1642-8B6D-67F30CDDA58B}"/>
              </a:ext>
            </a:extLst>
          </p:cNvPr>
          <p:cNvSpPr/>
          <p:nvPr/>
        </p:nvSpPr>
        <p:spPr>
          <a:xfrm>
            <a:off x="3508880" y="412768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/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5B4041-28E9-834D-BC81-9F4AA81ADBC7}"/>
              </a:ext>
            </a:extLst>
          </p:cNvPr>
          <p:cNvCxnSpPr>
            <a:cxnSpLocks/>
          </p:cNvCxnSpPr>
          <p:nvPr/>
        </p:nvCxnSpPr>
        <p:spPr>
          <a:xfrm flipH="1">
            <a:off x="2438427" y="4658149"/>
            <a:ext cx="106330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4A80BA4-1DED-FF4F-A3B8-0FAEB31E34F1}"/>
                  </a:ext>
                </a:extLst>
              </p:cNvPr>
              <p:cNvSpPr txBox="1"/>
              <p:nvPr/>
            </p:nvSpPr>
            <p:spPr>
              <a:xfrm>
                <a:off x="2738188" y="4320704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4A80BA4-1DED-FF4F-A3B8-0FAEB31E3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88" y="4320704"/>
                <a:ext cx="290464" cy="285847"/>
              </a:xfrm>
              <a:prstGeom prst="rect">
                <a:avLst/>
              </a:prstGeom>
              <a:blipFill>
                <a:blip r:embed="rId19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47CAF55-A10C-0342-A139-E0E474A8A540}"/>
                  </a:ext>
                </a:extLst>
              </p:cNvPr>
              <p:cNvSpPr/>
              <p:nvPr/>
            </p:nvSpPr>
            <p:spPr>
              <a:xfrm>
                <a:off x="3675051" y="583301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47CAF55-A10C-0342-A139-E0E474A8A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1" y="5833019"/>
                <a:ext cx="795131" cy="79513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3E0ECEA-3186-0A4A-96B7-97C1E4E8EA68}"/>
              </a:ext>
            </a:extLst>
          </p:cNvPr>
          <p:cNvCxnSpPr>
            <a:cxnSpLocks/>
          </p:cNvCxnSpPr>
          <p:nvPr/>
        </p:nvCxnSpPr>
        <p:spPr>
          <a:xfrm flipV="1">
            <a:off x="4072617" y="5188619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DE125A6-C9C6-7D40-B156-F4BC5D8D1B1E}"/>
              </a:ext>
            </a:extLst>
          </p:cNvPr>
          <p:cNvSpPr/>
          <p:nvPr/>
        </p:nvSpPr>
        <p:spPr>
          <a:xfrm>
            <a:off x="1295180" y="4076082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/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65E24F-6AAD-2740-8158-DDA843AEDE9C}"/>
                  </a:ext>
                </a:extLst>
              </p:cNvPr>
              <p:cNvSpPr/>
              <p:nvPr/>
            </p:nvSpPr>
            <p:spPr>
              <a:xfrm>
                <a:off x="8241164" y="5640343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65E24F-6AAD-2740-8158-DDA843AED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64" y="5640343"/>
                <a:ext cx="795131" cy="79513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7AFEEB-0FC5-1649-9D69-D8EAC47E6682}"/>
              </a:ext>
            </a:extLst>
          </p:cNvPr>
          <p:cNvCxnSpPr>
            <a:cxnSpLocks/>
          </p:cNvCxnSpPr>
          <p:nvPr/>
        </p:nvCxnSpPr>
        <p:spPr>
          <a:xfrm flipV="1">
            <a:off x="1858917" y="5137021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823177-7DF7-0547-8CF1-AC7AB437FFEE}"/>
                  </a:ext>
                </a:extLst>
              </p:cNvPr>
              <p:cNvSpPr txBox="1"/>
              <p:nvPr/>
            </p:nvSpPr>
            <p:spPr>
              <a:xfrm>
                <a:off x="11175496" y="4372301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823177-7DF7-0547-8CF1-AC7AB437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496" y="4372301"/>
                <a:ext cx="290464" cy="285847"/>
              </a:xfrm>
              <a:prstGeom prst="rect">
                <a:avLst/>
              </a:prstGeom>
              <a:blipFill>
                <a:blip r:embed="rId23"/>
                <a:stretch>
                  <a:fillRect l="-16667" r="-8333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0192BE-4966-B44D-9FF4-166CA235C326}"/>
              </a:ext>
            </a:extLst>
          </p:cNvPr>
          <p:cNvCxnSpPr>
            <a:cxnSpLocks/>
          </p:cNvCxnSpPr>
          <p:nvPr/>
        </p:nvCxnSpPr>
        <p:spPr>
          <a:xfrm>
            <a:off x="10481291" y="375000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/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blipFill>
                <a:blip r:embed="rId2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04D10DA-57D4-4945-9C39-C5BB102C8564}"/>
              </a:ext>
            </a:extLst>
          </p:cNvPr>
          <p:cNvCxnSpPr>
            <a:cxnSpLocks/>
          </p:cNvCxnSpPr>
          <p:nvPr/>
        </p:nvCxnSpPr>
        <p:spPr>
          <a:xfrm rot="5400000">
            <a:off x="8277343" y="988267"/>
            <a:ext cx="5976000" cy="1555200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B31953-0FBF-394B-9716-A6E7D6B7CC81}"/>
              </a:ext>
            </a:extLst>
          </p:cNvPr>
          <p:cNvCxnSpPr>
            <a:cxnSpLocks/>
          </p:cNvCxnSpPr>
          <p:nvPr/>
        </p:nvCxnSpPr>
        <p:spPr>
          <a:xfrm flipH="1" flipV="1">
            <a:off x="9926906" y="-779256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1AA578-EA46-7946-A6AC-6AFB8EA2A3B3}"/>
              </a:ext>
            </a:extLst>
          </p:cNvPr>
          <p:cNvCxnSpPr>
            <a:cxnSpLocks/>
          </p:cNvCxnSpPr>
          <p:nvPr/>
        </p:nvCxnSpPr>
        <p:spPr>
          <a:xfrm>
            <a:off x="10355741" y="-1220219"/>
            <a:ext cx="1687202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830999-D97A-0C4A-BA3A-62551B08208E}"/>
              </a:ext>
            </a:extLst>
          </p:cNvPr>
          <p:cNvCxnSpPr>
            <a:cxnSpLocks/>
          </p:cNvCxnSpPr>
          <p:nvPr/>
        </p:nvCxnSpPr>
        <p:spPr>
          <a:xfrm flipV="1">
            <a:off x="6287397" y="356040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6D7B67-BDE2-DB41-97F8-B6DA74544A69}"/>
              </a:ext>
            </a:extLst>
          </p:cNvPr>
          <p:cNvCxnSpPr>
            <a:cxnSpLocks/>
          </p:cNvCxnSpPr>
          <p:nvPr/>
        </p:nvCxnSpPr>
        <p:spPr>
          <a:xfrm flipV="1">
            <a:off x="4071120" y="3479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CDD5F-966F-2545-B0C4-CB33AFD033E1}"/>
              </a:ext>
            </a:extLst>
          </p:cNvPr>
          <p:cNvCxnSpPr>
            <a:cxnSpLocks/>
          </p:cNvCxnSpPr>
          <p:nvPr/>
        </p:nvCxnSpPr>
        <p:spPr>
          <a:xfrm flipV="1">
            <a:off x="1854843" y="344484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3D6D2A3-B82D-564D-81C3-BBEAC4F86909}"/>
                  </a:ext>
                </a:extLst>
              </p:cNvPr>
              <p:cNvSpPr/>
              <p:nvPr/>
            </p:nvSpPr>
            <p:spPr>
              <a:xfrm>
                <a:off x="9703978" y="4341889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3D6D2A3-B82D-564D-81C3-BBEAC4F86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978" y="4341889"/>
                <a:ext cx="795131" cy="79513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2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3727C4-1BA5-D042-8709-FFE87208215B}"/>
              </a:ext>
            </a:extLst>
          </p:cNvPr>
          <p:cNvSpPr/>
          <p:nvPr/>
        </p:nvSpPr>
        <p:spPr>
          <a:xfrm>
            <a:off x="1296644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9801A4-634F-E347-BFBD-6F37B012B149}"/>
              </a:ext>
            </a:extLst>
          </p:cNvPr>
          <p:cNvSpPr/>
          <p:nvPr/>
        </p:nvSpPr>
        <p:spPr>
          <a:xfrm>
            <a:off x="3501722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23CB9F-FC9D-CA47-BD90-5D1BA86A6FDA}"/>
              </a:ext>
            </a:extLst>
          </p:cNvPr>
          <p:cNvSpPr/>
          <p:nvPr/>
        </p:nvSpPr>
        <p:spPr>
          <a:xfrm>
            <a:off x="5705146" y="-204136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/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0BADA8-9A9F-8745-97AC-F8028A3FEFA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276031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29B9A-4916-3349-B341-9E04CAFFC3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8414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C6E0-2145-B243-9516-3BC2FB8115BF}"/>
              </a:ext>
            </a:extLst>
          </p:cNvPr>
          <p:cNvCxnSpPr>
            <a:cxnSpLocks/>
          </p:cNvCxnSpPr>
          <p:nvPr/>
        </p:nvCxnSpPr>
        <p:spPr>
          <a:xfrm>
            <a:off x="4641838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/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/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/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01036-164C-6B41-8C5F-2A12E9520F6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72607" y="904715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/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58667-8949-3741-8B34-0D3B5E38CDB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67529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/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354EF-6108-3B44-909E-975347D6ACBE}"/>
              </a:ext>
            </a:extLst>
          </p:cNvPr>
          <p:cNvCxnSpPr>
            <a:cxnSpLocks/>
          </p:cNvCxnSpPr>
          <p:nvPr/>
        </p:nvCxnSpPr>
        <p:spPr>
          <a:xfrm flipV="1">
            <a:off x="1867527" y="-803031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/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DBA9DA-B409-A642-A8FA-761C83C28E20}"/>
              </a:ext>
            </a:extLst>
          </p:cNvPr>
          <p:cNvCxnSpPr>
            <a:cxnSpLocks/>
            <a:stCxn id="13" idx="0"/>
            <a:endCxn id="34" idx="4"/>
          </p:cNvCxnSpPr>
          <p:nvPr/>
        </p:nvCxnSpPr>
        <p:spPr>
          <a:xfrm flipH="1" flipV="1">
            <a:off x="4072606" y="-803031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/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69888-FE55-EA49-B97B-64FD1773217D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6276031" y="-822653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/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blipFill>
                <a:blip r:embed="rId10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9DE22D-A904-264F-BA44-9E455D9CB1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65094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9129-43A9-D940-BA99-F0A8A671C6B5}"/>
              </a:ext>
            </a:extLst>
          </p:cNvPr>
          <p:cNvCxnSpPr>
            <a:cxnSpLocks/>
          </p:cNvCxnSpPr>
          <p:nvPr/>
        </p:nvCxnSpPr>
        <p:spPr>
          <a:xfrm>
            <a:off x="4468517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8EBE2C-7940-FA4D-99A2-EACCCAA2CCE1}"/>
              </a:ext>
            </a:extLst>
          </p:cNvPr>
          <p:cNvSpPr/>
          <p:nvPr/>
        </p:nvSpPr>
        <p:spPr>
          <a:xfrm>
            <a:off x="9339641" y="-144499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/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CB76FC-1DF7-A948-86CC-99F61419DBF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9910526" y="916439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ACD2A-B3B3-0D48-A896-C1E5555080E1}"/>
              </a:ext>
            </a:extLst>
          </p:cNvPr>
          <p:cNvCxnSpPr>
            <a:cxnSpLocks/>
          </p:cNvCxnSpPr>
          <p:nvPr/>
        </p:nvCxnSpPr>
        <p:spPr>
          <a:xfrm>
            <a:off x="8276333" y="409416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/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12A1A0-2DC9-2C4E-BAF2-239A2966911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291479" y="3135926"/>
            <a:ext cx="1221480" cy="157382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/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blipFill>
                <a:blip r:embed="rId13"/>
                <a:stretch>
                  <a:fillRect l="-9302" r="-2326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AA949CF-A606-3A48-B7EF-3922E896A7EB}"/>
              </a:ext>
            </a:extLst>
          </p:cNvPr>
          <p:cNvSpPr/>
          <p:nvPr/>
        </p:nvSpPr>
        <p:spPr>
          <a:xfrm>
            <a:off x="9346786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/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57B5D-21EC-F64B-A1E7-F01A4D72D038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9910523" y="3533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747311-F6A1-B746-BFF3-02CCACE19A22}"/>
              </a:ext>
            </a:extLst>
          </p:cNvPr>
          <p:cNvCxnSpPr>
            <a:cxnSpLocks/>
          </p:cNvCxnSpPr>
          <p:nvPr/>
        </p:nvCxnSpPr>
        <p:spPr>
          <a:xfrm flipH="1">
            <a:off x="8276333" y="4709747"/>
            <a:ext cx="106330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6E4265-2F7F-A44B-847A-A93CC7F866B2}"/>
                  </a:ext>
                </a:extLst>
              </p:cNvPr>
              <p:cNvSpPr txBox="1"/>
              <p:nvPr/>
            </p:nvSpPr>
            <p:spPr>
              <a:xfrm>
                <a:off x="8576094" y="4372302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6E4265-2F7F-A44B-847A-A93CC7F8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94" y="4372302"/>
                <a:ext cx="290464" cy="285847"/>
              </a:xfrm>
              <a:prstGeom prst="rect">
                <a:avLst/>
              </a:prstGeom>
              <a:blipFill>
                <a:blip r:embed="rId15"/>
                <a:stretch>
                  <a:fillRect l="-26087" r="-78261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/>
              <p:nvPr/>
            </p:nvSpPr>
            <p:spPr>
              <a:xfrm>
                <a:off x="9512957" y="5884617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7" y="5884617"/>
                <a:ext cx="795131" cy="7951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4DC31-4492-AD44-AB5B-07F394B6951D}"/>
              </a:ext>
            </a:extLst>
          </p:cNvPr>
          <p:cNvCxnSpPr>
            <a:cxnSpLocks/>
          </p:cNvCxnSpPr>
          <p:nvPr/>
        </p:nvCxnSpPr>
        <p:spPr>
          <a:xfrm flipV="1">
            <a:off x="9910523" y="5240217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/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blipFill>
                <a:blip r:embed="rId17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9CF5C09-2FB1-BB47-939C-49A858C104B3}"/>
              </a:ext>
            </a:extLst>
          </p:cNvPr>
          <p:cNvSpPr/>
          <p:nvPr/>
        </p:nvSpPr>
        <p:spPr>
          <a:xfrm>
            <a:off x="5716512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/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239F18-531C-344A-9CE6-F2E6F15635DE}"/>
              </a:ext>
            </a:extLst>
          </p:cNvPr>
          <p:cNvCxnSpPr>
            <a:cxnSpLocks/>
          </p:cNvCxnSpPr>
          <p:nvPr/>
        </p:nvCxnSpPr>
        <p:spPr>
          <a:xfrm flipH="1">
            <a:off x="4646059" y="4709747"/>
            <a:ext cx="106330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241B6C-A05D-0E49-A271-4BFDD2029FD5}"/>
                  </a:ext>
                </a:extLst>
              </p:cNvPr>
              <p:cNvSpPr txBox="1"/>
              <p:nvPr/>
            </p:nvSpPr>
            <p:spPr>
              <a:xfrm>
                <a:off x="4945820" y="4372302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241B6C-A05D-0E49-A271-4BFDD202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820" y="4372302"/>
                <a:ext cx="290464" cy="285847"/>
              </a:xfrm>
              <a:prstGeom prst="rect">
                <a:avLst/>
              </a:prstGeom>
              <a:blipFill>
                <a:blip r:embed="rId1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EF4B250-A678-994F-AFE2-5331AB9A7824}"/>
                  </a:ext>
                </a:extLst>
              </p:cNvPr>
              <p:cNvSpPr/>
              <p:nvPr/>
            </p:nvSpPr>
            <p:spPr>
              <a:xfrm>
                <a:off x="5882683" y="5884617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EF4B250-A678-994F-AFE2-5331AB9A7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3" y="5884617"/>
                <a:ext cx="795131" cy="79513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9606A3-5A44-884A-959D-A94428DB0707}"/>
              </a:ext>
            </a:extLst>
          </p:cNvPr>
          <p:cNvCxnSpPr>
            <a:cxnSpLocks/>
          </p:cNvCxnSpPr>
          <p:nvPr/>
        </p:nvCxnSpPr>
        <p:spPr>
          <a:xfrm flipV="1">
            <a:off x="6280249" y="5240217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871CC50-7AB4-1642-8B6D-67F30CDDA58B}"/>
              </a:ext>
            </a:extLst>
          </p:cNvPr>
          <p:cNvSpPr/>
          <p:nvPr/>
        </p:nvSpPr>
        <p:spPr>
          <a:xfrm>
            <a:off x="3508880" y="412768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/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5B4041-28E9-834D-BC81-9F4AA81ADBC7}"/>
              </a:ext>
            </a:extLst>
          </p:cNvPr>
          <p:cNvCxnSpPr>
            <a:cxnSpLocks/>
          </p:cNvCxnSpPr>
          <p:nvPr/>
        </p:nvCxnSpPr>
        <p:spPr>
          <a:xfrm flipH="1">
            <a:off x="2438427" y="4658149"/>
            <a:ext cx="106330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4A80BA4-1DED-FF4F-A3B8-0FAEB31E34F1}"/>
                  </a:ext>
                </a:extLst>
              </p:cNvPr>
              <p:cNvSpPr txBox="1"/>
              <p:nvPr/>
            </p:nvSpPr>
            <p:spPr>
              <a:xfrm>
                <a:off x="2738188" y="4320704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4A80BA4-1DED-FF4F-A3B8-0FAEB31E3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88" y="4320704"/>
                <a:ext cx="290464" cy="285847"/>
              </a:xfrm>
              <a:prstGeom prst="rect">
                <a:avLst/>
              </a:prstGeom>
              <a:blipFill>
                <a:blip r:embed="rId22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47CAF55-A10C-0342-A139-E0E474A8A540}"/>
                  </a:ext>
                </a:extLst>
              </p:cNvPr>
              <p:cNvSpPr/>
              <p:nvPr/>
            </p:nvSpPr>
            <p:spPr>
              <a:xfrm>
                <a:off x="3675051" y="583301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47CAF55-A10C-0342-A139-E0E474A8A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1" y="5833019"/>
                <a:ext cx="795131" cy="79513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3E0ECEA-3186-0A4A-96B7-97C1E4E8EA68}"/>
              </a:ext>
            </a:extLst>
          </p:cNvPr>
          <p:cNvCxnSpPr>
            <a:cxnSpLocks/>
          </p:cNvCxnSpPr>
          <p:nvPr/>
        </p:nvCxnSpPr>
        <p:spPr>
          <a:xfrm flipV="1">
            <a:off x="4072617" y="5188619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DE125A6-C9C6-7D40-B156-F4BC5D8D1B1E}"/>
              </a:ext>
            </a:extLst>
          </p:cNvPr>
          <p:cNvSpPr/>
          <p:nvPr/>
        </p:nvSpPr>
        <p:spPr>
          <a:xfrm>
            <a:off x="1295180" y="4076082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/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65E24F-6AAD-2740-8158-DDA843AEDE9C}"/>
                  </a:ext>
                </a:extLst>
              </p:cNvPr>
              <p:cNvSpPr/>
              <p:nvPr/>
            </p:nvSpPr>
            <p:spPr>
              <a:xfrm>
                <a:off x="1461351" y="5781421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65E24F-6AAD-2740-8158-DDA843AED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1" y="5781421"/>
                <a:ext cx="795131" cy="79513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7AFEEB-0FC5-1649-9D69-D8EAC47E6682}"/>
              </a:ext>
            </a:extLst>
          </p:cNvPr>
          <p:cNvCxnSpPr>
            <a:cxnSpLocks/>
          </p:cNvCxnSpPr>
          <p:nvPr/>
        </p:nvCxnSpPr>
        <p:spPr>
          <a:xfrm flipV="1">
            <a:off x="1858917" y="5137021"/>
            <a:ext cx="1" cy="64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823177-7DF7-0547-8CF1-AC7AB437FFEE}"/>
                  </a:ext>
                </a:extLst>
              </p:cNvPr>
              <p:cNvSpPr txBox="1"/>
              <p:nvPr/>
            </p:nvSpPr>
            <p:spPr>
              <a:xfrm>
                <a:off x="11175496" y="4372301"/>
                <a:ext cx="290464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823177-7DF7-0547-8CF1-AC7AB437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496" y="4372301"/>
                <a:ext cx="290464" cy="285847"/>
              </a:xfrm>
              <a:prstGeom prst="rect">
                <a:avLst/>
              </a:prstGeom>
              <a:blipFill>
                <a:blip r:embed="rId26"/>
                <a:stretch>
                  <a:fillRect l="-16667" r="-8333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0192BE-4966-B44D-9FF4-166CA235C326}"/>
              </a:ext>
            </a:extLst>
          </p:cNvPr>
          <p:cNvCxnSpPr>
            <a:cxnSpLocks/>
          </p:cNvCxnSpPr>
          <p:nvPr/>
        </p:nvCxnSpPr>
        <p:spPr>
          <a:xfrm>
            <a:off x="10481291" y="375000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/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blipFill>
                <a:blip r:embed="rId2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04D10DA-57D4-4945-9C39-C5BB102C8564}"/>
              </a:ext>
            </a:extLst>
          </p:cNvPr>
          <p:cNvCxnSpPr>
            <a:cxnSpLocks/>
          </p:cNvCxnSpPr>
          <p:nvPr/>
        </p:nvCxnSpPr>
        <p:spPr>
          <a:xfrm rot="5400000">
            <a:off x="8277343" y="988267"/>
            <a:ext cx="5976000" cy="1555200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B31953-0FBF-394B-9716-A6E7D6B7CC81}"/>
              </a:ext>
            </a:extLst>
          </p:cNvPr>
          <p:cNvCxnSpPr>
            <a:cxnSpLocks/>
          </p:cNvCxnSpPr>
          <p:nvPr/>
        </p:nvCxnSpPr>
        <p:spPr>
          <a:xfrm flipH="1" flipV="1">
            <a:off x="9926906" y="-779256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1AA578-EA46-7946-A6AC-6AFB8EA2A3B3}"/>
              </a:ext>
            </a:extLst>
          </p:cNvPr>
          <p:cNvCxnSpPr>
            <a:cxnSpLocks/>
          </p:cNvCxnSpPr>
          <p:nvPr/>
        </p:nvCxnSpPr>
        <p:spPr>
          <a:xfrm>
            <a:off x="10355741" y="-1220219"/>
            <a:ext cx="1687202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830999-D97A-0C4A-BA3A-62551B08208E}"/>
              </a:ext>
            </a:extLst>
          </p:cNvPr>
          <p:cNvCxnSpPr>
            <a:cxnSpLocks/>
          </p:cNvCxnSpPr>
          <p:nvPr/>
        </p:nvCxnSpPr>
        <p:spPr>
          <a:xfrm flipV="1">
            <a:off x="6287397" y="356040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6D7B67-BDE2-DB41-97F8-B6DA74544A69}"/>
              </a:ext>
            </a:extLst>
          </p:cNvPr>
          <p:cNvCxnSpPr>
            <a:cxnSpLocks/>
          </p:cNvCxnSpPr>
          <p:nvPr/>
        </p:nvCxnSpPr>
        <p:spPr>
          <a:xfrm flipV="1">
            <a:off x="4071120" y="3479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CDD5F-966F-2545-B0C4-CB33AFD033E1}"/>
              </a:ext>
            </a:extLst>
          </p:cNvPr>
          <p:cNvCxnSpPr>
            <a:cxnSpLocks/>
          </p:cNvCxnSpPr>
          <p:nvPr/>
        </p:nvCxnSpPr>
        <p:spPr>
          <a:xfrm flipV="1">
            <a:off x="1854843" y="344484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9ADA30-9A1C-2944-91B1-A3584BD23995}"/>
                  </a:ext>
                </a:extLst>
              </p:cNvPr>
              <p:cNvSpPr/>
              <p:nvPr/>
            </p:nvSpPr>
            <p:spPr>
              <a:xfrm>
                <a:off x="1227021" y="113943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9ADA30-9A1C-2944-91B1-A3584BD23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21" y="1139432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762DC-32C4-7143-A5A9-111407DBA5DB}"/>
                  </a:ext>
                </a:extLst>
              </p:cNvPr>
              <p:cNvSpPr txBox="1"/>
              <p:nvPr/>
            </p:nvSpPr>
            <p:spPr>
              <a:xfrm>
                <a:off x="2305416" y="139849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762DC-32C4-7143-A5A9-111407DB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416" y="1398497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10526" r="-10526" b="-434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1FFE628-C3E5-8B44-A24F-32CC9B574E76}"/>
              </a:ext>
            </a:extLst>
          </p:cNvPr>
          <p:cNvSpPr/>
          <p:nvPr/>
        </p:nvSpPr>
        <p:spPr>
          <a:xfrm>
            <a:off x="2814704" y="264789"/>
            <a:ext cx="1244970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record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A8870-AAE3-4D42-A94E-8245811B2F92}"/>
              </a:ext>
            </a:extLst>
          </p:cNvPr>
          <p:cNvSpPr/>
          <p:nvPr/>
        </p:nvSpPr>
        <p:spPr>
          <a:xfrm>
            <a:off x="2814703" y="2769451"/>
            <a:ext cx="124497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RE_DATE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52551-F951-D543-AD6F-A120ECBB4E37}"/>
              </a:ext>
            </a:extLst>
          </p:cNvPr>
          <p:cNvSpPr/>
          <p:nvPr/>
        </p:nvSpPr>
        <p:spPr>
          <a:xfrm>
            <a:off x="2814703" y="3753425"/>
            <a:ext cx="124497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gender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E5959-BE33-2046-9CC8-A8281AFB9F09}"/>
              </a:ext>
            </a:extLst>
          </p:cNvPr>
          <p:cNvSpPr/>
          <p:nvPr/>
        </p:nvSpPr>
        <p:spPr>
          <a:xfrm>
            <a:off x="2814703" y="4737399"/>
            <a:ext cx="124497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age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5F9567D-2C6E-6C41-A6C0-322D9AF85DD7}"/>
              </a:ext>
            </a:extLst>
          </p:cNvPr>
          <p:cNvSpPr/>
          <p:nvPr/>
        </p:nvSpPr>
        <p:spPr>
          <a:xfrm>
            <a:off x="4278333" y="264789"/>
            <a:ext cx="395953" cy="348863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580D9F1-2A97-DF45-B545-F7C6056D7B51}"/>
              </a:ext>
            </a:extLst>
          </p:cNvPr>
          <p:cNvSpPr/>
          <p:nvPr/>
        </p:nvSpPr>
        <p:spPr>
          <a:xfrm>
            <a:off x="4253617" y="3753425"/>
            <a:ext cx="395953" cy="196794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480B4-691D-594F-B9D0-3F011FBF6E85}"/>
              </a:ext>
            </a:extLst>
          </p:cNvPr>
          <p:cNvSpPr txBox="1"/>
          <p:nvPr/>
        </p:nvSpPr>
        <p:spPr>
          <a:xfrm>
            <a:off x="4843515" y="182444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Dynamic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4F883-D2F3-DF4A-99A1-DB3BC546116B}"/>
              </a:ext>
            </a:extLst>
          </p:cNvPr>
          <p:cNvSpPr txBox="1"/>
          <p:nvPr/>
        </p:nvSpPr>
        <p:spPr>
          <a:xfrm>
            <a:off x="4843514" y="4552733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2686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70058E2-A5C4-0A44-9DDE-28DFF62F8217}"/>
                  </a:ext>
                </a:extLst>
              </p:cNvPr>
              <p:cNvSpPr/>
              <p:nvPr/>
            </p:nvSpPr>
            <p:spPr>
              <a:xfrm>
                <a:off x="3824528" y="136777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70058E2-A5C4-0A44-9DDE-28DFF62F8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28" y="1367776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843635-3728-7C4C-B1C9-BBB791C09C62}"/>
                  </a:ext>
                </a:extLst>
              </p:cNvPr>
              <p:cNvSpPr/>
              <p:nvPr/>
            </p:nvSpPr>
            <p:spPr>
              <a:xfrm>
                <a:off x="4926498" y="136777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843635-3728-7C4C-B1C9-BBB791C09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98" y="1367776"/>
                <a:ext cx="795131" cy="79513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06B96-4A61-1941-93B1-95A5503C19B5}"/>
                  </a:ext>
                </a:extLst>
              </p:cNvPr>
              <p:cNvSpPr txBox="1"/>
              <p:nvPr/>
            </p:nvSpPr>
            <p:spPr>
              <a:xfrm>
                <a:off x="7130438" y="1488342"/>
                <a:ext cx="5241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06B96-4A61-1941-93B1-95A5503C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38" y="1488342"/>
                <a:ext cx="524182" cy="553998"/>
              </a:xfrm>
              <a:prstGeom prst="rect">
                <a:avLst/>
              </a:prstGeom>
              <a:blipFill>
                <a:blip r:embed="rId4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36D34F6-6D57-CD4F-81F3-73F7DA705762}"/>
                  </a:ext>
                </a:extLst>
              </p:cNvPr>
              <p:cNvSpPr/>
              <p:nvPr/>
            </p:nvSpPr>
            <p:spPr>
              <a:xfrm>
                <a:off x="6028468" y="136777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36D34F6-6D57-CD4F-81F3-73F7DA705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68" y="1367776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5C8CD2-401F-8442-8654-7540D2D2D7B8}"/>
                  </a:ext>
                </a:extLst>
              </p:cNvPr>
              <p:cNvSpPr/>
              <p:nvPr/>
            </p:nvSpPr>
            <p:spPr>
              <a:xfrm>
                <a:off x="7913077" y="136777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5C8CD2-401F-8442-8654-7540D2D2D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7" y="1367776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BAFC4D-7FC8-E644-B921-649BD4337D80}"/>
              </a:ext>
            </a:extLst>
          </p:cNvPr>
          <p:cNvSpPr/>
          <p:nvPr/>
        </p:nvSpPr>
        <p:spPr>
          <a:xfrm>
            <a:off x="3516923" y="808892"/>
            <a:ext cx="5545015" cy="191325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4F35B8-8182-E24E-9022-BB425327435C}"/>
              </a:ext>
            </a:extLst>
          </p:cNvPr>
          <p:cNvSpPr/>
          <p:nvPr/>
        </p:nvSpPr>
        <p:spPr>
          <a:xfrm>
            <a:off x="9144000" y="1488342"/>
            <a:ext cx="679938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5A05C7-725E-DD4B-8653-217ADBE0A7D2}"/>
                  </a:ext>
                </a:extLst>
              </p:cNvPr>
              <p:cNvSpPr/>
              <p:nvPr/>
            </p:nvSpPr>
            <p:spPr>
              <a:xfrm>
                <a:off x="9906000" y="1367776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5A05C7-725E-DD4B-8653-217ADBE0A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1367776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E0102A-CDC7-5740-A0E5-E490F24E7D4E}"/>
              </a:ext>
            </a:extLst>
          </p:cNvPr>
          <p:cNvSpPr/>
          <p:nvPr/>
        </p:nvSpPr>
        <p:spPr>
          <a:xfrm>
            <a:off x="3223847" y="445476"/>
            <a:ext cx="7772400" cy="26259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EF60A-F3D7-5243-B09C-25B7B4696774}"/>
              </a:ext>
            </a:extLst>
          </p:cNvPr>
          <p:cNvSpPr txBox="1"/>
          <p:nvPr/>
        </p:nvSpPr>
        <p:spPr>
          <a:xfrm>
            <a:off x="1529868" y="158067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Participant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55B924-4D7B-074C-B899-194CEF9DF12C}"/>
                  </a:ext>
                </a:extLst>
              </p:cNvPr>
              <p:cNvSpPr/>
              <p:nvPr/>
            </p:nvSpPr>
            <p:spPr>
              <a:xfrm>
                <a:off x="3824528" y="420333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55B924-4D7B-074C-B899-194CEF9D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28" y="4203335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E943CD-058D-DA4B-B26E-D555EC56263F}"/>
                  </a:ext>
                </a:extLst>
              </p:cNvPr>
              <p:cNvSpPr/>
              <p:nvPr/>
            </p:nvSpPr>
            <p:spPr>
              <a:xfrm>
                <a:off x="4926498" y="420333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E943CD-058D-DA4B-B26E-D555EC562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98" y="4203335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CF3DFE-F1BB-BE48-A9AF-74B3DCE3A85E}"/>
                  </a:ext>
                </a:extLst>
              </p:cNvPr>
              <p:cNvSpPr txBox="1"/>
              <p:nvPr/>
            </p:nvSpPr>
            <p:spPr>
              <a:xfrm>
                <a:off x="7130438" y="4323901"/>
                <a:ext cx="5241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CF3DFE-F1BB-BE48-A9AF-74B3DCE3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38" y="4323901"/>
                <a:ext cx="524182" cy="553998"/>
              </a:xfrm>
              <a:prstGeom prst="rect">
                <a:avLst/>
              </a:prstGeom>
              <a:blipFill>
                <a:blip r:embed="rId10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B548F2B-38ED-ED4E-BFA2-F3A40A3DB1EC}"/>
                  </a:ext>
                </a:extLst>
              </p:cNvPr>
              <p:cNvSpPr/>
              <p:nvPr/>
            </p:nvSpPr>
            <p:spPr>
              <a:xfrm>
                <a:off x="6028468" y="420333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B548F2B-38ED-ED4E-BFA2-F3A40A3DB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68" y="4203335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C69FAF3-C906-8842-BDE4-D1F9389305C3}"/>
              </a:ext>
            </a:extLst>
          </p:cNvPr>
          <p:cNvSpPr/>
          <p:nvPr/>
        </p:nvSpPr>
        <p:spPr>
          <a:xfrm>
            <a:off x="3516923" y="3644451"/>
            <a:ext cx="5545015" cy="191325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82D9D6A-F892-0C45-9310-4C77973AD516}"/>
              </a:ext>
            </a:extLst>
          </p:cNvPr>
          <p:cNvSpPr/>
          <p:nvPr/>
        </p:nvSpPr>
        <p:spPr>
          <a:xfrm>
            <a:off x="9144000" y="4323901"/>
            <a:ext cx="679938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9A1A4F6-C810-F54C-95EA-B1B6C8918EB8}"/>
                  </a:ext>
                </a:extLst>
              </p:cNvPr>
              <p:cNvSpPr/>
              <p:nvPr/>
            </p:nvSpPr>
            <p:spPr>
              <a:xfrm>
                <a:off x="9906000" y="4203335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9A1A4F6-C810-F54C-95EA-B1B6C8918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03335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2E40D18-9117-F641-85F3-4E9BA75C0E66}"/>
              </a:ext>
            </a:extLst>
          </p:cNvPr>
          <p:cNvSpPr/>
          <p:nvPr/>
        </p:nvSpPr>
        <p:spPr>
          <a:xfrm>
            <a:off x="3223847" y="3281035"/>
            <a:ext cx="7772400" cy="26259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D7AF3D-7FF3-284B-A5D8-99DE3D5E7BD4}"/>
              </a:ext>
            </a:extLst>
          </p:cNvPr>
          <p:cNvSpPr txBox="1"/>
          <p:nvPr/>
        </p:nvSpPr>
        <p:spPr>
          <a:xfrm>
            <a:off x="1529868" y="441623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Participant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C3AF4-5824-C147-B27B-5241B006A7F7}"/>
                  </a:ext>
                </a:extLst>
              </p:cNvPr>
              <p:cNvSpPr txBox="1"/>
              <p:nvPr/>
            </p:nvSpPr>
            <p:spPr>
              <a:xfrm>
                <a:off x="6688145" y="6078416"/>
                <a:ext cx="2709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C3AF4-5824-C147-B27B-5241B006A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45" y="6078416"/>
                <a:ext cx="270907" cy="553998"/>
              </a:xfrm>
              <a:prstGeom prst="rect">
                <a:avLst/>
              </a:prstGeom>
              <a:blipFill>
                <a:blip r:embed="rId13"/>
                <a:stretch>
                  <a:fillRect l="-30435" r="-26087"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55AC308-2B48-9F4B-B053-B6799B9A861D}"/>
                  </a:ext>
                </a:extLst>
              </p:cNvPr>
              <p:cNvSpPr/>
              <p:nvPr/>
            </p:nvSpPr>
            <p:spPr>
              <a:xfrm>
                <a:off x="7910273" y="4278108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55AC308-2B48-9F4B-B053-B6799B9A8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73" y="4278108"/>
                <a:ext cx="795131" cy="7951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03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3727C4-1BA5-D042-8709-FFE87208215B}"/>
              </a:ext>
            </a:extLst>
          </p:cNvPr>
          <p:cNvSpPr/>
          <p:nvPr/>
        </p:nvSpPr>
        <p:spPr>
          <a:xfrm>
            <a:off x="1296644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9801A4-634F-E347-BFBD-6F37B012B149}"/>
              </a:ext>
            </a:extLst>
          </p:cNvPr>
          <p:cNvSpPr/>
          <p:nvPr/>
        </p:nvSpPr>
        <p:spPr>
          <a:xfrm>
            <a:off x="3501722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23CB9F-FC9D-CA47-BD90-5D1BA86A6FDA}"/>
              </a:ext>
            </a:extLst>
          </p:cNvPr>
          <p:cNvSpPr/>
          <p:nvPr/>
        </p:nvSpPr>
        <p:spPr>
          <a:xfrm>
            <a:off x="5705146" y="-204136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/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0BADA8-9A9F-8745-97AC-F8028A3FEFA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276031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29B9A-4916-3349-B341-9E04CAFFC3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8414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C6E0-2145-B243-9516-3BC2FB8115BF}"/>
              </a:ext>
            </a:extLst>
          </p:cNvPr>
          <p:cNvCxnSpPr>
            <a:cxnSpLocks/>
          </p:cNvCxnSpPr>
          <p:nvPr/>
        </p:nvCxnSpPr>
        <p:spPr>
          <a:xfrm>
            <a:off x="4641838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/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6" y="49334"/>
                <a:ext cx="295786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/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8" y="46404"/>
                <a:ext cx="290464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/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01036-164C-6B41-8C5F-2A12E9520F6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72607" y="904715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/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58667-8949-3741-8B34-0D3B5E38CDB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67529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/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354EF-6108-3B44-909E-975347D6ACBE}"/>
              </a:ext>
            </a:extLst>
          </p:cNvPr>
          <p:cNvCxnSpPr>
            <a:cxnSpLocks/>
          </p:cNvCxnSpPr>
          <p:nvPr/>
        </p:nvCxnSpPr>
        <p:spPr>
          <a:xfrm flipV="1">
            <a:off x="1867527" y="-803031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/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DBA9DA-B409-A642-A8FA-761C83C28E20}"/>
              </a:ext>
            </a:extLst>
          </p:cNvPr>
          <p:cNvCxnSpPr>
            <a:cxnSpLocks/>
            <a:stCxn id="13" idx="0"/>
            <a:endCxn id="34" idx="4"/>
          </p:cNvCxnSpPr>
          <p:nvPr/>
        </p:nvCxnSpPr>
        <p:spPr>
          <a:xfrm flipH="1" flipV="1">
            <a:off x="4072606" y="-803031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/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69888-FE55-EA49-B97B-64FD1773217D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6276031" y="-822653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/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blipFill>
                <a:blip r:embed="rId10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9DE22D-A904-264F-BA44-9E455D9CB1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65094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9129-43A9-D940-BA99-F0A8A671C6B5}"/>
              </a:ext>
            </a:extLst>
          </p:cNvPr>
          <p:cNvCxnSpPr>
            <a:cxnSpLocks/>
          </p:cNvCxnSpPr>
          <p:nvPr/>
        </p:nvCxnSpPr>
        <p:spPr>
          <a:xfrm>
            <a:off x="4468517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8EBE2C-7940-FA4D-99A2-EACCCAA2CCE1}"/>
              </a:ext>
            </a:extLst>
          </p:cNvPr>
          <p:cNvSpPr/>
          <p:nvPr/>
        </p:nvSpPr>
        <p:spPr>
          <a:xfrm>
            <a:off x="9339641" y="-144499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/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CB76FC-1DF7-A948-86CC-99F61419DBF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9910526" y="916439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ACD2A-B3B3-0D48-A896-C1E5555080E1}"/>
              </a:ext>
            </a:extLst>
          </p:cNvPr>
          <p:cNvCxnSpPr>
            <a:cxnSpLocks/>
          </p:cNvCxnSpPr>
          <p:nvPr/>
        </p:nvCxnSpPr>
        <p:spPr>
          <a:xfrm>
            <a:off x="8276333" y="409416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/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solidFill>
                <a:srgbClr val="FFC00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/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12" y="80820"/>
                <a:ext cx="535083" cy="276999"/>
              </a:xfrm>
              <a:prstGeom prst="rect">
                <a:avLst/>
              </a:prstGeom>
              <a:blipFill>
                <a:blip r:embed="rId13"/>
                <a:stretch>
                  <a:fillRect l="-9302" r="-2326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AA949CF-A606-3A48-B7EF-3922E896A7EB}"/>
              </a:ext>
            </a:extLst>
          </p:cNvPr>
          <p:cNvSpPr/>
          <p:nvPr/>
        </p:nvSpPr>
        <p:spPr>
          <a:xfrm>
            <a:off x="9346786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/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57B5D-21EC-F64B-A1E7-F01A4D72D038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9910523" y="3533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/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4DC31-4492-AD44-AB5B-07F394B6951D}"/>
              </a:ext>
            </a:extLst>
          </p:cNvPr>
          <p:cNvCxnSpPr>
            <a:cxnSpLocks/>
          </p:cNvCxnSpPr>
          <p:nvPr/>
        </p:nvCxnSpPr>
        <p:spPr>
          <a:xfrm flipV="1">
            <a:off x="9910522" y="5240217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/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blipFill>
                <a:blip r:embed="rId16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9CF5C09-2FB1-BB47-939C-49A858C104B3}"/>
              </a:ext>
            </a:extLst>
          </p:cNvPr>
          <p:cNvSpPr/>
          <p:nvPr/>
        </p:nvSpPr>
        <p:spPr>
          <a:xfrm>
            <a:off x="5716512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/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871CC50-7AB4-1642-8B6D-67F30CDDA58B}"/>
              </a:ext>
            </a:extLst>
          </p:cNvPr>
          <p:cNvSpPr/>
          <p:nvPr/>
        </p:nvSpPr>
        <p:spPr>
          <a:xfrm>
            <a:off x="3508880" y="412768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/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DE125A6-C9C6-7D40-B156-F4BC5D8D1B1E}"/>
              </a:ext>
            </a:extLst>
          </p:cNvPr>
          <p:cNvSpPr/>
          <p:nvPr/>
        </p:nvSpPr>
        <p:spPr>
          <a:xfrm>
            <a:off x="1295180" y="4076082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/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0192BE-4966-B44D-9FF4-166CA235C326}"/>
              </a:ext>
            </a:extLst>
          </p:cNvPr>
          <p:cNvCxnSpPr>
            <a:cxnSpLocks/>
          </p:cNvCxnSpPr>
          <p:nvPr/>
        </p:nvCxnSpPr>
        <p:spPr>
          <a:xfrm>
            <a:off x="10481291" y="375000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/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3B8A39-A21A-6F41-BA28-B8A90C67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70" y="46404"/>
                <a:ext cx="535083" cy="276999"/>
              </a:xfrm>
              <a:prstGeom prst="rect">
                <a:avLst/>
              </a:prstGeom>
              <a:blipFill>
                <a:blip r:embed="rId2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B31953-0FBF-394B-9716-A6E7D6B7CC81}"/>
              </a:ext>
            </a:extLst>
          </p:cNvPr>
          <p:cNvCxnSpPr>
            <a:cxnSpLocks/>
          </p:cNvCxnSpPr>
          <p:nvPr/>
        </p:nvCxnSpPr>
        <p:spPr>
          <a:xfrm flipH="1" flipV="1">
            <a:off x="9926906" y="-779256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1AA578-EA46-7946-A6AC-6AFB8EA2A3B3}"/>
              </a:ext>
            </a:extLst>
          </p:cNvPr>
          <p:cNvCxnSpPr>
            <a:cxnSpLocks/>
          </p:cNvCxnSpPr>
          <p:nvPr/>
        </p:nvCxnSpPr>
        <p:spPr>
          <a:xfrm>
            <a:off x="10341442" y="-1200596"/>
            <a:ext cx="1687202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830999-D97A-0C4A-BA3A-62551B08208E}"/>
              </a:ext>
            </a:extLst>
          </p:cNvPr>
          <p:cNvCxnSpPr>
            <a:cxnSpLocks/>
          </p:cNvCxnSpPr>
          <p:nvPr/>
        </p:nvCxnSpPr>
        <p:spPr>
          <a:xfrm flipV="1">
            <a:off x="6287397" y="356040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6D7B67-BDE2-DB41-97F8-B6DA74544A69}"/>
              </a:ext>
            </a:extLst>
          </p:cNvPr>
          <p:cNvCxnSpPr>
            <a:cxnSpLocks/>
          </p:cNvCxnSpPr>
          <p:nvPr/>
        </p:nvCxnSpPr>
        <p:spPr>
          <a:xfrm flipV="1">
            <a:off x="4071120" y="3479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CDD5F-966F-2545-B0C4-CB33AFD033E1}"/>
              </a:ext>
            </a:extLst>
          </p:cNvPr>
          <p:cNvCxnSpPr>
            <a:cxnSpLocks/>
          </p:cNvCxnSpPr>
          <p:nvPr/>
        </p:nvCxnSpPr>
        <p:spPr>
          <a:xfrm flipV="1">
            <a:off x="1854843" y="344484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539E82-D532-F142-9784-98D51A622933}"/>
              </a:ext>
            </a:extLst>
          </p:cNvPr>
          <p:cNvCxnSpPr>
            <a:cxnSpLocks/>
          </p:cNvCxnSpPr>
          <p:nvPr/>
        </p:nvCxnSpPr>
        <p:spPr>
          <a:xfrm>
            <a:off x="12028644" y="-1200596"/>
            <a:ext cx="0" cy="777714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78486D-149A-C54B-ACA8-D7AC8393687D}"/>
              </a:ext>
            </a:extLst>
          </p:cNvPr>
          <p:cNvCxnSpPr>
            <a:cxnSpLocks/>
          </p:cNvCxnSpPr>
          <p:nvPr/>
        </p:nvCxnSpPr>
        <p:spPr>
          <a:xfrm>
            <a:off x="1430384" y="6576552"/>
            <a:ext cx="10598260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/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582B0C-DC24-8B4E-8C05-836980227F9A}"/>
              </a:ext>
            </a:extLst>
          </p:cNvPr>
          <p:cNvCxnSpPr>
            <a:cxnSpLocks/>
          </p:cNvCxnSpPr>
          <p:nvPr/>
        </p:nvCxnSpPr>
        <p:spPr>
          <a:xfrm flipV="1">
            <a:off x="6284110" y="5256966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/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C27DB8-095D-EA41-9BD3-A150DF0F7616}"/>
              </a:ext>
            </a:extLst>
          </p:cNvPr>
          <p:cNvCxnSpPr>
            <a:cxnSpLocks/>
          </p:cNvCxnSpPr>
          <p:nvPr/>
        </p:nvCxnSpPr>
        <p:spPr>
          <a:xfrm flipV="1">
            <a:off x="4063803" y="5200342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/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9FC952-9DB5-834A-B7BA-D4E435C812C4}"/>
              </a:ext>
            </a:extLst>
          </p:cNvPr>
          <p:cNvCxnSpPr>
            <a:cxnSpLocks/>
          </p:cNvCxnSpPr>
          <p:nvPr/>
        </p:nvCxnSpPr>
        <p:spPr>
          <a:xfrm flipV="1">
            <a:off x="1820801" y="5137253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53F6AB-A1C2-424E-99E3-3684D73DBB95}"/>
              </a:ext>
            </a:extLst>
          </p:cNvPr>
          <p:cNvCxnSpPr>
            <a:cxnSpLocks/>
          </p:cNvCxnSpPr>
          <p:nvPr/>
        </p:nvCxnSpPr>
        <p:spPr>
          <a:xfrm flipV="1">
            <a:off x="1430384" y="5120504"/>
            <a:ext cx="0" cy="14560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A2B99E4-A898-0349-A52C-EA41E1B5BB9E}"/>
              </a:ext>
            </a:extLst>
          </p:cNvPr>
          <p:cNvCxnSpPr>
            <a:cxnSpLocks/>
          </p:cNvCxnSpPr>
          <p:nvPr/>
        </p:nvCxnSpPr>
        <p:spPr>
          <a:xfrm flipV="1">
            <a:off x="3673386" y="5168637"/>
            <a:ext cx="0" cy="140791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76181F-BCB4-1B45-BF89-05FF9F8D2637}"/>
              </a:ext>
            </a:extLst>
          </p:cNvPr>
          <p:cNvCxnSpPr>
            <a:cxnSpLocks/>
          </p:cNvCxnSpPr>
          <p:nvPr/>
        </p:nvCxnSpPr>
        <p:spPr>
          <a:xfrm flipV="1">
            <a:off x="5893693" y="5235429"/>
            <a:ext cx="0" cy="13645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28CDB9-512B-004A-91D7-3DD1A36EC78A}"/>
              </a:ext>
            </a:extLst>
          </p:cNvPr>
          <p:cNvCxnSpPr>
            <a:cxnSpLocks/>
          </p:cNvCxnSpPr>
          <p:nvPr/>
        </p:nvCxnSpPr>
        <p:spPr>
          <a:xfrm flipV="1">
            <a:off x="9512959" y="5223707"/>
            <a:ext cx="0" cy="135284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8C7ECF-255B-3640-9963-4E52A7D9F106}"/>
              </a:ext>
            </a:extLst>
          </p:cNvPr>
          <p:cNvSpPr/>
          <p:nvPr/>
        </p:nvSpPr>
        <p:spPr>
          <a:xfrm>
            <a:off x="5705145" y="1195754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FBED4-370F-2A43-8183-9AFB13600721}"/>
              </a:ext>
            </a:extLst>
          </p:cNvPr>
          <p:cNvSpPr txBox="1"/>
          <p:nvPr/>
        </p:nvSpPr>
        <p:spPr>
          <a:xfrm>
            <a:off x="6807637" y="231199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Reconstruction</a:t>
            </a:r>
          </a:p>
          <a:p>
            <a:pPr algn="ctr"/>
            <a:r>
              <a:rPr lang="en-KR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CEB646B-8195-9F42-9E59-46834845BC77}"/>
              </a:ext>
            </a:extLst>
          </p:cNvPr>
          <p:cNvSpPr/>
          <p:nvPr/>
        </p:nvSpPr>
        <p:spPr>
          <a:xfrm>
            <a:off x="1295180" y="-1682507"/>
            <a:ext cx="9193370" cy="9713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3551E4-EB4F-2443-99C8-0292167AAA9A}"/>
              </a:ext>
            </a:extLst>
          </p:cNvPr>
          <p:cNvSpPr txBox="1"/>
          <p:nvPr/>
        </p:nvSpPr>
        <p:spPr>
          <a:xfrm>
            <a:off x="34916" y="-1598162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Locality</a:t>
            </a:r>
          </a:p>
          <a:p>
            <a:pPr algn="ctr"/>
            <a:r>
              <a:rPr lang="en-KR" dirty="0">
                <a:solidFill>
                  <a:srgbClr val="FF0000"/>
                </a:solidFill>
              </a:rPr>
              <a:t>Preserving</a:t>
            </a:r>
          </a:p>
          <a:p>
            <a:pPr algn="ctr"/>
            <a:r>
              <a:rPr lang="en-KR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4266D58-8A3C-054E-800E-942FE65E67AC}"/>
              </a:ext>
            </a:extLst>
          </p:cNvPr>
          <p:cNvSpPr/>
          <p:nvPr/>
        </p:nvSpPr>
        <p:spPr>
          <a:xfrm>
            <a:off x="5722973" y="5413808"/>
            <a:ext cx="1084658" cy="106093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C62B6D4-4E38-EB43-9628-858464DB8059}"/>
                  </a:ext>
                </a:extLst>
              </p:cNvPr>
              <p:cNvSpPr txBox="1"/>
              <p:nvPr/>
            </p:nvSpPr>
            <p:spPr>
              <a:xfrm>
                <a:off x="6765974" y="5510819"/>
                <a:ext cx="1682255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KR" dirty="0">
                    <a:solidFill>
                      <a:srgbClr val="FF0000"/>
                    </a:solidFill>
                  </a:rPr>
                  <a:t>-norm</a:t>
                </a:r>
              </a:p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Regularization</a:t>
                </a:r>
              </a:p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Loss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C62B6D4-4E38-EB43-9628-858464DB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74" y="5510819"/>
                <a:ext cx="1682255" cy="944746"/>
              </a:xfrm>
              <a:prstGeom prst="rect">
                <a:avLst/>
              </a:prstGeom>
              <a:blipFill>
                <a:blip r:embed="rId24"/>
                <a:stretch>
                  <a:fillRect l="-2239" t="-3947" r="-2239" b="-78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1D15DA0-AA1F-804F-A57F-1E6D300652F0}"/>
              </a:ext>
            </a:extLst>
          </p:cNvPr>
          <p:cNvSpPr/>
          <p:nvPr/>
        </p:nvSpPr>
        <p:spPr>
          <a:xfrm>
            <a:off x="9322055" y="1405294"/>
            <a:ext cx="1084658" cy="106093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A21B0AD-5C6C-6A40-B0B1-CF3D4AC8C09A}"/>
                  </a:ext>
                </a:extLst>
              </p:cNvPr>
              <p:cNvSpPr txBox="1"/>
              <p:nvPr/>
            </p:nvSpPr>
            <p:spPr>
              <a:xfrm>
                <a:off x="10376551" y="1463711"/>
                <a:ext cx="1682255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KR" dirty="0">
                    <a:solidFill>
                      <a:srgbClr val="FF0000"/>
                    </a:solidFill>
                  </a:rPr>
                  <a:t>-norm</a:t>
                </a:r>
              </a:p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Regularization</a:t>
                </a:r>
              </a:p>
              <a:p>
                <a:pPr algn="ctr"/>
                <a:r>
                  <a:rPr lang="en-KR" dirty="0">
                    <a:solidFill>
                      <a:srgbClr val="FF0000"/>
                    </a:solidFill>
                  </a:rPr>
                  <a:t>Loss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A21B0AD-5C6C-6A40-B0B1-CF3D4AC8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51" y="1463711"/>
                <a:ext cx="1682255" cy="944746"/>
              </a:xfrm>
              <a:prstGeom prst="rect">
                <a:avLst/>
              </a:prstGeom>
              <a:blipFill>
                <a:blip r:embed="rId25"/>
                <a:stretch>
                  <a:fillRect l="-2239" t="-4000" r="-2239" b="-9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2BDEA23-982E-AA47-AB00-EE6D845313FA}"/>
              </a:ext>
            </a:extLst>
          </p:cNvPr>
          <p:cNvSpPr/>
          <p:nvPr/>
        </p:nvSpPr>
        <p:spPr>
          <a:xfrm>
            <a:off x="12469135" y="-1928861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/>
              <a:t>Predictor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C89F27-550B-C04B-B6B9-B923234CF4BB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0308090" y="-1406154"/>
            <a:ext cx="2161045" cy="77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D92C81-157A-A546-B7BD-88AF1DFB617B}"/>
              </a:ext>
            </a:extLst>
          </p:cNvPr>
          <p:cNvCxnSpPr>
            <a:cxnSpLocks/>
          </p:cNvCxnSpPr>
          <p:nvPr/>
        </p:nvCxnSpPr>
        <p:spPr>
          <a:xfrm>
            <a:off x="13610906" y="-1419797"/>
            <a:ext cx="8388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/>
              <p:nvPr/>
            </p:nvSpPr>
            <p:spPr>
              <a:xfrm>
                <a:off x="14449720" y="-1817363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720" y="-1817363"/>
                <a:ext cx="795131" cy="79513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58A476B-42C5-5340-A238-CC71396DAF77}"/>
              </a:ext>
            </a:extLst>
          </p:cNvPr>
          <p:cNvSpPr/>
          <p:nvPr/>
        </p:nvSpPr>
        <p:spPr>
          <a:xfrm>
            <a:off x="14304956" y="-1950266"/>
            <a:ext cx="1084658" cy="106093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EFF53F-3E29-9448-AF9E-3D20C3DEDE35}"/>
              </a:ext>
            </a:extLst>
          </p:cNvPr>
          <p:cNvSpPr txBox="1"/>
          <p:nvPr/>
        </p:nvSpPr>
        <p:spPr>
          <a:xfrm>
            <a:off x="15389614" y="-172932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  <a:endParaRPr lang="en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6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3727C4-1BA5-D042-8709-FFE87208215B}"/>
              </a:ext>
            </a:extLst>
          </p:cNvPr>
          <p:cNvSpPr/>
          <p:nvPr/>
        </p:nvSpPr>
        <p:spPr>
          <a:xfrm>
            <a:off x="1296644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9801A4-634F-E347-BFBD-6F37B012B149}"/>
              </a:ext>
            </a:extLst>
          </p:cNvPr>
          <p:cNvSpPr/>
          <p:nvPr/>
        </p:nvSpPr>
        <p:spPr>
          <a:xfrm>
            <a:off x="3501722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23CB9F-FC9D-CA47-BD90-5D1BA86A6FDA}"/>
              </a:ext>
            </a:extLst>
          </p:cNvPr>
          <p:cNvSpPr/>
          <p:nvPr/>
        </p:nvSpPr>
        <p:spPr>
          <a:xfrm>
            <a:off x="5705146" y="-204136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/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0BADA8-9A9F-8745-97AC-F8028A3FEFA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276031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29B9A-4916-3349-B341-9E04CAFFC3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8414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C6E0-2145-B243-9516-3BC2FB8115BF}"/>
              </a:ext>
            </a:extLst>
          </p:cNvPr>
          <p:cNvCxnSpPr>
            <a:cxnSpLocks/>
          </p:cNvCxnSpPr>
          <p:nvPr/>
        </p:nvCxnSpPr>
        <p:spPr>
          <a:xfrm>
            <a:off x="4641838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/>
              <p:nvPr/>
            </p:nvSpPr>
            <p:spPr>
              <a:xfrm>
                <a:off x="2711417" y="34907"/>
                <a:ext cx="295786" cy="291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17" y="34907"/>
                <a:ext cx="295786" cy="291426"/>
              </a:xfrm>
              <a:prstGeom prst="rect">
                <a:avLst/>
              </a:prstGeom>
              <a:blipFill>
                <a:blip r:embed="rId3"/>
                <a:stretch>
                  <a:fillRect l="-8333" r="-4167"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/>
              <p:nvPr/>
            </p:nvSpPr>
            <p:spPr>
              <a:xfrm>
                <a:off x="4917632" y="35280"/>
                <a:ext cx="290464" cy="292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32" y="35280"/>
                <a:ext cx="290464" cy="292003"/>
              </a:xfrm>
              <a:prstGeom prst="rect">
                <a:avLst/>
              </a:prstGeom>
              <a:blipFill>
                <a:blip r:embed="rId4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/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01036-164C-6B41-8C5F-2A12E9520F6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72607" y="904715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/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58667-8949-3741-8B34-0D3B5E38CDB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67529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/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354EF-6108-3B44-909E-975347D6ACBE}"/>
              </a:ext>
            </a:extLst>
          </p:cNvPr>
          <p:cNvCxnSpPr>
            <a:cxnSpLocks/>
          </p:cNvCxnSpPr>
          <p:nvPr/>
        </p:nvCxnSpPr>
        <p:spPr>
          <a:xfrm flipV="1">
            <a:off x="1867527" y="-803031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/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DBA9DA-B409-A642-A8FA-761C83C28E20}"/>
              </a:ext>
            </a:extLst>
          </p:cNvPr>
          <p:cNvCxnSpPr>
            <a:cxnSpLocks/>
            <a:stCxn id="13" idx="0"/>
            <a:endCxn id="34" idx="4"/>
          </p:cNvCxnSpPr>
          <p:nvPr/>
        </p:nvCxnSpPr>
        <p:spPr>
          <a:xfrm flipH="1" flipV="1">
            <a:off x="4072606" y="-803031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/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69888-FE55-EA49-B97B-64FD1773217D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6276031" y="-822653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/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72780"/>
                <a:ext cx="524182" cy="553998"/>
              </a:xfrm>
              <a:prstGeom prst="rect">
                <a:avLst/>
              </a:prstGeom>
              <a:blipFill>
                <a:blip r:embed="rId10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9DE22D-A904-264F-BA44-9E455D9CB1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65094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9129-43A9-D940-BA99-F0A8A671C6B5}"/>
              </a:ext>
            </a:extLst>
          </p:cNvPr>
          <p:cNvCxnSpPr>
            <a:cxnSpLocks/>
          </p:cNvCxnSpPr>
          <p:nvPr/>
        </p:nvCxnSpPr>
        <p:spPr>
          <a:xfrm>
            <a:off x="4468517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8EBE2C-7940-FA4D-99A2-EACCCAA2CCE1}"/>
              </a:ext>
            </a:extLst>
          </p:cNvPr>
          <p:cNvSpPr/>
          <p:nvPr/>
        </p:nvSpPr>
        <p:spPr>
          <a:xfrm>
            <a:off x="9339641" y="-144499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/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CB76FC-1DF7-A948-86CC-99F61419DBF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9910526" y="916439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ACD2A-B3B3-0D48-A896-C1E5555080E1}"/>
              </a:ext>
            </a:extLst>
          </p:cNvPr>
          <p:cNvCxnSpPr>
            <a:cxnSpLocks/>
          </p:cNvCxnSpPr>
          <p:nvPr/>
        </p:nvCxnSpPr>
        <p:spPr>
          <a:xfrm>
            <a:off x="8276333" y="409416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/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/>
              <p:nvPr/>
            </p:nvSpPr>
            <p:spPr>
              <a:xfrm>
                <a:off x="8481980" y="9301"/>
                <a:ext cx="535083" cy="340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80" y="9301"/>
                <a:ext cx="535083" cy="340478"/>
              </a:xfrm>
              <a:prstGeom prst="rect">
                <a:avLst/>
              </a:prstGeom>
              <a:blipFill>
                <a:blip r:embed="rId13"/>
                <a:stretch>
                  <a:fillRect l="-6977" r="-6977" b="-1785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AA949CF-A606-3A48-B7EF-3922E896A7EB}"/>
              </a:ext>
            </a:extLst>
          </p:cNvPr>
          <p:cNvSpPr/>
          <p:nvPr/>
        </p:nvSpPr>
        <p:spPr>
          <a:xfrm>
            <a:off x="9346786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/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57B5D-21EC-F64B-A1E7-F01A4D72D038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9910523" y="3533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/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4DC31-4492-AD44-AB5B-07F394B6951D}"/>
              </a:ext>
            </a:extLst>
          </p:cNvPr>
          <p:cNvCxnSpPr>
            <a:cxnSpLocks/>
          </p:cNvCxnSpPr>
          <p:nvPr/>
        </p:nvCxnSpPr>
        <p:spPr>
          <a:xfrm flipV="1">
            <a:off x="9910522" y="5240217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/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3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1" y="4381150"/>
                <a:ext cx="524182" cy="553998"/>
              </a:xfrm>
              <a:prstGeom prst="rect">
                <a:avLst/>
              </a:prstGeom>
              <a:blipFill>
                <a:blip r:embed="rId16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9CF5C09-2FB1-BB47-939C-49A858C104B3}"/>
              </a:ext>
            </a:extLst>
          </p:cNvPr>
          <p:cNvSpPr/>
          <p:nvPr/>
        </p:nvSpPr>
        <p:spPr>
          <a:xfrm>
            <a:off x="5716512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/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871CC50-7AB4-1642-8B6D-67F30CDDA58B}"/>
              </a:ext>
            </a:extLst>
          </p:cNvPr>
          <p:cNvSpPr/>
          <p:nvPr/>
        </p:nvSpPr>
        <p:spPr>
          <a:xfrm>
            <a:off x="3508880" y="412768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/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DE125A6-C9C6-7D40-B156-F4BC5D8D1B1E}"/>
              </a:ext>
            </a:extLst>
          </p:cNvPr>
          <p:cNvSpPr/>
          <p:nvPr/>
        </p:nvSpPr>
        <p:spPr>
          <a:xfrm>
            <a:off x="1295180" y="4076082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/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B31953-0FBF-394B-9716-A6E7D6B7CC81}"/>
              </a:ext>
            </a:extLst>
          </p:cNvPr>
          <p:cNvCxnSpPr>
            <a:cxnSpLocks/>
          </p:cNvCxnSpPr>
          <p:nvPr/>
        </p:nvCxnSpPr>
        <p:spPr>
          <a:xfrm flipH="1" flipV="1">
            <a:off x="9926906" y="-779256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1AA578-EA46-7946-A6AC-6AFB8EA2A3B3}"/>
              </a:ext>
            </a:extLst>
          </p:cNvPr>
          <p:cNvCxnSpPr>
            <a:cxnSpLocks/>
          </p:cNvCxnSpPr>
          <p:nvPr/>
        </p:nvCxnSpPr>
        <p:spPr>
          <a:xfrm>
            <a:off x="10341442" y="-1220219"/>
            <a:ext cx="84360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830999-D97A-0C4A-BA3A-62551B08208E}"/>
              </a:ext>
            </a:extLst>
          </p:cNvPr>
          <p:cNvCxnSpPr>
            <a:cxnSpLocks/>
          </p:cNvCxnSpPr>
          <p:nvPr/>
        </p:nvCxnSpPr>
        <p:spPr>
          <a:xfrm flipV="1">
            <a:off x="6287397" y="356040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6D7B67-BDE2-DB41-97F8-B6DA74544A69}"/>
              </a:ext>
            </a:extLst>
          </p:cNvPr>
          <p:cNvCxnSpPr>
            <a:cxnSpLocks/>
          </p:cNvCxnSpPr>
          <p:nvPr/>
        </p:nvCxnSpPr>
        <p:spPr>
          <a:xfrm flipV="1">
            <a:off x="4071120" y="3479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CDD5F-966F-2545-B0C4-CB33AFD033E1}"/>
              </a:ext>
            </a:extLst>
          </p:cNvPr>
          <p:cNvCxnSpPr>
            <a:cxnSpLocks/>
          </p:cNvCxnSpPr>
          <p:nvPr/>
        </p:nvCxnSpPr>
        <p:spPr>
          <a:xfrm flipV="1">
            <a:off x="1854843" y="344484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539E82-D532-F142-9784-98D51A622933}"/>
              </a:ext>
            </a:extLst>
          </p:cNvPr>
          <p:cNvCxnSpPr>
            <a:cxnSpLocks/>
          </p:cNvCxnSpPr>
          <p:nvPr/>
        </p:nvCxnSpPr>
        <p:spPr>
          <a:xfrm>
            <a:off x="11185043" y="-1220219"/>
            <a:ext cx="0" cy="7796771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78486D-149A-C54B-ACA8-D7AC8393687D}"/>
              </a:ext>
            </a:extLst>
          </p:cNvPr>
          <p:cNvCxnSpPr>
            <a:cxnSpLocks/>
          </p:cNvCxnSpPr>
          <p:nvPr/>
        </p:nvCxnSpPr>
        <p:spPr>
          <a:xfrm>
            <a:off x="1430384" y="6576552"/>
            <a:ext cx="975465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/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582B0C-DC24-8B4E-8C05-836980227F9A}"/>
              </a:ext>
            </a:extLst>
          </p:cNvPr>
          <p:cNvCxnSpPr>
            <a:cxnSpLocks/>
          </p:cNvCxnSpPr>
          <p:nvPr/>
        </p:nvCxnSpPr>
        <p:spPr>
          <a:xfrm flipV="1">
            <a:off x="6284110" y="5256966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/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C27DB8-095D-EA41-9BD3-A150DF0F7616}"/>
              </a:ext>
            </a:extLst>
          </p:cNvPr>
          <p:cNvCxnSpPr>
            <a:cxnSpLocks/>
          </p:cNvCxnSpPr>
          <p:nvPr/>
        </p:nvCxnSpPr>
        <p:spPr>
          <a:xfrm flipV="1">
            <a:off x="4063803" y="5200342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/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9FC952-9DB5-834A-B7BA-D4E435C812C4}"/>
              </a:ext>
            </a:extLst>
          </p:cNvPr>
          <p:cNvCxnSpPr>
            <a:cxnSpLocks/>
          </p:cNvCxnSpPr>
          <p:nvPr/>
        </p:nvCxnSpPr>
        <p:spPr>
          <a:xfrm flipV="1">
            <a:off x="1820801" y="5137253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53F6AB-A1C2-424E-99E3-3684D73DBB95}"/>
              </a:ext>
            </a:extLst>
          </p:cNvPr>
          <p:cNvCxnSpPr>
            <a:cxnSpLocks/>
          </p:cNvCxnSpPr>
          <p:nvPr/>
        </p:nvCxnSpPr>
        <p:spPr>
          <a:xfrm flipV="1">
            <a:off x="1430384" y="5120504"/>
            <a:ext cx="0" cy="14560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A2B99E4-A898-0349-A52C-EA41E1B5BB9E}"/>
              </a:ext>
            </a:extLst>
          </p:cNvPr>
          <p:cNvCxnSpPr>
            <a:cxnSpLocks/>
          </p:cNvCxnSpPr>
          <p:nvPr/>
        </p:nvCxnSpPr>
        <p:spPr>
          <a:xfrm flipV="1">
            <a:off x="3673386" y="5168637"/>
            <a:ext cx="0" cy="140791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76181F-BCB4-1B45-BF89-05FF9F8D2637}"/>
              </a:ext>
            </a:extLst>
          </p:cNvPr>
          <p:cNvCxnSpPr>
            <a:cxnSpLocks/>
          </p:cNvCxnSpPr>
          <p:nvPr/>
        </p:nvCxnSpPr>
        <p:spPr>
          <a:xfrm flipV="1">
            <a:off x="5893693" y="5235430"/>
            <a:ext cx="0" cy="1341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28CDB9-512B-004A-91D7-3DD1A36EC78A}"/>
              </a:ext>
            </a:extLst>
          </p:cNvPr>
          <p:cNvCxnSpPr>
            <a:cxnSpLocks/>
          </p:cNvCxnSpPr>
          <p:nvPr/>
        </p:nvCxnSpPr>
        <p:spPr>
          <a:xfrm flipV="1">
            <a:off x="9512959" y="5223707"/>
            <a:ext cx="0" cy="135284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8C7ECF-255B-3640-9963-4E52A7D9F106}"/>
              </a:ext>
            </a:extLst>
          </p:cNvPr>
          <p:cNvSpPr/>
          <p:nvPr/>
        </p:nvSpPr>
        <p:spPr>
          <a:xfrm>
            <a:off x="5705145" y="1195754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FBED4-370F-2A43-8183-9AFB13600721}"/>
              </a:ext>
            </a:extLst>
          </p:cNvPr>
          <p:cNvSpPr txBox="1"/>
          <p:nvPr/>
        </p:nvSpPr>
        <p:spPr>
          <a:xfrm>
            <a:off x="7639437" y="221470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Reconstruction</a:t>
            </a:r>
          </a:p>
          <a:p>
            <a:pPr algn="ctr"/>
            <a:r>
              <a:rPr lang="en-KR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2BDEA23-982E-AA47-AB00-EE6D845313FA}"/>
              </a:ext>
            </a:extLst>
          </p:cNvPr>
          <p:cNvSpPr/>
          <p:nvPr/>
        </p:nvSpPr>
        <p:spPr>
          <a:xfrm>
            <a:off x="9339636" y="-3272091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/>
              <a:t>Predictor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D92C81-157A-A546-B7BD-88AF1DFB617B}"/>
              </a:ext>
            </a:extLst>
          </p:cNvPr>
          <p:cNvCxnSpPr>
            <a:cxnSpLocks/>
          </p:cNvCxnSpPr>
          <p:nvPr/>
        </p:nvCxnSpPr>
        <p:spPr>
          <a:xfrm flipH="1">
            <a:off x="8484875" y="-2772128"/>
            <a:ext cx="85476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/>
              <p:nvPr/>
            </p:nvSpPr>
            <p:spPr>
              <a:xfrm>
                <a:off x="7686849" y="-3172937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49" y="-3172937"/>
                <a:ext cx="795131" cy="79513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58A476B-42C5-5340-A238-CC71396DAF77}"/>
              </a:ext>
            </a:extLst>
          </p:cNvPr>
          <p:cNvSpPr/>
          <p:nvPr/>
        </p:nvSpPr>
        <p:spPr>
          <a:xfrm>
            <a:off x="5878466" y="-3335640"/>
            <a:ext cx="2912608" cy="106093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EFF53F-3E29-9448-AF9E-3D20C3DEDE35}"/>
              </a:ext>
            </a:extLst>
          </p:cNvPr>
          <p:cNvSpPr txBox="1"/>
          <p:nvPr/>
        </p:nvSpPr>
        <p:spPr>
          <a:xfrm>
            <a:off x="4664983" y="-313663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Loss</a:t>
            </a:r>
            <a:endParaRPr lang="en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011EA31-22C4-4E4E-9CD4-91C24C0E686C}"/>
                  </a:ext>
                </a:extLst>
              </p:cNvPr>
              <p:cNvSpPr/>
              <p:nvPr/>
            </p:nvSpPr>
            <p:spPr>
              <a:xfrm>
                <a:off x="6147512" y="-3165951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011EA31-22C4-4E4E-9CD4-91C24C0E6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12" y="-3165951"/>
                <a:ext cx="795131" cy="79513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7CF77F-522A-5E4E-BA09-CF1CECC7F4BA}"/>
              </a:ext>
            </a:extLst>
          </p:cNvPr>
          <p:cNvCxnSpPr>
            <a:cxnSpLocks/>
          </p:cNvCxnSpPr>
          <p:nvPr/>
        </p:nvCxnSpPr>
        <p:spPr>
          <a:xfrm flipH="1" flipV="1">
            <a:off x="9917668" y="-2201342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F5E4D4F-2B8A-A24A-8B78-DB8A35B115FD}"/>
              </a:ext>
            </a:extLst>
          </p:cNvPr>
          <p:cNvSpPr/>
          <p:nvPr/>
        </p:nvSpPr>
        <p:spPr>
          <a:xfrm>
            <a:off x="9328269" y="1179421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C79116E-E053-6344-9394-1B2F0BC0CBD0}"/>
              </a:ext>
            </a:extLst>
          </p:cNvPr>
          <p:cNvSpPr/>
          <p:nvPr/>
        </p:nvSpPr>
        <p:spPr>
          <a:xfrm>
            <a:off x="3499461" y="1195754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D01829B-6944-EC4D-909B-27BB12A555DC}"/>
              </a:ext>
            </a:extLst>
          </p:cNvPr>
          <p:cNvSpPr/>
          <p:nvPr/>
        </p:nvSpPr>
        <p:spPr>
          <a:xfrm>
            <a:off x="1300789" y="1190882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203BD-7A5B-C74F-9FF5-5E35EAAA96B6}"/>
                  </a:ext>
                </a:extLst>
              </p:cNvPr>
              <p:cNvSpPr txBox="1"/>
              <p:nvPr/>
            </p:nvSpPr>
            <p:spPr>
              <a:xfrm>
                <a:off x="7770908" y="-1643747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dirty="0"/>
                  <a:t>Enriched</a:t>
                </a:r>
              </a:p>
              <a:p>
                <a:pPr algn="ctr"/>
                <a:r>
                  <a:rPr lang="en-KR" dirty="0"/>
                  <a:t>Representation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203BD-7A5B-C74F-9FF5-5E35EAAA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08" y="-1643747"/>
                <a:ext cx="1749197" cy="923330"/>
              </a:xfrm>
              <a:prstGeom prst="rect">
                <a:avLst/>
              </a:prstGeom>
              <a:blipFill>
                <a:blip r:embed="rId25"/>
                <a:stretch>
                  <a:fillRect l="-2899" t="-2703" r="-289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1E0CF4-E975-6044-A57E-BE622255258A}"/>
                  </a:ext>
                </a:extLst>
              </p:cNvPr>
              <p:cNvSpPr txBox="1"/>
              <p:nvPr/>
            </p:nvSpPr>
            <p:spPr>
              <a:xfrm>
                <a:off x="6782986" y="5586902"/>
                <a:ext cx="1381532" cy="712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dirty="0"/>
                  <a:t>Time stamp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1E0CF4-E975-6044-A57E-BE622255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86" y="5586902"/>
                <a:ext cx="1381532" cy="712824"/>
              </a:xfrm>
              <a:prstGeom prst="rect">
                <a:avLst/>
              </a:prstGeom>
              <a:blipFill>
                <a:blip r:embed="rId26"/>
                <a:stretch>
                  <a:fillRect l="-3670" t="-3509" r="-3670" b="-17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11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3727C4-1BA5-D042-8709-FFE87208215B}"/>
              </a:ext>
            </a:extLst>
          </p:cNvPr>
          <p:cNvSpPr/>
          <p:nvPr/>
        </p:nvSpPr>
        <p:spPr>
          <a:xfrm>
            <a:off x="1296644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9801A4-634F-E347-BFBD-6F37B012B149}"/>
              </a:ext>
            </a:extLst>
          </p:cNvPr>
          <p:cNvSpPr/>
          <p:nvPr/>
        </p:nvSpPr>
        <p:spPr>
          <a:xfrm>
            <a:off x="3501722" y="-18069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23CB9F-FC9D-CA47-BD90-5D1BA86A6FDA}"/>
              </a:ext>
            </a:extLst>
          </p:cNvPr>
          <p:cNvSpPr/>
          <p:nvPr/>
        </p:nvSpPr>
        <p:spPr>
          <a:xfrm>
            <a:off x="5705146" y="-204136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/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DD1D317-48E0-034B-B2BD-A20326F28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1502589"/>
                <a:ext cx="795131" cy="79513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0BADA8-9A9F-8745-97AC-F8028A3FEFA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276031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29B9A-4916-3349-B341-9E04CAFFC3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8414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5C6E0-2145-B243-9516-3BC2FB8115BF}"/>
              </a:ext>
            </a:extLst>
          </p:cNvPr>
          <p:cNvCxnSpPr>
            <a:cxnSpLocks/>
          </p:cNvCxnSpPr>
          <p:nvPr/>
        </p:nvCxnSpPr>
        <p:spPr>
          <a:xfrm>
            <a:off x="4641838" y="349779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/>
              <p:nvPr/>
            </p:nvSpPr>
            <p:spPr>
              <a:xfrm>
                <a:off x="2727951" y="-96210"/>
                <a:ext cx="295786" cy="388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AF3F01-0310-8344-95AB-DC87977D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51" y="-96210"/>
                <a:ext cx="295786" cy="388568"/>
              </a:xfrm>
              <a:prstGeom prst="rect">
                <a:avLst/>
              </a:prstGeom>
              <a:blipFill>
                <a:blip r:embed="rId3"/>
                <a:stretch>
                  <a:fillRect l="-20000" r="-16000" b="-1562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/>
              <p:nvPr/>
            </p:nvSpPr>
            <p:spPr>
              <a:xfrm>
                <a:off x="4929474" y="-96210"/>
                <a:ext cx="290464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FBF503-49D8-A64B-BBA3-123C58A2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74" y="-96210"/>
                <a:ext cx="290464" cy="389337"/>
              </a:xfrm>
              <a:prstGeom prst="rect">
                <a:avLst/>
              </a:prstGeom>
              <a:blipFill>
                <a:blip r:embed="rId4"/>
                <a:stretch>
                  <a:fillRect l="-26087" r="-26087" b="-1562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/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34B97A-941D-4A44-9754-6F63ABE8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1" y="1550502"/>
                <a:ext cx="795131" cy="795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01036-164C-6B41-8C5F-2A12E9520F6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72607" y="904715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/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4CD3E1-5025-D34D-8FEB-8F5BAAB30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1502589"/>
                <a:ext cx="795131" cy="795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58667-8949-3741-8B34-0D3B5E38CDB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67529" y="856802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/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9FC73B6-54C0-5840-99C2-FDDB566E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63" y="-1598162"/>
                <a:ext cx="795131" cy="795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354EF-6108-3B44-909E-975347D6ACBE}"/>
              </a:ext>
            </a:extLst>
          </p:cNvPr>
          <p:cNvCxnSpPr>
            <a:cxnSpLocks/>
          </p:cNvCxnSpPr>
          <p:nvPr/>
        </p:nvCxnSpPr>
        <p:spPr>
          <a:xfrm flipV="1">
            <a:off x="1867527" y="-803031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/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31662E-F726-FB46-9467-F6A6FCF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40" y="-1598162"/>
                <a:ext cx="795131" cy="79513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DBA9DA-B409-A642-A8FA-761C83C28E20}"/>
              </a:ext>
            </a:extLst>
          </p:cNvPr>
          <p:cNvCxnSpPr>
            <a:cxnSpLocks/>
            <a:stCxn id="13" idx="0"/>
            <a:endCxn id="34" idx="4"/>
          </p:cNvCxnSpPr>
          <p:nvPr/>
        </p:nvCxnSpPr>
        <p:spPr>
          <a:xfrm flipH="1" flipV="1">
            <a:off x="4072606" y="-803031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/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E8EF84-CA92-1F4B-AFF4-B6D79762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5" y="-1617784"/>
                <a:ext cx="795131" cy="79513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469888-FE55-EA49-B97B-64FD1773217D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6276031" y="-822653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/>
              <p:nvPr/>
            </p:nvSpPr>
            <p:spPr>
              <a:xfrm>
                <a:off x="7209265" y="-12221"/>
                <a:ext cx="5241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4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B7E3F8-0F3D-684B-89DD-7BB6382F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65" y="-12221"/>
                <a:ext cx="524182" cy="677108"/>
              </a:xfrm>
              <a:prstGeom prst="rect">
                <a:avLst/>
              </a:prstGeom>
              <a:blipFill>
                <a:blip r:embed="rId10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9DE22D-A904-264F-BA44-9E455D9CB1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65094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9129-43A9-D940-BA99-F0A8A671C6B5}"/>
              </a:ext>
            </a:extLst>
          </p:cNvPr>
          <p:cNvCxnSpPr>
            <a:cxnSpLocks/>
          </p:cNvCxnSpPr>
          <p:nvPr/>
        </p:nvCxnSpPr>
        <p:spPr>
          <a:xfrm>
            <a:off x="4468517" y="-1200596"/>
            <a:ext cx="1236628" cy="155037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8EBE2C-7940-FA4D-99A2-EACCCAA2CCE1}"/>
              </a:ext>
            </a:extLst>
          </p:cNvPr>
          <p:cNvSpPr/>
          <p:nvPr/>
        </p:nvSpPr>
        <p:spPr>
          <a:xfrm>
            <a:off x="9339641" y="-144499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/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4B53E54-CC94-D441-A08E-F9CB13DE6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60" y="1562226"/>
                <a:ext cx="795131" cy="79513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CB76FC-1DF7-A948-86CC-99F61419DBF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9910526" y="916439"/>
            <a:ext cx="1" cy="64578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ACD2A-B3B3-0D48-A896-C1E5555080E1}"/>
              </a:ext>
            </a:extLst>
          </p:cNvPr>
          <p:cNvCxnSpPr>
            <a:cxnSpLocks/>
          </p:cNvCxnSpPr>
          <p:nvPr/>
        </p:nvCxnSpPr>
        <p:spPr>
          <a:xfrm>
            <a:off x="8276333" y="409416"/>
            <a:ext cx="1063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/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3C81B0-710B-8E46-85D8-F680BD940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904" y="-1585417"/>
                <a:ext cx="795131" cy="79513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/>
              <p:nvPr/>
            </p:nvSpPr>
            <p:spPr>
              <a:xfrm>
                <a:off x="8579444" y="-96210"/>
                <a:ext cx="535083" cy="453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C200B1-9ECE-D043-ACF5-C432316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444" y="-96210"/>
                <a:ext cx="535083" cy="453650"/>
              </a:xfrm>
              <a:prstGeom prst="rect">
                <a:avLst/>
              </a:prstGeom>
              <a:blipFill>
                <a:blip r:embed="rId13"/>
                <a:stretch>
                  <a:fillRect l="-13953" r="-37209" b="-1351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AA949CF-A606-3A48-B7EF-3922E896A7EB}"/>
              </a:ext>
            </a:extLst>
          </p:cNvPr>
          <p:cNvSpPr/>
          <p:nvPr/>
        </p:nvSpPr>
        <p:spPr>
          <a:xfrm>
            <a:off x="9346786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/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F7EF89-8D5D-0E42-B73A-7F6FFE9E2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959" y="2738360"/>
                <a:ext cx="795131" cy="79513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57B5D-21EC-F64B-A1E7-F01A4D72D038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9910523" y="3533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/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05032-C604-DD42-8908-5DD4F875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105" y="5494070"/>
                <a:ext cx="795131" cy="79513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4DC31-4492-AD44-AB5B-07F394B6951D}"/>
              </a:ext>
            </a:extLst>
          </p:cNvPr>
          <p:cNvCxnSpPr>
            <a:cxnSpLocks/>
          </p:cNvCxnSpPr>
          <p:nvPr/>
        </p:nvCxnSpPr>
        <p:spPr>
          <a:xfrm flipV="1">
            <a:off x="9910522" y="5240217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/>
              <p:nvPr/>
            </p:nvSpPr>
            <p:spPr>
              <a:xfrm>
                <a:off x="7182624" y="4309495"/>
                <a:ext cx="5241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 sz="4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DC26C2-0040-6945-B02E-F5C4C1B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24" y="4309495"/>
                <a:ext cx="524182" cy="677108"/>
              </a:xfrm>
              <a:prstGeom prst="rect">
                <a:avLst/>
              </a:prstGeom>
              <a:blipFill>
                <a:blip r:embed="rId1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9CF5C09-2FB1-BB47-939C-49A858C104B3}"/>
              </a:ext>
            </a:extLst>
          </p:cNvPr>
          <p:cNvSpPr/>
          <p:nvPr/>
        </p:nvSpPr>
        <p:spPr>
          <a:xfrm>
            <a:off x="5716512" y="4179278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/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5BD3CD-72DA-9547-BCFF-6ACFE1FF4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85" y="2738360"/>
                <a:ext cx="795131" cy="7951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871CC50-7AB4-1642-8B6D-67F30CDDA58B}"/>
              </a:ext>
            </a:extLst>
          </p:cNvPr>
          <p:cNvSpPr/>
          <p:nvPr/>
        </p:nvSpPr>
        <p:spPr>
          <a:xfrm>
            <a:off x="3508880" y="4127680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/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9D9801-760B-4844-8412-82C080B1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3" y="2686762"/>
                <a:ext cx="795131" cy="7951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DE125A6-C9C6-7D40-B156-F4BC5D8D1B1E}"/>
              </a:ext>
            </a:extLst>
          </p:cNvPr>
          <p:cNvSpPr/>
          <p:nvPr/>
        </p:nvSpPr>
        <p:spPr>
          <a:xfrm>
            <a:off x="1295180" y="4076082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7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/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7B32CE-283C-ED48-B8D5-E6A4B901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53" y="2635164"/>
                <a:ext cx="795131" cy="7951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B31953-0FBF-394B-9716-A6E7D6B7CC81}"/>
              </a:ext>
            </a:extLst>
          </p:cNvPr>
          <p:cNvCxnSpPr>
            <a:cxnSpLocks/>
          </p:cNvCxnSpPr>
          <p:nvPr/>
        </p:nvCxnSpPr>
        <p:spPr>
          <a:xfrm flipH="1" flipV="1">
            <a:off x="9926906" y="-779256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1AA578-EA46-7946-A6AC-6AFB8EA2A3B3}"/>
              </a:ext>
            </a:extLst>
          </p:cNvPr>
          <p:cNvCxnSpPr>
            <a:cxnSpLocks/>
          </p:cNvCxnSpPr>
          <p:nvPr/>
        </p:nvCxnSpPr>
        <p:spPr>
          <a:xfrm>
            <a:off x="10341442" y="-1220219"/>
            <a:ext cx="84360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830999-D97A-0C4A-BA3A-62551B08208E}"/>
              </a:ext>
            </a:extLst>
          </p:cNvPr>
          <p:cNvCxnSpPr>
            <a:cxnSpLocks/>
          </p:cNvCxnSpPr>
          <p:nvPr/>
        </p:nvCxnSpPr>
        <p:spPr>
          <a:xfrm flipV="1">
            <a:off x="6287397" y="356040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6D7B67-BDE2-DB41-97F8-B6DA74544A69}"/>
              </a:ext>
            </a:extLst>
          </p:cNvPr>
          <p:cNvCxnSpPr>
            <a:cxnSpLocks/>
          </p:cNvCxnSpPr>
          <p:nvPr/>
        </p:nvCxnSpPr>
        <p:spPr>
          <a:xfrm flipV="1">
            <a:off x="4071120" y="3479491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CCDD5F-966F-2545-B0C4-CB33AFD033E1}"/>
              </a:ext>
            </a:extLst>
          </p:cNvPr>
          <p:cNvCxnSpPr>
            <a:cxnSpLocks/>
          </p:cNvCxnSpPr>
          <p:nvPr/>
        </p:nvCxnSpPr>
        <p:spPr>
          <a:xfrm flipV="1">
            <a:off x="1854843" y="3444845"/>
            <a:ext cx="2" cy="645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539E82-D532-F142-9784-98D51A622933}"/>
              </a:ext>
            </a:extLst>
          </p:cNvPr>
          <p:cNvCxnSpPr>
            <a:cxnSpLocks/>
          </p:cNvCxnSpPr>
          <p:nvPr/>
        </p:nvCxnSpPr>
        <p:spPr>
          <a:xfrm>
            <a:off x="11185043" y="-1220219"/>
            <a:ext cx="0" cy="7796771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78486D-149A-C54B-ACA8-D7AC8393687D}"/>
              </a:ext>
            </a:extLst>
          </p:cNvPr>
          <p:cNvCxnSpPr>
            <a:cxnSpLocks/>
          </p:cNvCxnSpPr>
          <p:nvPr/>
        </p:nvCxnSpPr>
        <p:spPr>
          <a:xfrm>
            <a:off x="1430384" y="6576552"/>
            <a:ext cx="975465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/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944D17-0582-FF44-81FF-BD4AFAB05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93" y="5510819"/>
                <a:ext cx="795131" cy="79513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582B0C-DC24-8B4E-8C05-836980227F9A}"/>
              </a:ext>
            </a:extLst>
          </p:cNvPr>
          <p:cNvCxnSpPr>
            <a:cxnSpLocks/>
          </p:cNvCxnSpPr>
          <p:nvPr/>
        </p:nvCxnSpPr>
        <p:spPr>
          <a:xfrm flipV="1">
            <a:off x="6284110" y="5256966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/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75E1C6-82A3-A440-BB07-50F132087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86" y="5454195"/>
                <a:ext cx="795131" cy="79513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C27DB8-095D-EA41-9BD3-A150DF0F7616}"/>
              </a:ext>
            </a:extLst>
          </p:cNvPr>
          <p:cNvCxnSpPr>
            <a:cxnSpLocks/>
          </p:cNvCxnSpPr>
          <p:nvPr/>
        </p:nvCxnSpPr>
        <p:spPr>
          <a:xfrm flipV="1">
            <a:off x="4063803" y="5200342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/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7573CF8-2484-C44E-9068-3D82D657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84" y="5391106"/>
                <a:ext cx="795131" cy="79513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9FC952-9DB5-834A-B7BA-D4E435C812C4}"/>
              </a:ext>
            </a:extLst>
          </p:cNvPr>
          <p:cNvCxnSpPr>
            <a:cxnSpLocks/>
          </p:cNvCxnSpPr>
          <p:nvPr/>
        </p:nvCxnSpPr>
        <p:spPr>
          <a:xfrm flipV="1">
            <a:off x="1820801" y="5137253"/>
            <a:ext cx="2" cy="2706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53F6AB-A1C2-424E-99E3-3684D73DBB95}"/>
              </a:ext>
            </a:extLst>
          </p:cNvPr>
          <p:cNvCxnSpPr>
            <a:cxnSpLocks/>
          </p:cNvCxnSpPr>
          <p:nvPr/>
        </p:nvCxnSpPr>
        <p:spPr>
          <a:xfrm flipV="1">
            <a:off x="1430384" y="5120504"/>
            <a:ext cx="0" cy="14560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A2B99E4-A898-0349-A52C-EA41E1B5BB9E}"/>
              </a:ext>
            </a:extLst>
          </p:cNvPr>
          <p:cNvCxnSpPr>
            <a:cxnSpLocks/>
          </p:cNvCxnSpPr>
          <p:nvPr/>
        </p:nvCxnSpPr>
        <p:spPr>
          <a:xfrm flipV="1">
            <a:off x="3673386" y="5168637"/>
            <a:ext cx="0" cy="140791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76181F-BCB4-1B45-BF89-05FF9F8D2637}"/>
              </a:ext>
            </a:extLst>
          </p:cNvPr>
          <p:cNvCxnSpPr>
            <a:cxnSpLocks/>
          </p:cNvCxnSpPr>
          <p:nvPr/>
        </p:nvCxnSpPr>
        <p:spPr>
          <a:xfrm flipV="1">
            <a:off x="5893693" y="5235430"/>
            <a:ext cx="0" cy="1341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28CDB9-512B-004A-91D7-3DD1A36EC78A}"/>
              </a:ext>
            </a:extLst>
          </p:cNvPr>
          <p:cNvCxnSpPr>
            <a:cxnSpLocks/>
          </p:cNvCxnSpPr>
          <p:nvPr/>
        </p:nvCxnSpPr>
        <p:spPr>
          <a:xfrm flipV="1">
            <a:off x="9512959" y="5223707"/>
            <a:ext cx="0" cy="135284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8C7ECF-255B-3640-9963-4E52A7D9F106}"/>
              </a:ext>
            </a:extLst>
          </p:cNvPr>
          <p:cNvSpPr/>
          <p:nvPr/>
        </p:nvSpPr>
        <p:spPr>
          <a:xfrm>
            <a:off x="5705145" y="1195754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FBED4-370F-2A43-8183-9AFB13600721}"/>
              </a:ext>
            </a:extLst>
          </p:cNvPr>
          <p:cNvSpPr txBox="1"/>
          <p:nvPr/>
        </p:nvSpPr>
        <p:spPr>
          <a:xfrm>
            <a:off x="6964556" y="2297720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400" dirty="0">
                <a:solidFill>
                  <a:srgbClr val="FF0000"/>
                </a:solidFill>
              </a:rPr>
              <a:t>Reconstruction</a:t>
            </a:r>
          </a:p>
          <a:p>
            <a:pPr algn="ctr"/>
            <a:r>
              <a:rPr lang="en-KR" sz="2400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2BDEA23-982E-AA47-AB00-EE6D845313FA}"/>
              </a:ext>
            </a:extLst>
          </p:cNvPr>
          <p:cNvSpPr/>
          <p:nvPr/>
        </p:nvSpPr>
        <p:spPr>
          <a:xfrm>
            <a:off x="9339636" y="-3272091"/>
            <a:ext cx="1141771" cy="10609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/>
              <a:t>Predictor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D92C81-157A-A546-B7BD-88AF1DFB617B}"/>
              </a:ext>
            </a:extLst>
          </p:cNvPr>
          <p:cNvCxnSpPr>
            <a:cxnSpLocks/>
          </p:cNvCxnSpPr>
          <p:nvPr/>
        </p:nvCxnSpPr>
        <p:spPr>
          <a:xfrm flipH="1">
            <a:off x="8484875" y="-2772128"/>
            <a:ext cx="85476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/>
              <p:nvPr/>
            </p:nvSpPr>
            <p:spPr>
              <a:xfrm>
                <a:off x="7686849" y="-3172937"/>
                <a:ext cx="795131" cy="79513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21291C7-72D3-0740-9BDD-AB268C47B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49" y="-3172937"/>
                <a:ext cx="795131" cy="79513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58A476B-42C5-5340-A238-CC71396DAF77}"/>
              </a:ext>
            </a:extLst>
          </p:cNvPr>
          <p:cNvSpPr/>
          <p:nvPr/>
        </p:nvSpPr>
        <p:spPr>
          <a:xfrm>
            <a:off x="5878466" y="-3335640"/>
            <a:ext cx="2912608" cy="106093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EFF53F-3E29-9448-AF9E-3D20C3DEDE35}"/>
              </a:ext>
            </a:extLst>
          </p:cNvPr>
          <p:cNvSpPr txBox="1"/>
          <p:nvPr/>
        </p:nvSpPr>
        <p:spPr>
          <a:xfrm>
            <a:off x="4338459" y="-3165769"/>
            <a:ext cx="155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Prediction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Loss</a:t>
            </a:r>
            <a:endParaRPr lang="en-K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011EA31-22C4-4E4E-9CD4-91C24C0E686C}"/>
                  </a:ext>
                </a:extLst>
              </p:cNvPr>
              <p:cNvSpPr/>
              <p:nvPr/>
            </p:nvSpPr>
            <p:spPr>
              <a:xfrm>
                <a:off x="6147512" y="-3165951"/>
                <a:ext cx="795131" cy="7951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011EA31-22C4-4E4E-9CD4-91C24C0E6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12" y="-3165951"/>
                <a:ext cx="795131" cy="79513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7CF77F-522A-5E4E-BA09-CF1CECC7F4BA}"/>
              </a:ext>
            </a:extLst>
          </p:cNvPr>
          <p:cNvCxnSpPr>
            <a:cxnSpLocks/>
          </p:cNvCxnSpPr>
          <p:nvPr/>
        </p:nvCxnSpPr>
        <p:spPr>
          <a:xfrm flipH="1" flipV="1">
            <a:off x="9917668" y="-2201342"/>
            <a:ext cx="2" cy="6223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F5E4D4F-2B8A-A24A-8B78-DB8A35B115FD}"/>
              </a:ext>
            </a:extLst>
          </p:cNvPr>
          <p:cNvSpPr/>
          <p:nvPr/>
        </p:nvSpPr>
        <p:spPr>
          <a:xfrm>
            <a:off x="9328269" y="1179421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C79116E-E053-6344-9394-1B2F0BC0CBD0}"/>
              </a:ext>
            </a:extLst>
          </p:cNvPr>
          <p:cNvSpPr/>
          <p:nvPr/>
        </p:nvSpPr>
        <p:spPr>
          <a:xfrm>
            <a:off x="3499461" y="1195754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D01829B-6944-EC4D-909B-27BB12A555DC}"/>
              </a:ext>
            </a:extLst>
          </p:cNvPr>
          <p:cNvSpPr/>
          <p:nvPr/>
        </p:nvSpPr>
        <p:spPr>
          <a:xfrm>
            <a:off x="1300789" y="1190882"/>
            <a:ext cx="1153138" cy="27197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203BD-7A5B-C74F-9FF5-5E35EAAA96B6}"/>
                  </a:ext>
                </a:extLst>
              </p:cNvPr>
              <p:cNvSpPr txBox="1"/>
              <p:nvPr/>
            </p:nvSpPr>
            <p:spPr>
              <a:xfrm>
                <a:off x="7300106" y="-1740088"/>
                <a:ext cx="22749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400" dirty="0"/>
                  <a:t>Enriched</a:t>
                </a:r>
              </a:p>
              <a:p>
                <a:pPr algn="ctr"/>
                <a:r>
                  <a:rPr lang="en-KR" sz="2400" dirty="0"/>
                  <a:t>Representation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203BD-7A5B-C74F-9FF5-5E35EAAA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106" y="-1740088"/>
                <a:ext cx="2274982" cy="1200329"/>
              </a:xfrm>
              <a:prstGeom prst="rect">
                <a:avLst/>
              </a:prstGeom>
              <a:blipFill>
                <a:blip r:embed="rId24"/>
                <a:stretch>
                  <a:fillRect l="-3889" t="-5263" r="-3333" b="-105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1E0CF4-E975-6044-A57E-BE622255258A}"/>
                  </a:ext>
                </a:extLst>
              </p:cNvPr>
              <p:cNvSpPr txBox="1"/>
              <p:nvPr/>
            </p:nvSpPr>
            <p:spPr>
              <a:xfrm>
                <a:off x="6617585" y="5446541"/>
                <a:ext cx="1781065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400" dirty="0"/>
                  <a:t>Time stamp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1E0CF4-E975-6044-A57E-BE622255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85" y="5446541"/>
                <a:ext cx="1781065" cy="919675"/>
              </a:xfrm>
              <a:prstGeom prst="rect">
                <a:avLst/>
              </a:prstGeom>
              <a:blipFill>
                <a:blip r:embed="rId25"/>
                <a:stretch>
                  <a:fillRect l="-4965" t="-5405" r="-4965" b="-40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E9DDA5E-D46C-5E47-8F2E-A7B5575F7627}"/>
              </a:ext>
            </a:extLst>
          </p:cNvPr>
          <p:cNvGrpSpPr/>
          <p:nvPr/>
        </p:nvGrpSpPr>
        <p:grpSpPr>
          <a:xfrm>
            <a:off x="985136" y="618459"/>
            <a:ext cx="4989318" cy="3884260"/>
            <a:chOff x="985136" y="618459"/>
            <a:chExt cx="4989318" cy="38842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2BBD88-E22D-0443-8B60-DF86DC9F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947" y="1017486"/>
              <a:ext cx="990795" cy="6057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C4511E-7B46-124C-AA6A-9C0ABA2C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057" y="1017486"/>
              <a:ext cx="989264" cy="1502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FD6C60-6765-7A4F-85CE-6392FE6F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0109" y="2402267"/>
              <a:ext cx="804496" cy="14544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F8D639-9563-EA43-B83B-82D18BA08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36" y="3298572"/>
              <a:ext cx="822081" cy="1486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2111A0-4C9B-8841-8706-FB2B9B58C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7984" y="2821561"/>
              <a:ext cx="832154" cy="15044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D17A1-6621-4748-88AA-CA1F52618E25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77" y="2793688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91626E-065E-784B-B118-44D46E34CD7F}"/>
                    </a:ext>
                  </a:extLst>
                </p:cNvPr>
                <p:cNvSpPr txBox="1"/>
                <p:nvPr/>
              </p:nvSpPr>
              <p:spPr>
                <a:xfrm>
                  <a:off x="2179535" y="2516689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91626E-065E-784B-B118-44D46E34C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535" y="2516689"/>
                  <a:ext cx="30508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4000" b="-2272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EE2753-52FB-D04F-BD99-A546B616EFAE}"/>
                </a:ext>
              </a:extLst>
            </p:cNvPr>
            <p:cNvCxnSpPr/>
            <p:nvPr/>
          </p:nvCxnSpPr>
          <p:spPr>
            <a:xfrm>
              <a:off x="1755872" y="1017486"/>
              <a:ext cx="0" cy="14992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65906B-17DD-BC4F-A15F-C44A73C9C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1058" y="958095"/>
              <a:ext cx="9892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8AD10-AB27-034B-85D4-540226475DA5}"/>
                </a:ext>
              </a:extLst>
            </p:cNvPr>
            <p:cNvSpPr txBox="1"/>
            <p:nvPr/>
          </p:nvSpPr>
          <p:spPr>
            <a:xfrm>
              <a:off x="1015189" y="1443921"/>
              <a:ext cx="825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dirty="0"/>
                <a:t>Time</a:t>
              </a:r>
            </a:p>
            <a:p>
              <a:pPr algn="ctr"/>
              <a:r>
                <a:rPr lang="en-KR" dirty="0"/>
                <a:t>Points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87C246-A795-8D47-93DC-4277086AB24D}"/>
                </a:ext>
              </a:extLst>
            </p:cNvPr>
            <p:cNvSpPr txBox="1"/>
            <p:nvPr/>
          </p:nvSpPr>
          <p:spPr>
            <a:xfrm>
              <a:off x="1810774" y="618459"/>
              <a:ext cx="1095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dirty="0"/>
                <a:t>Features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E064EC-F467-A148-8426-84D346CAAE87}"/>
                    </a:ext>
                  </a:extLst>
                </p:cNvPr>
                <p:cNvSpPr txBox="1"/>
                <p:nvPr/>
              </p:nvSpPr>
              <p:spPr>
                <a:xfrm>
                  <a:off x="2195725" y="3372884"/>
                  <a:ext cx="272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E064EC-F467-A148-8426-84D346CAA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25" y="3372884"/>
                  <a:ext cx="2727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48" r="-4348" b="-1739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3B45A6-A872-FC4E-B277-E12B9F7A5804}"/>
                </a:ext>
              </a:extLst>
            </p:cNvPr>
            <p:cNvCxnSpPr>
              <a:cxnSpLocks/>
            </p:cNvCxnSpPr>
            <p:nvPr/>
          </p:nvCxnSpPr>
          <p:spPr>
            <a:xfrm>
              <a:off x="2324859" y="3649883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3E7FA8-3228-B14B-8768-6979C6629CBC}"/>
                    </a:ext>
                  </a:extLst>
                </p:cNvPr>
                <p:cNvSpPr txBox="1"/>
                <p:nvPr/>
              </p:nvSpPr>
              <p:spPr>
                <a:xfrm>
                  <a:off x="2195725" y="4154391"/>
                  <a:ext cx="2889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3E7FA8-3228-B14B-8768-6979C6629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25" y="4154391"/>
                  <a:ext cx="2889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r="-4167" b="-3043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F786A7-E57B-ED4B-B7B1-4A5F64106866}"/>
                </a:ext>
              </a:extLst>
            </p:cNvPr>
            <p:cNvSpPr txBox="1"/>
            <p:nvPr/>
          </p:nvSpPr>
          <p:spPr>
            <a:xfrm>
              <a:off x="1015189" y="3003552"/>
              <a:ext cx="838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dirty="0"/>
                <a:t>Latent</a:t>
              </a:r>
            </a:p>
            <a:p>
              <a:pPr algn="ctr"/>
              <a:r>
                <a:rPr lang="en-KR" dirty="0"/>
                <a:t>Vector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393A76-DB24-8D44-A218-6815B04E401D}"/>
                </a:ext>
              </a:extLst>
            </p:cNvPr>
            <p:cNvSpPr txBox="1"/>
            <p:nvPr/>
          </p:nvSpPr>
          <p:spPr>
            <a:xfrm>
              <a:off x="985136" y="4133387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dirty="0"/>
                <a:t>Prediction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B1080C0-51A0-D640-B67B-E7411C5570DB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58" y="1894915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F7C6DE-083F-7A40-A909-7A2613E00AE7}"/>
                    </a:ext>
                  </a:extLst>
                </p:cNvPr>
                <p:cNvSpPr txBox="1"/>
                <p:nvPr/>
              </p:nvSpPr>
              <p:spPr>
                <a:xfrm>
                  <a:off x="3539816" y="1617916"/>
                  <a:ext cx="310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F7C6DE-083F-7A40-A909-7A2613E00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816" y="1617916"/>
                  <a:ext cx="31040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538" b="-1739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5F4E46E-46DD-D343-B1A3-A9552B4A1F76}"/>
                    </a:ext>
                  </a:extLst>
                </p:cNvPr>
                <p:cNvSpPr txBox="1"/>
                <p:nvPr/>
              </p:nvSpPr>
              <p:spPr>
                <a:xfrm>
                  <a:off x="3556006" y="2474111"/>
                  <a:ext cx="278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5F4E46E-46DD-D343-B1A3-A9552B4A1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006" y="2474111"/>
                  <a:ext cx="27802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1739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CFEDC6-2371-EB45-9DF2-6732600483DF}"/>
                </a:ext>
              </a:extLst>
            </p:cNvPr>
            <p:cNvCxnSpPr>
              <a:cxnSpLocks/>
            </p:cNvCxnSpPr>
            <p:nvPr/>
          </p:nvCxnSpPr>
          <p:spPr>
            <a:xfrm>
              <a:off x="3685140" y="2751110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065213-570A-AD46-BB55-FD94BD6E2452}"/>
                    </a:ext>
                  </a:extLst>
                </p:cNvPr>
                <p:cNvSpPr txBox="1"/>
                <p:nvPr/>
              </p:nvSpPr>
              <p:spPr>
                <a:xfrm>
                  <a:off x="3556006" y="3255618"/>
                  <a:ext cx="294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065213-570A-AD46-BB55-FD94BD6E2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006" y="3255618"/>
                  <a:ext cx="294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000" b="-36364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322A4-51A2-D740-8267-FB47986C45C0}"/>
                </a:ext>
              </a:extLst>
            </p:cNvPr>
            <p:cNvCxnSpPr>
              <a:cxnSpLocks/>
            </p:cNvCxnSpPr>
            <p:nvPr/>
          </p:nvCxnSpPr>
          <p:spPr>
            <a:xfrm>
              <a:off x="5464062" y="2317053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DBA005-6616-314D-B215-09103F8BCAF4}"/>
                    </a:ext>
                  </a:extLst>
                </p:cNvPr>
                <p:cNvSpPr txBox="1"/>
                <p:nvPr/>
              </p:nvSpPr>
              <p:spPr>
                <a:xfrm>
                  <a:off x="5311520" y="2040054"/>
                  <a:ext cx="324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DBA005-6616-314D-B215-09103F8BC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520" y="2040054"/>
                  <a:ext cx="32451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4815" b="-1304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0BB501B-864F-2047-8E9E-1641B3781499}"/>
                    </a:ext>
                  </a:extLst>
                </p:cNvPr>
                <p:cNvSpPr txBox="1"/>
                <p:nvPr/>
              </p:nvSpPr>
              <p:spPr>
                <a:xfrm>
                  <a:off x="5327710" y="2896249"/>
                  <a:ext cx="292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0BB501B-864F-2047-8E9E-1641B378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710" y="2896249"/>
                  <a:ext cx="29213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0DA3806-4E3C-874C-A92B-7E6C682954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6844" y="3173248"/>
              <a:ext cx="0" cy="5048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0B70B6B-FD0B-3940-9B7B-C95BEAEFBB12}"/>
                    </a:ext>
                  </a:extLst>
                </p:cNvPr>
                <p:cNvSpPr txBox="1"/>
                <p:nvPr/>
              </p:nvSpPr>
              <p:spPr>
                <a:xfrm>
                  <a:off x="5327710" y="3677756"/>
                  <a:ext cx="2951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0B70B6B-FD0B-3940-9B7B-C95BEAEFB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710" y="3677756"/>
                  <a:ext cx="29514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6667" b="-3043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F6A2F70-23A2-0541-B80C-A49A5729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82554" y="1017486"/>
              <a:ext cx="991900" cy="10527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26D40D-CE59-A549-93F2-AF036506E49F}"/>
                    </a:ext>
                  </a:extLst>
                </p:cNvPr>
                <p:cNvSpPr txBox="1"/>
                <p:nvPr/>
              </p:nvSpPr>
              <p:spPr>
                <a:xfrm>
                  <a:off x="4419344" y="1112961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KR" sz="28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26D40D-CE59-A549-93F2-AF036506E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44" y="1112961"/>
                  <a:ext cx="40716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422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BBD88-E22D-0443-8B60-DF86DC9F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26" y="2866846"/>
            <a:ext cx="990795" cy="605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4511E-7B46-124C-AA6A-9C0ABA2C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57" y="1017486"/>
            <a:ext cx="989264" cy="1502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D6C60-6765-7A4F-85CE-6392FE6F9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397" y="3076559"/>
            <a:ext cx="804496" cy="145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8D639-9563-EA43-B83B-82D18BA08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397" y="1692770"/>
            <a:ext cx="822081" cy="14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2111A0-4C9B-8841-8706-FB2B9B58C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992" y="4779159"/>
            <a:ext cx="832154" cy="1504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17A1-6621-4748-88AA-CA1F52618E25}"/>
              </a:ext>
            </a:extLst>
          </p:cNvPr>
          <p:cNvCxnSpPr>
            <a:cxnSpLocks/>
          </p:cNvCxnSpPr>
          <p:nvPr/>
        </p:nvCxnSpPr>
        <p:spPr>
          <a:xfrm>
            <a:off x="3193097" y="1767083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626E-065E-784B-B118-44D46E34CD7F}"/>
                  </a:ext>
                </a:extLst>
              </p:cNvPr>
              <p:cNvSpPr txBox="1"/>
              <p:nvPr/>
            </p:nvSpPr>
            <p:spPr>
              <a:xfrm>
                <a:off x="2888013" y="1630267"/>
                <a:ext cx="30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626E-065E-784B-B118-44D46E34C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13" y="1630267"/>
                <a:ext cx="305084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EE2753-52FB-D04F-BD99-A546B616EFAE}"/>
              </a:ext>
            </a:extLst>
          </p:cNvPr>
          <p:cNvCxnSpPr/>
          <p:nvPr/>
        </p:nvCxnSpPr>
        <p:spPr>
          <a:xfrm>
            <a:off x="1755872" y="1017486"/>
            <a:ext cx="0" cy="14992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5906B-17DD-BC4F-A15F-C44A73C9C9D7}"/>
              </a:ext>
            </a:extLst>
          </p:cNvPr>
          <p:cNvCxnSpPr>
            <a:cxnSpLocks/>
          </p:cNvCxnSpPr>
          <p:nvPr/>
        </p:nvCxnSpPr>
        <p:spPr>
          <a:xfrm flipH="1">
            <a:off x="1841058" y="958095"/>
            <a:ext cx="989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88AD10-AB27-034B-85D4-540226475DA5}"/>
              </a:ext>
            </a:extLst>
          </p:cNvPr>
          <p:cNvSpPr txBox="1"/>
          <p:nvPr/>
        </p:nvSpPr>
        <p:spPr>
          <a:xfrm>
            <a:off x="1015189" y="1443921"/>
            <a:ext cx="825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Time</a:t>
            </a:r>
          </a:p>
          <a:p>
            <a:pPr algn="ctr"/>
            <a:r>
              <a:rPr lang="en-KR" dirty="0"/>
              <a:t>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7C246-A795-8D47-93DC-4277086AB24D}"/>
              </a:ext>
            </a:extLst>
          </p:cNvPr>
          <p:cNvSpPr txBox="1"/>
          <p:nvPr/>
        </p:nvSpPr>
        <p:spPr>
          <a:xfrm>
            <a:off x="1810774" y="61845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064EC-F467-A148-8426-84D346CAAE87}"/>
                  </a:ext>
                </a:extLst>
              </p:cNvPr>
              <p:cNvSpPr txBox="1"/>
              <p:nvPr/>
            </p:nvSpPr>
            <p:spPr>
              <a:xfrm>
                <a:off x="4297086" y="1818456"/>
                <a:ext cx="272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064EC-F467-A148-8426-84D346CAA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86" y="1818456"/>
                <a:ext cx="272702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3E7FA8-3228-B14B-8768-6979C6629CBC}"/>
                  </a:ext>
                </a:extLst>
              </p:cNvPr>
              <p:cNvSpPr txBox="1"/>
              <p:nvPr/>
            </p:nvSpPr>
            <p:spPr>
              <a:xfrm>
                <a:off x="5673777" y="1628582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3E7FA8-3228-B14B-8768-6979C6629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7" y="1628582"/>
                <a:ext cx="288989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F786A7-E57B-ED4B-B7B1-4A5F64106866}"/>
              </a:ext>
            </a:extLst>
          </p:cNvPr>
          <p:cNvSpPr txBox="1"/>
          <p:nvPr/>
        </p:nvSpPr>
        <p:spPr>
          <a:xfrm>
            <a:off x="4014059" y="1046439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Latent</a:t>
            </a:r>
          </a:p>
          <a:p>
            <a:pPr algn="ctr"/>
            <a:r>
              <a:rPr lang="en-KR" dirty="0"/>
              <a:t>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393A76-DB24-8D44-A218-6815B04E401D}"/>
              </a:ext>
            </a:extLst>
          </p:cNvPr>
          <p:cNvSpPr txBox="1"/>
          <p:nvPr/>
        </p:nvSpPr>
        <p:spPr>
          <a:xfrm>
            <a:off x="5212976" y="1323438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Prediction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6A2F70-23A2-0541-B80C-A49A5729B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526" y="4307973"/>
            <a:ext cx="991900" cy="105272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1EC1D5-9D24-404E-826A-9B2B00F8EC3F}"/>
              </a:ext>
            </a:extLst>
          </p:cNvPr>
          <p:cNvCxnSpPr>
            <a:cxnSpLocks/>
          </p:cNvCxnSpPr>
          <p:nvPr/>
        </p:nvCxnSpPr>
        <p:spPr>
          <a:xfrm>
            <a:off x="4911959" y="1770885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AFBEC-96E9-124A-873E-F8A5B5571555}"/>
                  </a:ext>
                </a:extLst>
              </p:cNvPr>
              <p:cNvSpPr txBox="1"/>
              <p:nvPr/>
            </p:nvSpPr>
            <p:spPr>
              <a:xfrm>
                <a:off x="2213896" y="3644061"/>
                <a:ext cx="242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KR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AFBEC-96E9-124A-873E-F8A5B557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96" y="3644061"/>
                <a:ext cx="242053" cy="492443"/>
              </a:xfrm>
              <a:prstGeom prst="rect">
                <a:avLst/>
              </a:prstGeom>
              <a:blipFill>
                <a:blip r:embed="rId11"/>
                <a:stretch>
                  <a:fillRect l="-30000" r="-30000" b="-769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CC1D6A-9BCF-E640-A599-FD7351C6ED8F}"/>
              </a:ext>
            </a:extLst>
          </p:cNvPr>
          <p:cNvCxnSpPr>
            <a:cxnSpLocks/>
          </p:cNvCxnSpPr>
          <p:nvPr/>
        </p:nvCxnSpPr>
        <p:spPr>
          <a:xfrm>
            <a:off x="3193097" y="3149284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C8DB6B-02E7-D843-B089-1ED069626526}"/>
                  </a:ext>
                </a:extLst>
              </p:cNvPr>
              <p:cNvSpPr txBox="1"/>
              <p:nvPr/>
            </p:nvSpPr>
            <p:spPr>
              <a:xfrm>
                <a:off x="2888013" y="3012468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C8DB6B-02E7-D843-B089-1ED06962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13" y="3012468"/>
                <a:ext cx="310406" cy="276999"/>
              </a:xfrm>
              <a:prstGeom prst="rect">
                <a:avLst/>
              </a:prstGeom>
              <a:blipFill>
                <a:blip r:embed="rId12"/>
                <a:stretch>
                  <a:fillRect l="-15385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3D7E23-C5F2-FE4B-9724-3F465FA9F391}"/>
                  </a:ext>
                </a:extLst>
              </p:cNvPr>
              <p:cNvSpPr txBox="1"/>
              <p:nvPr/>
            </p:nvSpPr>
            <p:spPr>
              <a:xfrm>
                <a:off x="4303666" y="3169719"/>
                <a:ext cx="278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3D7E23-C5F2-FE4B-9724-3F465FA9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66" y="3169719"/>
                <a:ext cx="278025" cy="276999"/>
              </a:xfrm>
              <a:prstGeom prst="rect">
                <a:avLst/>
              </a:prstGeom>
              <a:blipFill>
                <a:blip r:embed="rId13"/>
                <a:stretch>
                  <a:fillRect l="-4348" r="-4348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5911F0-F1E9-A249-8FE6-90A3BEEB8CA5}"/>
                  </a:ext>
                </a:extLst>
              </p:cNvPr>
              <p:cNvSpPr txBox="1"/>
              <p:nvPr/>
            </p:nvSpPr>
            <p:spPr>
              <a:xfrm>
                <a:off x="5673777" y="3010783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5911F0-F1E9-A249-8FE6-90A3BEEB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7" y="3010783"/>
                <a:ext cx="294311" cy="276999"/>
              </a:xfrm>
              <a:prstGeom prst="rect">
                <a:avLst/>
              </a:prstGeom>
              <a:blipFill>
                <a:blip r:embed="rId14"/>
                <a:stretch>
                  <a:fillRect l="-16667" r="-4167" b="-3181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1514DC-1DB9-264A-B767-0D3F4A6C66C7}"/>
              </a:ext>
            </a:extLst>
          </p:cNvPr>
          <p:cNvCxnSpPr>
            <a:cxnSpLocks/>
          </p:cNvCxnSpPr>
          <p:nvPr/>
        </p:nvCxnSpPr>
        <p:spPr>
          <a:xfrm>
            <a:off x="4911959" y="3153086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9251BA-2264-CE44-92DF-B71875DE4F96}"/>
              </a:ext>
            </a:extLst>
          </p:cNvPr>
          <p:cNvCxnSpPr>
            <a:cxnSpLocks/>
          </p:cNvCxnSpPr>
          <p:nvPr/>
        </p:nvCxnSpPr>
        <p:spPr>
          <a:xfrm>
            <a:off x="3193097" y="4854384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00AA61-3C96-8147-9CA7-A42C45A6553F}"/>
                  </a:ext>
                </a:extLst>
              </p:cNvPr>
              <p:cNvSpPr txBox="1"/>
              <p:nvPr/>
            </p:nvSpPr>
            <p:spPr>
              <a:xfrm>
                <a:off x="2888013" y="4717568"/>
                <a:ext cx="324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00AA61-3C96-8147-9CA7-A42C45A6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13" y="4717568"/>
                <a:ext cx="324512" cy="276999"/>
              </a:xfrm>
              <a:prstGeom prst="rect">
                <a:avLst/>
              </a:prstGeom>
              <a:blipFill>
                <a:blip r:embed="rId15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5E7EF-0DC1-6543-A236-2F39F36AE595}"/>
                  </a:ext>
                </a:extLst>
              </p:cNvPr>
              <p:cNvSpPr txBox="1"/>
              <p:nvPr/>
            </p:nvSpPr>
            <p:spPr>
              <a:xfrm>
                <a:off x="4297086" y="4876112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5E7EF-0DC1-6543-A236-2F39F36A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86" y="4876112"/>
                <a:ext cx="292131" cy="276999"/>
              </a:xfrm>
              <a:prstGeom prst="rect">
                <a:avLst/>
              </a:prstGeom>
              <a:blipFill>
                <a:blip r:embed="rId16"/>
                <a:stretch>
                  <a:fillRect l="-8333" b="-1363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B38D2FD-A4D8-1143-81C2-6E7562D033F1}"/>
                  </a:ext>
                </a:extLst>
              </p:cNvPr>
              <p:cNvSpPr txBox="1"/>
              <p:nvPr/>
            </p:nvSpPr>
            <p:spPr>
              <a:xfrm>
                <a:off x="5673777" y="4715883"/>
                <a:ext cx="295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B38D2FD-A4D8-1143-81C2-6E7562D0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7" y="4715883"/>
                <a:ext cx="295144" cy="276999"/>
              </a:xfrm>
              <a:prstGeom prst="rect">
                <a:avLst/>
              </a:prstGeom>
              <a:blipFill>
                <a:blip r:embed="rId17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1B23F5-627E-2043-8FA6-620DFBD886DB}"/>
              </a:ext>
            </a:extLst>
          </p:cNvPr>
          <p:cNvCxnSpPr>
            <a:cxnSpLocks/>
          </p:cNvCxnSpPr>
          <p:nvPr/>
        </p:nvCxnSpPr>
        <p:spPr>
          <a:xfrm>
            <a:off x="4911959" y="4858186"/>
            <a:ext cx="7276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8C0268-FED6-CA43-B0B0-0EC8F0652DB2}"/>
              </a:ext>
            </a:extLst>
          </p:cNvPr>
          <p:cNvGrpSpPr/>
          <p:nvPr/>
        </p:nvGrpSpPr>
        <p:grpSpPr>
          <a:xfrm>
            <a:off x="1206943" y="670688"/>
            <a:ext cx="5025841" cy="3465816"/>
            <a:chOff x="1206943" y="670688"/>
            <a:chExt cx="5025841" cy="34658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2BBD88-E22D-0443-8B60-DF86DC9F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9526" y="2866846"/>
              <a:ext cx="990795" cy="6057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C4511E-7B46-124C-AA6A-9C0ABA2C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057" y="1017486"/>
              <a:ext cx="989264" cy="1502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FD6C60-6765-7A4F-85CE-6392FE6F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2397" y="3076559"/>
              <a:ext cx="804496" cy="14544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F8D639-9563-EA43-B83B-82D18BA08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2397" y="1692770"/>
              <a:ext cx="822081" cy="14862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D17A1-6621-4748-88AA-CA1F52618E25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97" y="1767083"/>
              <a:ext cx="7276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91626E-065E-784B-B118-44D46E34CD7F}"/>
                    </a:ext>
                  </a:extLst>
                </p:cNvPr>
                <p:cNvSpPr txBox="1"/>
                <p:nvPr/>
              </p:nvSpPr>
              <p:spPr>
                <a:xfrm>
                  <a:off x="2888013" y="1630267"/>
                  <a:ext cx="2720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91626E-065E-784B-B118-44D46E34C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013" y="1630267"/>
                  <a:ext cx="2720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 b="-2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EE2753-52FB-D04F-BD99-A546B616EFAE}"/>
                </a:ext>
              </a:extLst>
            </p:cNvPr>
            <p:cNvCxnSpPr/>
            <p:nvPr/>
          </p:nvCxnSpPr>
          <p:spPr>
            <a:xfrm>
              <a:off x="1755872" y="1017486"/>
              <a:ext cx="0" cy="14992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65906B-17DD-BC4F-A15F-C44A73C9C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1058" y="958095"/>
              <a:ext cx="9892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8AD10-AB27-034B-85D4-540226475DA5}"/>
                </a:ext>
              </a:extLst>
            </p:cNvPr>
            <p:cNvSpPr txBox="1"/>
            <p:nvPr/>
          </p:nvSpPr>
          <p:spPr>
            <a:xfrm>
              <a:off x="1206943" y="1536249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Time</a:t>
              </a:r>
            </a:p>
            <a:p>
              <a:pPr algn="ctr"/>
              <a:r>
                <a:rPr lang="en-KR" sz="1200" dirty="0"/>
                <a:t>Points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87C246-A795-8D47-93DC-4277086AB24D}"/>
                </a:ext>
              </a:extLst>
            </p:cNvPr>
            <p:cNvSpPr txBox="1"/>
            <p:nvPr/>
          </p:nvSpPr>
          <p:spPr>
            <a:xfrm>
              <a:off x="1939621" y="670688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Features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E064EC-F467-A148-8426-84D346CAAE87}"/>
                    </a:ext>
                  </a:extLst>
                </p:cNvPr>
                <p:cNvSpPr txBox="1"/>
                <p:nvPr/>
              </p:nvSpPr>
              <p:spPr>
                <a:xfrm>
                  <a:off x="4334672" y="1798984"/>
                  <a:ext cx="2424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E064EC-F467-A148-8426-84D346CAA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72" y="1798984"/>
                  <a:ext cx="24243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 b="-2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3E7FA8-3228-B14B-8768-6979C6629CBC}"/>
                    </a:ext>
                  </a:extLst>
                </p:cNvPr>
                <p:cNvSpPr txBox="1"/>
                <p:nvPr/>
              </p:nvSpPr>
              <p:spPr>
                <a:xfrm>
                  <a:off x="5678522" y="1646427"/>
                  <a:ext cx="2572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3E7FA8-3228-B14B-8768-6979C6629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522" y="1646427"/>
                  <a:ext cx="25725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9048" r="-4762" b="-3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F786A7-E57B-ED4B-B7B1-4A5F64106866}"/>
                </a:ext>
              </a:extLst>
            </p:cNvPr>
            <p:cNvSpPr txBox="1"/>
            <p:nvPr/>
          </p:nvSpPr>
          <p:spPr>
            <a:xfrm>
              <a:off x="3806405" y="1185306"/>
              <a:ext cx="122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Enriched</a:t>
              </a:r>
            </a:p>
            <a:p>
              <a:pPr algn="ctr"/>
              <a:r>
                <a:rPr lang="en-KR" sz="1200" dirty="0"/>
                <a:t>Representation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393A76-DB24-8D44-A218-6815B04E401D}"/>
                </a:ext>
              </a:extLst>
            </p:cNvPr>
            <p:cNvSpPr txBox="1"/>
            <p:nvPr/>
          </p:nvSpPr>
          <p:spPr>
            <a:xfrm>
              <a:off x="5366841" y="1402288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Prediction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1EC1D5-9D24-404E-826A-9B2B00F8E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9" y="1770885"/>
              <a:ext cx="7276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09AFBEC-96E9-124A-873E-F8A5B5571555}"/>
                    </a:ext>
                  </a:extLst>
                </p:cNvPr>
                <p:cNvSpPr txBox="1"/>
                <p:nvPr/>
              </p:nvSpPr>
              <p:spPr>
                <a:xfrm>
                  <a:off x="2213896" y="3644061"/>
                  <a:ext cx="2420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KR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09AFBEC-96E9-124A-873E-F8A5B5571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896" y="3644061"/>
                  <a:ext cx="242053" cy="492443"/>
                </a:xfrm>
                <a:prstGeom prst="rect">
                  <a:avLst/>
                </a:prstGeom>
                <a:blipFill>
                  <a:blip r:embed="rId9"/>
                  <a:stretch>
                    <a:fillRect l="-30000" r="-30000" b="-769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5CC1D6A-9BCF-E640-A599-FD7351C6ED8F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97" y="3149284"/>
              <a:ext cx="7276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C8DB6B-02E7-D843-B089-1ED069626526}"/>
                    </a:ext>
                  </a:extLst>
                </p:cNvPr>
                <p:cNvSpPr txBox="1"/>
                <p:nvPr/>
              </p:nvSpPr>
              <p:spPr>
                <a:xfrm>
                  <a:off x="2888013" y="3012468"/>
                  <a:ext cx="2768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C8DB6B-02E7-D843-B089-1ED069626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013" y="3012468"/>
                  <a:ext cx="276806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4348" b="-2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3D7E23-C5F2-FE4B-9724-3F465FA9F391}"/>
                    </a:ext>
                  </a:extLst>
                </p:cNvPr>
                <p:cNvSpPr txBox="1"/>
                <p:nvPr/>
              </p:nvSpPr>
              <p:spPr>
                <a:xfrm>
                  <a:off x="4294520" y="3186647"/>
                  <a:ext cx="2471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3D7E23-C5F2-FE4B-9724-3F465FA9F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520" y="3186647"/>
                  <a:ext cx="24718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5911F0-F1E9-A249-8FE6-90A3BEEB8CA5}"/>
                    </a:ext>
                  </a:extLst>
                </p:cNvPr>
                <p:cNvSpPr txBox="1"/>
                <p:nvPr/>
              </p:nvSpPr>
              <p:spPr>
                <a:xfrm>
                  <a:off x="5671405" y="3029242"/>
                  <a:ext cx="26199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KR" sz="16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5911F0-F1E9-A249-8FE6-90A3BEEB8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405" y="3029242"/>
                  <a:ext cx="261995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3636" r="-4545" b="-3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51514DC-1DB9-264A-B767-0D3F4A6C66C7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9" y="3153086"/>
              <a:ext cx="7276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E2126F-E543-5C40-A554-B76191000F26}"/>
                    </a:ext>
                  </a:extLst>
                </p:cNvPr>
                <p:cNvSpPr txBox="1"/>
                <p:nvPr/>
              </p:nvSpPr>
              <p:spPr>
                <a:xfrm>
                  <a:off x="4297086" y="3635996"/>
                  <a:ext cx="2420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KR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E2126F-E543-5C40-A554-B76191000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086" y="3635996"/>
                  <a:ext cx="242053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25000" b="-769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1C914E-1C0D-184D-BAEA-B20022951FDA}"/>
                    </a:ext>
                  </a:extLst>
                </p:cNvPr>
                <p:cNvSpPr txBox="1"/>
                <p:nvPr/>
              </p:nvSpPr>
              <p:spPr>
                <a:xfrm>
                  <a:off x="5639605" y="3644060"/>
                  <a:ext cx="2420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KR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1C914E-1C0D-184D-BAEA-B2002295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605" y="3644060"/>
                  <a:ext cx="242053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25000" b="-769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8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274</Words>
  <Application>Microsoft Macintosh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Hoon Seo</dc:creator>
  <cp:lastModifiedBy>Hoon Seo</cp:lastModifiedBy>
  <cp:revision>34</cp:revision>
  <dcterms:created xsi:type="dcterms:W3CDTF">2020-10-06T17:17:36Z</dcterms:created>
  <dcterms:modified xsi:type="dcterms:W3CDTF">2020-11-06T20:52:10Z</dcterms:modified>
</cp:coreProperties>
</file>