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C3EAFEE-D3D0-451C-BE84-C7B4F02839DF}" type="datetimeFigureOut">
              <a:rPr lang="zh-CN" altLang="en-US" smtClean="0"/>
              <a:t>2013/10/20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343C7C-B642-49F1-9641-E559B47A968C}" type="slidenum">
              <a:rPr lang="zh-CN" altLang="en-US" smtClean="0"/>
              <a:t>‹#›</a:t>
            </a:fld>
            <a:endParaRPr lang="zh-CN" altLang="en-US"/>
          </a:p>
        </p:txBody>
      </p:sp>
    </p:spTree>
    <p:extLst>
      <p:ext uri="{BB962C8B-B14F-4D97-AF65-F5344CB8AC3E}">
        <p14:creationId xmlns:p14="http://schemas.microsoft.com/office/powerpoint/2010/main" val="816503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3EAFEE-D3D0-451C-BE84-C7B4F02839DF}" type="datetimeFigureOut">
              <a:rPr lang="zh-CN" altLang="en-US" smtClean="0"/>
              <a:t>2013/10/20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343C7C-B642-49F1-9641-E559B47A968C}" type="slidenum">
              <a:rPr lang="zh-CN" altLang="en-US" smtClean="0"/>
              <a:t>‹#›</a:t>
            </a:fld>
            <a:endParaRPr lang="zh-CN" altLang="en-US"/>
          </a:p>
        </p:txBody>
      </p:sp>
    </p:spTree>
    <p:extLst>
      <p:ext uri="{BB962C8B-B14F-4D97-AF65-F5344CB8AC3E}">
        <p14:creationId xmlns:p14="http://schemas.microsoft.com/office/powerpoint/2010/main" val="356376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3EAFEE-D3D0-451C-BE84-C7B4F02839DF}" type="datetimeFigureOut">
              <a:rPr lang="zh-CN" altLang="en-US" smtClean="0"/>
              <a:t>2013/10/20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343C7C-B642-49F1-9641-E559B47A968C}" type="slidenum">
              <a:rPr lang="zh-CN" altLang="en-US" smtClean="0"/>
              <a:t>‹#›</a:t>
            </a:fld>
            <a:endParaRPr lang="zh-CN" altLang="en-US"/>
          </a:p>
        </p:txBody>
      </p:sp>
    </p:spTree>
    <p:extLst>
      <p:ext uri="{BB962C8B-B14F-4D97-AF65-F5344CB8AC3E}">
        <p14:creationId xmlns:p14="http://schemas.microsoft.com/office/powerpoint/2010/main" val="3963042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3EAFEE-D3D0-451C-BE84-C7B4F02839DF}" type="datetimeFigureOut">
              <a:rPr lang="zh-CN" altLang="en-US" smtClean="0"/>
              <a:t>2013/10/20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343C7C-B642-49F1-9641-E559B47A968C}" type="slidenum">
              <a:rPr lang="zh-CN" altLang="en-US" smtClean="0"/>
              <a:t>‹#›</a:t>
            </a:fld>
            <a:endParaRPr lang="zh-CN" altLang="en-US"/>
          </a:p>
        </p:txBody>
      </p:sp>
    </p:spTree>
    <p:extLst>
      <p:ext uri="{BB962C8B-B14F-4D97-AF65-F5344CB8AC3E}">
        <p14:creationId xmlns:p14="http://schemas.microsoft.com/office/powerpoint/2010/main" val="149888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C3EAFEE-D3D0-451C-BE84-C7B4F02839DF}" type="datetimeFigureOut">
              <a:rPr lang="zh-CN" altLang="en-US" smtClean="0"/>
              <a:t>2013/10/20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343C7C-B642-49F1-9641-E559B47A968C}" type="slidenum">
              <a:rPr lang="zh-CN" altLang="en-US" smtClean="0"/>
              <a:t>‹#›</a:t>
            </a:fld>
            <a:endParaRPr lang="zh-CN" altLang="en-US"/>
          </a:p>
        </p:txBody>
      </p:sp>
    </p:spTree>
    <p:extLst>
      <p:ext uri="{BB962C8B-B14F-4D97-AF65-F5344CB8AC3E}">
        <p14:creationId xmlns:p14="http://schemas.microsoft.com/office/powerpoint/2010/main" val="418458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C3EAFEE-D3D0-451C-BE84-C7B4F02839DF}" type="datetimeFigureOut">
              <a:rPr lang="zh-CN" altLang="en-US" smtClean="0"/>
              <a:t>2013/10/20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343C7C-B642-49F1-9641-E559B47A968C}" type="slidenum">
              <a:rPr lang="zh-CN" altLang="en-US" smtClean="0"/>
              <a:t>‹#›</a:t>
            </a:fld>
            <a:endParaRPr lang="zh-CN" altLang="en-US"/>
          </a:p>
        </p:txBody>
      </p:sp>
    </p:spTree>
    <p:extLst>
      <p:ext uri="{BB962C8B-B14F-4D97-AF65-F5344CB8AC3E}">
        <p14:creationId xmlns:p14="http://schemas.microsoft.com/office/powerpoint/2010/main" val="282644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C3EAFEE-D3D0-451C-BE84-C7B4F02839DF}" type="datetimeFigureOut">
              <a:rPr lang="zh-CN" altLang="en-US" smtClean="0"/>
              <a:t>2013/10/20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7343C7C-B642-49F1-9641-E559B47A968C}" type="slidenum">
              <a:rPr lang="zh-CN" altLang="en-US" smtClean="0"/>
              <a:t>‹#›</a:t>
            </a:fld>
            <a:endParaRPr lang="zh-CN" altLang="en-US"/>
          </a:p>
        </p:txBody>
      </p:sp>
    </p:spTree>
    <p:extLst>
      <p:ext uri="{BB962C8B-B14F-4D97-AF65-F5344CB8AC3E}">
        <p14:creationId xmlns:p14="http://schemas.microsoft.com/office/powerpoint/2010/main" val="41688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C3EAFEE-D3D0-451C-BE84-C7B4F02839DF}" type="datetimeFigureOut">
              <a:rPr lang="zh-CN" altLang="en-US" smtClean="0"/>
              <a:t>2013/10/20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7343C7C-B642-49F1-9641-E559B47A968C}" type="slidenum">
              <a:rPr lang="zh-CN" altLang="en-US" smtClean="0"/>
              <a:t>‹#›</a:t>
            </a:fld>
            <a:endParaRPr lang="zh-CN" altLang="en-US"/>
          </a:p>
        </p:txBody>
      </p:sp>
    </p:spTree>
    <p:extLst>
      <p:ext uri="{BB962C8B-B14F-4D97-AF65-F5344CB8AC3E}">
        <p14:creationId xmlns:p14="http://schemas.microsoft.com/office/powerpoint/2010/main" val="981756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3EAFEE-D3D0-451C-BE84-C7B4F02839DF}" type="datetimeFigureOut">
              <a:rPr lang="zh-CN" altLang="en-US" smtClean="0"/>
              <a:t>2013/10/20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7343C7C-B642-49F1-9641-E559B47A968C}" type="slidenum">
              <a:rPr lang="zh-CN" altLang="en-US" smtClean="0"/>
              <a:t>‹#›</a:t>
            </a:fld>
            <a:endParaRPr lang="zh-CN" altLang="en-US"/>
          </a:p>
        </p:txBody>
      </p:sp>
    </p:spTree>
    <p:extLst>
      <p:ext uri="{BB962C8B-B14F-4D97-AF65-F5344CB8AC3E}">
        <p14:creationId xmlns:p14="http://schemas.microsoft.com/office/powerpoint/2010/main" val="93824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C3EAFEE-D3D0-451C-BE84-C7B4F02839DF}" type="datetimeFigureOut">
              <a:rPr lang="zh-CN" altLang="en-US" smtClean="0"/>
              <a:t>2013/10/20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343C7C-B642-49F1-9641-E559B47A968C}" type="slidenum">
              <a:rPr lang="zh-CN" altLang="en-US" smtClean="0"/>
              <a:t>‹#›</a:t>
            </a:fld>
            <a:endParaRPr lang="zh-CN" altLang="en-US"/>
          </a:p>
        </p:txBody>
      </p:sp>
    </p:spTree>
    <p:extLst>
      <p:ext uri="{BB962C8B-B14F-4D97-AF65-F5344CB8AC3E}">
        <p14:creationId xmlns:p14="http://schemas.microsoft.com/office/powerpoint/2010/main" val="3319891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C3EAFEE-D3D0-451C-BE84-C7B4F02839DF}" type="datetimeFigureOut">
              <a:rPr lang="zh-CN" altLang="en-US" smtClean="0"/>
              <a:t>2013/10/20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343C7C-B642-49F1-9641-E559B47A968C}" type="slidenum">
              <a:rPr lang="zh-CN" altLang="en-US" smtClean="0"/>
              <a:t>‹#›</a:t>
            </a:fld>
            <a:endParaRPr lang="zh-CN" altLang="en-US"/>
          </a:p>
        </p:txBody>
      </p:sp>
    </p:spTree>
    <p:extLst>
      <p:ext uri="{BB962C8B-B14F-4D97-AF65-F5344CB8AC3E}">
        <p14:creationId xmlns:p14="http://schemas.microsoft.com/office/powerpoint/2010/main" val="24389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EAFEE-D3D0-451C-BE84-C7B4F02839DF}" type="datetimeFigureOut">
              <a:rPr lang="zh-CN" altLang="en-US" smtClean="0"/>
              <a:t>2013/10/20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43C7C-B642-49F1-9641-E559B47A968C}" type="slidenum">
              <a:rPr lang="zh-CN" altLang="en-US" smtClean="0"/>
              <a:t>‹#›</a:t>
            </a:fld>
            <a:endParaRPr lang="zh-CN" altLang="en-US"/>
          </a:p>
        </p:txBody>
      </p:sp>
    </p:spTree>
    <p:extLst>
      <p:ext uri="{BB962C8B-B14F-4D97-AF65-F5344CB8AC3E}">
        <p14:creationId xmlns:p14="http://schemas.microsoft.com/office/powerpoint/2010/main" val="2868545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AU" altLang="zh-CN" dirty="0"/>
              <a:t>Randy Samuels</a:t>
            </a:r>
            <a:endParaRPr lang="zh-CN" altLang="en-US" dirty="0"/>
          </a:p>
        </p:txBody>
      </p:sp>
      <p:sp>
        <p:nvSpPr>
          <p:cNvPr id="3" name="副标题 2"/>
          <p:cNvSpPr>
            <a:spLocks noGrp="1"/>
          </p:cNvSpPr>
          <p:nvPr>
            <p:ph type="subTitle" idx="1"/>
          </p:nvPr>
        </p:nvSpPr>
        <p:spPr/>
        <p:txBody>
          <a:bodyPr/>
          <a:lstStyle/>
          <a:p>
            <a:r>
              <a:rPr lang="en-US" altLang="zh-CN" dirty="0"/>
              <a:t>Programmer. He wrote the program code that caused the Robbie CX30 robot to oscillate wildly, killing the robot operator, Bart Matthews.</a:t>
            </a:r>
            <a:endParaRPr lang="zh-CN" altLang="en-US" dirty="0"/>
          </a:p>
        </p:txBody>
      </p:sp>
    </p:spTree>
    <p:extLst>
      <p:ext uri="{BB962C8B-B14F-4D97-AF65-F5344CB8AC3E}">
        <p14:creationId xmlns:p14="http://schemas.microsoft.com/office/powerpoint/2010/main" val="2968441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Factors Leading the </a:t>
            </a:r>
            <a:r>
              <a:rPr lang="en-AU" altLang="zh-CN" dirty="0"/>
              <a:t>Manslaughter</a:t>
            </a:r>
            <a:br>
              <a:rPr lang="en-AU" altLang="zh-CN" dirty="0"/>
            </a:br>
            <a:endParaRPr lang="zh-CN" altLang="en-US" dirty="0"/>
          </a:p>
        </p:txBody>
      </p:sp>
      <p:sp>
        <p:nvSpPr>
          <p:cNvPr id="4" name="文本占位符 3"/>
          <p:cNvSpPr>
            <a:spLocks noGrp="1"/>
          </p:cNvSpPr>
          <p:nvPr>
            <p:ph type="body" idx="1"/>
          </p:nvPr>
        </p:nvSpPr>
        <p:spPr/>
        <p:txBody>
          <a:bodyPr/>
          <a:lstStyle/>
          <a:p>
            <a:r>
              <a:rPr lang="en-US" altLang="zh-CN" dirty="0" smtClean="0"/>
              <a:t>Internal factors</a:t>
            </a:r>
          </a:p>
          <a:p>
            <a:endParaRPr lang="zh-CN" altLang="en-US" dirty="0"/>
          </a:p>
        </p:txBody>
      </p:sp>
      <p:sp>
        <p:nvSpPr>
          <p:cNvPr id="3" name="内容占位符 2"/>
          <p:cNvSpPr>
            <a:spLocks noGrp="1"/>
          </p:cNvSpPr>
          <p:nvPr>
            <p:ph sz="half" idx="2"/>
          </p:nvPr>
        </p:nvSpPr>
        <p:spPr/>
        <p:txBody>
          <a:bodyPr/>
          <a:lstStyle/>
          <a:p>
            <a:r>
              <a:rPr lang="en-US" altLang="zh-CN" dirty="0" smtClean="0"/>
              <a:t>misinterpreted the y-dots in the formulas as y-bars, and he made the same mistake for the x's and the z's. He was supposed to use the derivatives, but he took the averages instead.” confirmed by </a:t>
            </a:r>
            <a:r>
              <a:rPr lang="en-AU" altLang="zh-CN" dirty="0"/>
              <a:t>Bill </a:t>
            </a:r>
            <a:r>
              <a:rPr lang="en-AU" altLang="zh-CN" dirty="0" smtClean="0"/>
              <a:t>Park, </a:t>
            </a:r>
            <a:r>
              <a:rPr lang="en-US" altLang="zh-CN" dirty="0"/>
              <a:t>a professor of physics at Silicon Valley </a:t>
            </a:r>
            <a:r>
              <a:rPr lang="en-US" altLang="zh-CN" dirty="0" smtClean="0"/>
              <a:t>University.</a:t>
            </a:r>
          </a:p>
        </p:txBody>
      </p:sp>
      <p:sp>
        <p:nvSpPr>
          <p:cNvPr id="5" name="文本占位符 4"/>
          <p:cNvSpPr>
            <a:spLocks noGrp="1"/>
          </p:cNvSpPr>
          <p:nvPr>
            <p:ph type="body" sz="quarter" idx="3"/>
          </p:nvPr>
        </p:nvSpPr>
        <p:spPr/>
        <p:txBody>
          <a:bodyPr/>
          <a:lstStyle/>
          <a:p>
            <a:r>
              <a:rPr lang="en-US" altLang="zh-CN" dirty="0" smtClean="0"/>
              <a:t>External factors</a:t>
            </a:r>
            <a:endParaRPr lang="zh-CN" altLang="en-US" dirty="0" smtClean="0"/>
          </a:p>
          <a:p>
            <a:endParaRPr lang="zh-CN" altLang="en-US" dirty="0"/>
          </a:p>
        </p:txBody>
      </p:sp>
      <p:sp>
        <p:nvSpPr>
          <p:cNvPr id="6" name="内容占位符 5"/>
          <p:cNvSpPr>
            <a:spLocks noGrp="1"/>
          </p:cNvSpPr>
          <p:nvPr>
            <p:ph sz="quarter" idx="4"/>
          </p:nvPr>
        </p:nvSpPr>
        <p:spPr/>
        <p:txBody>
          <a:bodyPr>
            <a:normAutofit lnSpcReduction="10000"/>
          </a:bodyPr>
          <a:lstStyle/>
          <a:p>
            <a:r>
              <a:rPr lang="en-US" altLang="zh-CN" dirty="0" smtClean="0"/>
              <a:t>Time Constraint(caused by </a:t>
            </a:r>
            <a:r>
              <a:rPr lang="en-AU" altLang="zh-CN" dirty="0"/>
              <a:t>  robotics division </a:t>
            </a:r>
            <a:r>
              <a:rPr lang="en-AU" altLang="zh-CN" dirty="0" smtClean="0"/>
              <a:t>chief Ray Johnson and </a:t>
            </a:r>
            <a:r>
              <a:rPr lang="en-AU" altLang="zh-CN" dirty="0"/>
              <a:t>project </a:t>
            </a:r>
            <a:r>
              <a:rPr lang="en-AU" altLang="zh-CN" dirty="0" smtClean="0"/>
              <a:t>manager Sam </a:t>
            </a:r>
            <a:r>
              <a:rPr lang="en-AU" altLang="zh-CN" dirty="0"/>
              <a:t>Reynolds</a:t>
            </a:r>
            <a:r>
              <a:rPr lang="en-US" altLang="zh-CN" dirty="0" smtClean="0"/>
              <a:t>)</a:t>
            </a:r>
          </a:p>
          <a:p>
            <a:r>
              <a:rPr lang="en-US" altLang="zh-CN" dirty="0" smtClean="0"/>
              <a:t>Model Constraint(</a:t>
            </a:r>
            <a:r>
              <a:rPr lang="en-AU" altLang="zh-CN" dirty="0"/>
              <a:t> Sam Reynolds' </a:t>
            </a:r>
            <a:r>
              <a:rPr lang="en-AU" altLang="zh-CN" dirty="0" smtClean="0"/>
              <a:t>decision-waterfall model</a:t>
            </a:r>
            <a:r>
              <a:rPr lang="en-US" altLang="zh-CN" dirty="0" smtClean="0"/>
              <a:t>)</a:t>
            </a:r>
          </a:p>
          <a:p>
            <a:r>
              <a:rPr lang="en-US" altLang="zh-CN" dirty="0" smtClean="0"/>
              <a:t>Testing Constraint(</a:t>
            </a:r>
            <a:r>
              <a:rPr lang="en-AU" altLang="zh-CN" dirty="0"/>
              <a:t>Cindy </a:t>
            </a:r>
            <a:r>
              <a:rPr lang="en-AU" altLang="zh-CN" dirty="0" smtClean="0"/>
              <a:t>Yardley faked tests</a:t>
            </a:r>
            <a:r>
              <a:rPr lang="en-US" altLang="zh-CN" dirty="0" smtClean="0"/>
              <a:t>)</a:t>
            </a:r>
            <a:endParaRPr lang="zh-CN" altLang="en-US" dirty="0"/>
          </a:p>
        </p:txBody>
      </p:sp>
    </p:spTree>
    <p:extLst>
      <p:ext uri="{BB962C8B-B14F-4D97-AF65-F5344CB8AC3E}">
        <p14:creationId xmlns:p14="http://schemas.microsoft.com/office/powerpoint/2010/main" val="560714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smtClean="0"/>
              <a:t>Conclusion</a:t>
            </a:r>
            <a:endParaRPr lang="zh-CN" altLang="en-US" dirty="0"/>
          </a:p>
        </p:txBody>
      </p:sp>
      <p:sp>
        <p:nvSpPr>
          <p:cNvPr id="8" name="内容占位符 7"/>
          <p:cNvSpPr>
            <a:spLocks noGrp="1"/>
          </p:cNvSpPr>
          <p:nvPr>
            <p:ph idx="1"/>
          </p:nvPr>
        </p:nvSpPr>
        <p:spPr/>
        <p:txBody>
          <a:bodyPr/>
          <a:lstStyle/>
          <a:p>
            <a:r>
              <a:rPr lang="en-US" altLang="zh-CN" dirty="0" smtClean="0"/>
              <a:t>“According </a:t>
            </a:r>
            <a:r>
              <a:rPr lang="en-US" altLang="zh-CN" dirty="0"/>
              <a:t>to the Talmud, an ancient tradition of Jewish law, if innocent blood is shed in a town, then the leaders of that town must go to the edge of the town and perform an act of penance. This was in addition to any justice that would be meted out to the person or persons who committed the murder</a:t>
            </a:r>
            <a:r>
              <a:rPr lang="en-US" altLang="zh-CN" dirty="0" smtClean="0"/>
              <a:t>.”</a:t>
            </a:r>
            <a:r>
              <a:rPr lang="zh-CN" altLang="en-US" dirty="0" smtClean="0"/>
              <a:t> </a:t>
            </a:r>
            <a:r>
              <a:rPr lang="en-US" altLang="zh-CN" dirty="0" smtClean="0"/>
              <a:t>Said by </a:t>
            </a:r>
            <a:r>
              <a:rPr lang="en-AU" altLang="zh-CN" dirty="0"/>
              <a:t>Harry </a:t>
            </a:r>
            <a:r>
              <a:rPr lang="en-AU" altLang="zh-CN" dirty="0" smtClean="0"/>
              <a:t>Yoder, the </a:t>
            </a:r>
            <a:r>
              <a:rPr lang="en-US" altLang="zh-CN" dirty="0" smtClean="0"/>
              <a:t>he </a:t>
            </a:r>
            <a:r>
              <a:rPr lang="en-US" altLang="zh-CN" dirty="0"/>
              <a:t>Samuel Southerland Professor of Computer Technology and </a:t>
            </a:r>
            <a:r>
              <a:rPr lang="en-US" altLang="zh-CN" dirty="0" smtClean="0"/>
              <a:t>Ethics.</a:t>
            </a:r>
          </a:p>
          <a:p>
            <a:r>
              <a:rPr lang="en-US" altLang="zh-CN" dirty="0" smtClean="0"/>
              <a:t>So </a:t>
            </a:r>
            <a:r>
              <a:rPr lang="en-AU" altLang="zh-CN" dirty="0"/>
              <a:t> leaders at Silicon </a:t>
            </a:r>
            <a:r>
              <a:rPr lang="en-AU" altLang="zh-CN" dirty="0" err="1" smtClean="0"/>
              <a:t>Techtronics</a:t>
            </a:r>
            <a:r>
              <a:rPr lang="en-AU" altLang="zh-CN" dirty="0" smtClean="0"/>
              <a:t> should have responsibility for this </a:t>
            </a:r>
            <a:r>
              <a:rPr lang="en-US" altLang="zh-CN" dirty="0"/>
              <a:t> incident right from the </a:t>
            </a:r>
            <a:r>
              <a:rPr lang="en-US" altLang="zh-CN" dirty="0" smtClean="0"/>
              <a:t>start. </a:t>
            </a:r>
            <a:r>
              <a:rPr lang="en-US" altLang="zh-CN" dirty="0"/>
              <a:t>In addition, perhaps other individuals, such as Randy Samuels and Cindy Yardley, bear special burdens of responsibility.</a:t>
            </a:r>
            <a:endParaRPr lang="en-US" altLang="zh-CN" dirty="0" smtClean="0"/>
          </a:p>
        </p:txBody>
      </p:sp>
    </p:spTree>
    <p:extLst>
      <p:ext uri="{BB962C8B-B14F-4D97-AF65-F5344CB8AC3E}">
        <p14:creationId xmlns:p14="http://schemas.microsoft.com/office/powerpoint/2010/main" val="3695974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172</Words>
  <Application>Microsoft Office PowerPoint</Application>
  <PresentationFormat>宽屏</PresentationFormat>
  <Paragraphs>12</Paragraphs>
  <Slides>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宋体</vt:lpstr>
      <vt:lpstr>Arial</vt:lpstr>
      <vt:lpstr>Calibri</vt:lpstr>
      <vt:lpstr>Calibri Light</vt:lpstr>
      <vt:lpstr>Office 主题</vt:lpstr>
      <vt:lpstr>Randy Samuels</vt:lpstr>
      <vt:lpstr>Factors Leading the Manslaughter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Randy Samuels</dc:title>
  <dc:creator>BOWEN TAO</dc:creator>
  <cp:lastModifiedBy>BOWEN TAO</cp:lastModifiedBy>
  <cp:revision>3</cp:revision>
  <dcterms:created xsi:type="dcterms:W3CDTF">2013-10-20T12:15:23Z</dcterms:created>
  <dcterms:modified xsi:type="dcterms:W3CDTF">2013-10-20T12:30:10Z</dcterms:modified>
</cp:coreProperties>
</file>