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latin typeface="Comic Sans MS"/>
                <a:cs typeface="Comic Sans MS"/>
              </a:rPr>
              <a:t>Software Project Management Plan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Presented by Abdulaziz Alhulayfi</a:t>
            </a:r>
          </a:p>
          <a:p>
            <a:r>
              <a:rPr lang="en-US" dirty="0" smtClean="0">
                <a:latin typeface="Comic Sans MS"/>
                <a:cs typeface="Comic Sans MS"/>
              </a:rPr>
              <a:t>Group 2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4266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Supporting Plans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Configuration Management Plan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Version Control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SVN submission</a:t>
            </a:r>
          </a:p>
          <a:p>
            <a:r>
              <a:rPr lang="en-US" dirty="0" smtClean="0">
                <a:latin typeface="Comic Sans MS"/>
                <a:cs typeface="Comic Sans MS"/>
              </a:rPr>
              <a:t>Documentation Plan</a:t>
            </a:r>
          </a:p>
          <a:p>
            <a:r>
              <a:rPr lang="en-US" dirty="0" smtClean="0">
                <a:latin typeface="Comic Sans MS"/>
                <a:cs typeface="Comic Sans MS"/>
              </a:rPr>
              <a:t>Testing Plan</a:t>
            </a:r>
          </a:p>
          <a:p>
            <a:r>
              <a:rPr lang="en-US" dirty="0" smtClean="0">
                <a:latin typeface="Comic Sans MS"/>
                <a:cs typeface="Comic Sans MS"/>
              </a:rPr>
              <a:t>Quality </a:t>
            </a:r>
            <a:r>
              <a:rPr lang="en-US" smtClean="0">
                <a:latin typeface="Comic Sans MS"/>
                <a:cs typeface="Comic Sans MS"/>
              </a:rPr>
              <a:t>Assurance Plan</a:t>
            </a:r>
            <a:endParaRPr lang="en-US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547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Structure of SPMP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Introduction</a:t>
            </a:r>
          </a:p>
          <a:p>
            <a:r>
              <a:rPr lang="en-US" dirty="0" smtClean="0">
                <a:latin typeface="Comic Sans MS"/>
                <a:cs typeface="Comic Sans MS"/>
              </a:rPr>
              <a:t>Project Organization</a:t>
            </a:r>
          </a:p>
          <a:p>
            <a:r>
              <a:rPr lang="en-US" dirty="0" smtClean="0">
                <a:latin typeface="Comic Sans MS"/>
                <a:cs typeface="Comic Sans MS"/>
              </a:rPr>
              <a:t>Risk Management Plan</a:t>
            </a:r>
          </a:p>
          <a:p>
            <a:r>
              <a:rPr lang="en-US" dirty="0" smtClean="0">
                <a:latin typeface="Comic Sans MS"/>
                <a:cs typeface="Comic Sans MS"/>
              </a:rPr>
              <a:t>Software Process Model</a:t>
            </a:r>
          </a:p>
          <a:p>
            <a:r>
              <a:rPr lang="en-US" dirty="0" smtClean="0">
                <a:latin typeface="Comic Sans MS"/>
                <a:cs typeface="Comic Sans MS"/>
              </a:rPr>
              <a:t>Work Plan</a:t>
            </a:r>
          </a:p>
          <a:p>
            <a:r>
              <a:rPr lang="en-US" dirty="0" smtClean="0">
                <a:latin typeface="Comic Sans MS"/>
                <a:cs typeface="Comic Sans MS"/>
              </a:rPr>
              <a:t>Supporting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8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Introduction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Purpose and Scope</a:t>
            </a:r>
          </a:p>
          <a:p>
            <a:r>
              <a:rPr lang="en-US" dirty="0" smtClean="0">
                <a:latin typeface="Comic Sans MS"/>
                <a:cs typeface="Comic Sans MS"/>
              </a:rPr>
              <a:t>Assumptions and Constraints</a:t>
            </a:r>
          </a:p>
          <a:p>
            <a:r>
              <a:rPr lang="en-US" dirty="0" smtClean="0">
                <a:latin typeface="Comic Sans MS"/>
                <a:cs typeface="Comic Sans MS"/>
              </a:rPr>
              <a:t>Project Deliverables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5466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Main Contents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Project Organization</a:t>
            </a:r>
          </a:p>
          <a:p>
            <a:r>
              <a:rPr lang="en-US" dirty="0" smtClean="0">
                <a:latin typeface="Comic Sans MS"/>
                <a:cs typeface="Comic Sans MS"/>
              </a:rPr>
              <a:t>Risk Management Plan</a:t>
            </a:r>
          </a:p>
          <a:p>
            <a:r>
              <a:rPr lang="en-US" dirty="0" smtClean="0">
                <a:latin typeface="Comic Sans MS"/>
                <a:cs typeface="Comic Sans MS"/>
              </a:rPr>
              <a:t>Software Process Model</a:t>
            </a:r>
          </a:p>
          <a:p>
            <a:r>
              <a:rPr lang="en-US" dirty="0" smtClean="0">
                <a:latin typeface="Comic Sans MS"/>
                <a:cs typeface="Comic Sans MS"/>
              </a:rPr>
              <a:t>Work Plan</a:t>
            </a:r>
          </a:p>
          <a:p>
            <a:r>
              <a:rPr lang="en-US" dirty="0" smtClean="0">
                <a:latin typeface="Comic Sans MS"/>
                <a:cs typeface="Comic Sans MS"/>
              </a:rPr>
              <a:t>Supporting Plans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8733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Project Organization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The group is divided into six roles, each member is responsible for a particular aspect of the project: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Project Manager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Software Manager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Hardware Manager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Quality Control Manager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Testing Manager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Documentation Manager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594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Risk Management Plan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Risks are divided into six types. Risks types are: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Technology risks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Tools risks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Team risks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Requirements risks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Organizational risks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Estimation risks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1231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Risk Management Plan (cont.)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Each risk has the following criteria: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Description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Probability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Three levels: Low/Moderate/High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Effect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Four levels: Tolerable/Moderate/Serious/Catastrophic</a:t>
            </a:r>
          </a:p>
          <a:p>
            <a:pPr lvl="1"/>
            <a:r>
              <a:rPr lang="en-US" smtClean="0">
                <a:latin typeface="Comic Sans MS"/>
                <a:cs typeface="Comic Sans MS"/>
              </a:rPr>
              <a:t>Avoidance </a:t>
            </a:r>
            <a:r>
              <a:rPr lang="en-US" smtClean="0">
                <a:latin typeface="Comic Sans MS"/>
                <a:cs typeface="Comic Sans MS"/>
              </a:rPr>
              <a:t>Strategy</a:t>
            </a:r>
            <a:endParaRPr lang="en-US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7071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Software Process 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The software process model used for this project is </a:t>
            </a:r>
            <a:r>
              <a:rPr lang="en-US" b="1" dirty="0" smtClean="0">
                <a:latin typeface="Comic Sans MS"/>
                <a:cs typeface="Comic Sans MS"/>
              </a:rPr>
              <a:t>Waterfall Model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Comic Sans MS"/>
              <a:cs typeface="Comic Sans MS"/>
            </a:endParaRPr>
          </a:p>
        </p:txBody>
      </p:sp>
      <p:pic>
        <p:nvPicPr>
          <p:cNvPr id="4" name="Picture 3" descr="Waterfall-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2464647"/>
            <a:ext cx="7366000" cy="37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1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Work Plan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Work Activities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Software Development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Documentation</a:t>
            </a:r>
          </a:p>
          <a:p>
            <a:r>
              <a:rPr lang="en-US" dirty="0" smtClean="0">
                <a:latin typeface="Comic Sans MS"/>
                <a:cs typeface="Comic Sans MS"/>
              </a:rPr>
              <a:t>Schedule Allocation</a:t>
            </a:r>
          </a:p>
          <a:p>
            <a:r>
              <a:rPr lang="en-US" dirty="0" smtClean="0">
                <a:latin typeface="Comic Sans MS"/>
                <a:cs typeface="Comic Sans MS"/>
              </a:rPr>
              <a:t>Resource Allocation</a:t>
            </a:r>
          </a:p>
          <a:p>
            <a:r>
              <a:rPr lang="en-US" dirty="0" smtClean="0">
                <a:latin typeface="Comic Sans MS"/>
                <a:cs typeface="Comic Sans MS"/>
              </a:rPr>
              <a:t>Milestones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6681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182</TotalTime>
  <Words>190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Software Project Management Plan</vt:lpstr>
      <vt:lpstr>Structure of SPMP</vt:lpstr>
      <vt:lpstr>Introduction</vt:lpstr>
      <vt:lpstr>Main Contents</vt:lpstr>
      <vt:lpstr>Project Organization</vt:lpstr>
      <vt:lpstr>Risk Management Plan</vt:lpstr>
      <vt:lpstr>Risk Management Plan (cont.) </vt:lpstr>
      <vt:lpstr>Software Process Model</vt:lpstr>
      <vt:lpstr>Work Plan</vt:lpstr>
      <vt:lpstr>Supporting Plans</vt:lpstr>
    </vt:vector>
  </TitlesOfParts>
  <Company>Flinders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Plan</dc:title>
  <dc:creator>Abdulaziz Alhulayfi</dc:creator>
  <cp:lastModifiedBy>Abdulaziz Alhulayfi</cp:lastModifiedBy>
  <cp:revision>14</cp:revision>
  <dcterms:created xsi:type="dcterms:W3CDTF">2013-09-08T02:55:40Z</dcterms:created>
  <dcterms:modified xsi:type="dcterms:W3CDTF">2013-09-09T04:36:52Z</dcterms:modified>
</cp:coreProperties>
</file>