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9377-6FE5-F240-8D57-D8BF44130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E8E1D-AA35-F34A-983C-87DCE1DC5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109D-414F-A745-884A-A7F2B66C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E941-7704-8647-B2C3-6A4D423E6A3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E205-EFAE-CD43-B60F-38D124CA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6D974-BFF6-2040-B6B5-5F11803E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DDAC-AEBC-3648-9D94-020BB89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6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6F6F-3D41-8144-93C4-241F7D3D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4747C-0AA1-9246-8D34-6B9D31049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E64B-67BD-A643-B437-80C4FDC2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E941-7704-8647-B2C3-6A4D423E6A3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EA69-CBB9-504F-913F-DEF747CF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0710-5D67-7941-903B-3471722D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DDAC-AEBC-3648-9D94-020BB89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1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590A3-6443-3849-AE09-943AF26E6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EF106-CFCA-3E42-9992-72715D10D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3EF9-1220-9C4D-9919-89576FD8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E941-7704-8647-B2C3-6A4D423E6A3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92B70-B7C5-4C44-BC26-BCC21D95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8FDE4-2C73-804A-96A0-C5305281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DDAC-AEBC-3648-9D94-020BB89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A450-8E20-5049-BEC8-27BDA70C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A9D9-CB5E-9C41-80C5-EDB5D8CD6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7192-BD43-B44A-AEC0-896EF28F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E941-7704-8647-B2C3-6A4D423E6A3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BC8FE-0AD0-B847-B261-BB6DCDC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9DF9-E3AB-B247-918B-2B16FAC3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DDAC-AEBC-3648-9D94-020BB89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1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7BED-2474-414A-A284-79A656C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26E79-021F-3F45-A9BE-7F969C0E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A6FC0-79A6-1F43-B810-FFB92632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E941-7704-8647-B2C3-6A4D423E6A3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80A4-C206-2C4E-978F-4BF5A5A2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9429C-9A4B-214E-8786-DBD64C04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DDAC-AEBC-3648-9D94-020BB89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7B62-9948-8C49-9046-69DA0808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A4AD-DA78-C84D-974C-F507224ED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68069-A46A-A146-9A56-8E488B76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F4C69-B9E1-B147-A2AA-01E91A17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E941-7704-8647-B2C3-6A4D423E6A3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5F376-52D2-8049-877D-FF51623D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918CB-71ED-AB43-BBDE-9E5599C6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DDAC-AEBC-3648-9D94-020BB89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0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1C3D-F672-D340-BE35-BB2EE878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4F34A-463A-614F-A255-F1931FA0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F4205-053D-8B4C-BBC4-279E365F1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34152-D205-E74F-859E-6A12D6666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FCF18-4E87-C140-B8B6-F0639676E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7268F-C3E3-0447-BD5A-D4710F0F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E941-7704-8647-B2C3-6A4D423E6A3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EAF74-1636-BC46-A59B-CF9A9683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7975B-513A-D54C-BFED-F13D45FC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DDAC-AEBC-3648-9D94-020BB89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4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2B16-BFC5-8646-BF26-B2CF1815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E876C-35E6-9E47-B0CE-3C8A298F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E941-7704-8647-B2C3-6A4D423E6A3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425B7-1440-E74C-BECC-98E46916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3D370-EBFE-5F42-86A5-E6ADCCFF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DDAC-AEBC-3648-9D94-020BB89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5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D2D62-02A1-0145-86FD-E368EB33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E941-7704-8647-B2C3-6A4D423E6A3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722F-3B91-EE4A-A096-CF2A43FE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0198B-2F7E-F048-BC6B-B1188511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DDAC-AEBC-3648-9D94-020BB89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44AA-D377-8143-B087-1BF661CF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C048-015B-BB4E-8FC1-04CA23AE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1CE9D-3B9B-DA4A-8649-CA1929648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06AE3-B401-AF41-A4B4-01601B4A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E941-7704-8647-B2C3-6A4D423E6A3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E4B4D-5C92-2947-9326-B3387F7B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41F77-891E-3348-870E-257DA91F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DDAC-AEBC-3648-9D94-020BB89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C6B8-7D9C-C545-A933-151064CB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92AB2-815E-7E47-9B81-C9B7509C2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E03A8-7976-5F44-B3CD-AC3394B6F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E17A2-B124-3845-AE43-70C8893C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E941-7704-8647-B2C3-6A4D423E6A3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4C254-DF3A-EC41-B1AE-990AE472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F00CD-0963-CF47-8BB3-8C706BA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DDAC-AEBC-3648-9D94-020BB89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63A85-7F36-B649-8CA6-183DC5DE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2832-C622-BD41-994C-486794D13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FB403-C472-1249-B0D8-9148BAA81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5E941-7704-8647-B2C3-6A4D423E6A3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B10FB-FE2B-D84D-B435-CAF8D33FE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8453-336B-B749-9250-BE6BC1E2D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2DDAC-AEBC-3648-9D94-020BB89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9C00-34BB-0F4C-9E37-A3B207E5C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Photo Gallery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5FF75-1A19-FA4E-9FF5-B206FEE70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Yifu</a:t>
            </a:r>
            <a:r>
              <a:rPr lang="en-US" dirty="0"/>
              <a:t> Yang</a:t>
            </a:r>
          </a:p>
        </p:txBody>
      </p:sp>
    </p:spTree>
    <p:extLst>
      <p:ext uri="{BB962C8B-B14F-4D97-AF65-F5344CB8AC3E}">
        <p14:creationId xmlns:p14="http://schemas.microsoft.com/office/powerpoint/2010/main" val="76700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38B5F-98FC-8647-8871-A51B1EBA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Send image to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23D5-B59E-0744-9C28-8215BD19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Multipart file contains binary data and file name which can not be used to upload</a:t>
            </a:r>
          </a:p>
          <a:p>
            <a:r>
              <a:rPr lang="en-US" sz="1600" dirty="0"/>
              <a:t>Use helper function transform multipart file to file</a:t>
            </a:r>
          </a:p>
          <a:p>
            <a:r>
              <a:rPr lang="en-US" sz="1600" dirty="0"/>
              <a:t>Use put object request to put image to S3.</a:t>
            </a:r>
          </a:p>
          <a:p>
            <a:r>
              <a:rPr lang="en-US" sz="1600" dirty="0"/>
              <a:t>Delete the upload file once upload is completed.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9992E5-B1AA-9445-9DAD-95C8998A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95" y="952500"/>
            <a:ext cx="6903723" cy="1622375"/>
          </a:xfrm>
          <a:prstGeom prst="rect">
            <a:avLst/>
          </a:prstGeom>
        </p:spPr>
      </p:pic>
      <p:pic>
        <p:nvPicPr>
          <p:cNvPr id="7" name="Picture 6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D1259B4E-8207-8C41-BE3F-1EEEE39A0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56" y="3152814"/>
            <a:ext cx="6903723" cy="24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0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A5F8-4208-8342-AFF0-6DBE4F7D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Save to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B7EF-605E-BB4C-B1F7-8A063A64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/>
              <a:t>Set data and a unique S3 URL as a photo object, save the photo into database.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C80D6E-AEAB-FD4F-8624-91EC57C2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3059212"/>
            <a:ext cx="6691698" cy="26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4901-1C33-3A41-82EA-877BDD45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B2D6-F8B2-E140-BA22-8C68B75D7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Likes table</a:t>
            </a:r>
          </a:p>
          <a:p>
            <a:r>
              <a:rPr lang="en-US" dirty="0"/>
              <a:t>Comments 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B6538-BB15-FA43-9E42-38D1568A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Comments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9703-0D42-8542-9625-3B4AC194A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800" dirty="0"/>
              <a:t>Store comment, commented image id, publisher id</a:t>
            </a:r>
          </a:p>
          <a:p>
            <a:endParaRPr lang="en-US" sz="1600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44437E8-1FA4-E34E-86F2-750CD0D7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3368703"/>
            <a:ext cx="6691698" cy="200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6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1471B-2AF2-D94A-A74B-3B8ECF0A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1649594"/>
          </a:xfrm>
        </p:spPr>
        <p:txBody>
          <a:bodyPr anchor="b">
            <a:normAutofit/>
          </a:bodyPr>
          <a:lstStyle/>
          <a:p>
            <a:r>
              <a:rPr lang="en-US" sz="4000" dirty="0"/>
              <a:t>Likes table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E05307D-DC5E-0B43-A15B-5AF9E412E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5" b="3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55DF-C22D-084F-A1FB-AF47675F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3526300"/>
            <a:ext cx="3986155" cy="2588458"/>
          </a:xfrm>
        </p:spPr>
        <p:txBody>
          <a:bodyPr>
            <a:normAutofit/>
          </a:bodyPr>
          <a:lstStyle/>
          <a:p>
            <a:r>
              <a:rPr lang="en-US" sz="2000" dirty="0"/>
              <a:t>Store like publisher id, liked image id</a:t>
            </a:r>
          </a:p>
          <a:p>
            <a:r>
              <a:rPr lang="en-US" sz="2000" dirty="0"/>
              <a:t>A user can only like one image once, a helper function is needed to check if current user has liked current image or not. 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67EE782-72D0-9C45-8808-34754B6D2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23" b="-1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9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9495-4CD8-7A4B-82E3-E688FC58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98A59-FBA0-4048-BD2B-ACFDD18D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Create new public RDS database</a:t>
            </a:r>
          </a:p>
          <a:p>
            <a:r>
              <a:rPr lang="en-US" dirty="0"/>
              <a:t>Set security group</a:t>
            </a:r>
          </a:p>
          <a:p>
            <a:r>
              <a:rPr lang="en-US" dirty="0"/>
              <a:t>Configure properties file to connect to RDS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B5A84-3FE4-4F47-AB02-2D800917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new public RDS database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2E6E80-7022-FB41-9911-839B2A1A1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52957"/>
            <a:ext cx="6780700" cy="39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7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B33E3-6090-174E-94F2-D06D775F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 security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149E7F-AFB5-C04B-9B18-B752D3F32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3080325"/>
            <a:ext cx="6780700" cy="6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3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0A137-9193-5F4F-82CC-BE04BF0A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Configure properties file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BB1C3C6-BCE3-8B4C-9B76-B14D51CF9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224262"/>
            <a:ext cx="6780700" cy="240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7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4041-75DC-C945-B74D-DDEADFED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registration and 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ACC1-2B50-A042-AA81-B8C0A44C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JSON object</a:t>
            </a:r>
          </a:p>
          <a:p>
            <a:r>
              <a:rPr lang="en-US" sz="2400" dirty="0"/>
              <a:t>Local session storage </a:t>
            </a:r>
          </a:p>
          <a:p>
            <a:r>
              <a:rPr lang="en-US" sz="2400" dirty="0"/>
              <a:t>Spring WebSecurity-</a:t>
            </a:r>
            <a:r>
              <a:rPr lang="en-IE" sz="2400" dirty="0"/>
              <a:t>BCryptPasswordEncoder</a:t>
            </a:r>
          </a:p>
        </p:txBody>
      </p:sp>
    </p:spTree>
    <p:extLst>
      <p:ext uri="{BB962C8B-B14F-4D97-AF65-F5344CB8AC3E}">
        <p14:creationId xmlns:p14="http://schemas.microsoft.com/office/powerpoint/2010/main" val="369146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04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3C60C-7CB6-5940-A094-4D0CB5D9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Post and receive JSON object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9D3FBC26-89D8-9141-BBD2-8B954376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2855203"/>
            <a:ext cx="6579910" cy="325705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D304-CD20-B342-B52F-39D414BB2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algn="just"/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XMLHttpRequest to Post user info as a JSON object to controller to check if it is a valid registration or verification request, and receive a JSON contains status and data, or message back to front side. If the status equals to success, save the data into local session storage</a:t>
            </a:r>
          </a:p>
        </p:txBody>
      </p:sp>
    </p:spTree>
    <p:extLst>
      <p:ext uri="{BB962C8B-B14F-4D97-AF65-F5344CB8AC3E}">
        <p14:creationId xmlns:p14="http://schemas.microsoft.com/office/powerpoint/2010/main" val="137895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B9AAD-B057-9946-B50E-122A56CB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Controller design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02F74DB3-6DAB-5448-902C-73963C573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442" y="643466"/>
            <a:ext cx="584644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9358A-1974-D649-B920-87119199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 of session storage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7B9318D-928A-9C42-91BB-A4AA550C3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3052600"/>
            <a:ext cx="6579910" cy="28622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0B89-9BD5-724A-98D8-FD3B444DA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algn="just"/>
            <a:r>
              <a:rPr lang="en-US" sz="1600" dirty="0">
                <a:solidFill>
                  <a:srgbClr val="FFFFFF"/>
                </a:solidFill>
              </a:rPr>
              <a:t>Use onload function to determine whether there is a login user.(at front side instead of build a new table to check at back end)</a:t>
            </a:r>
          </a:p>
          <a:p>
            <a:pPr algn="just"/>
            <a:r>
              <a:rPr lang="en-US" sz="1600" dirty="0">
                <a:solidFill>
                  <a:srgbClr val="FFFFFF"/>
                </a:solidFill>
              </a:rPr>
              <a:t>Use onload function to determine if current user has permission to access current page.</a:t>
            </a:r>
          </a:p>
        </p:txBody>
      </p:sp>
    </p:spTree>
    <p:extLst>
      <p:ext uri="{BB962C8B-B14F-4D97-AF65-F5344CB8AC3E}">
        <p14:creationId xmlns:p14="http://schemas.microsoft.com/office/powerpoint/2010/main" val="174222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C02A1-720D-DC44-A410-26301C48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Use of </a:t>
            </a:r>
            <a:r>
              <a:rPr lang="en-IE" sz="1400" dirty="0">
                <a:solidFill>
                  <a:srgbClr val="FFFFFF"/>
                </a:solidFill>
              </a:rPr>
              <a:t>BCryptPasswordEncoder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63BC-210F-F54F-9316-6A07100D2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user data is stored inside the browser which means some of user info should be encrypted, </a:t>
            </a:r>
            <a:r>
              <a:rPr lang="en-US" sz="1600" dirty="0" err="1"/>
              <a:t>Bcrypt</a:t>
            </a:r>
            <a:r>
              <a:rPr lang="en-US" sz="1600" dirty="0"/>
              <a:t> password encoder uses hash function to make sure the password can not be decrypted.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06FC1FF-E6D2-9B4D-9811-7E5BAD9C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48" y="857363"/>
            <a:ext cx="6903723" cy="25716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EC422D-85A6-A240-AA8A-55A92F331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48" y="3705187"/>
            <a:ext cx="6189813" cy="2935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1AA8CB-1E62-7640-A251-E3A5B972D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849" y="4327496"/>
            <a:ext cx="6189812" cy="24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8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A514-C0A5-3340-A8FD-2C74352D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image to AWS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4771-9560-B74F-AAD2-A18D34A6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Create a public bucket </a:t>
            </a:r>
          </a:p>
          <a:p>
            <a:r>
              <a:rPr lang="en-US" dirty="0"/>
              <a:t>Configure S3 client </a:t>
            </a:r>
          </a:p>
          <a:p>
            <a:r>
              <a:rPr lang="en-US" dirty="0"/>
              <a:t>Send image to S3 by using the S3 client</a:t>
            </a:r>
          </a:p>
        </p:txBody>
      </p:sp>
    </p:spTree>
    <p:extLst>
      <p:ext uri="{BB962C8B-B14F-4D97-AF65-F5344CB8AC3E}">
        <p14:creationId xmlns:p14="http://schemas.microsoft.com/office/powerpoint/2010/main" val="336919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122FD-C91B-0541-9C77-E9E0A395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Create a public bucket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60A0-87D5-DD4A-8D72-6D2D6105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dirty="0"/>
              <a:t>Add bucket policy so that every object in the bucket can be accessed</a:t>
            </a:r>
          </a:p>
          <a:p>
            <a:endParaRPr lang="en-US" sz="1600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CD0DD3-3E5D-0342-A472-3840EC36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935" y="2962451"/>
            <a:ext cx="7848141" cy="294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9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FC13A-DBC2-814D-BF67-EC3BC50E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Configure S3 client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36ED-37D5-C444-94FF-DE629934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dirty="0"/>
              <a:t>Use </a:t>
            </a:r>
            <a:r>
              <a:rPr lang="en-IE" sz="1600" dirty="0"/>
              <a:t>credential keys with region to connect to S3</a:t>
            </a:r>
          </a:p>
          <a:p>
            <a:pPr algn="just"/>
            <a:r>
              <a:rPr lang="en-IE" sz="1600" dirty="0"/>
              <a:t>Cause I am temporary user, I need a token to validate my credential keys </a:t>
            </a:r>
            <a:endParaRPr lang="en-US" sz="1600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6581884-7C65-1442-AD37-F92AE6FA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3452349"/>
            <a:ext cx="6691698" cy="184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376</Words>
  <Application>Microsoft Macintosh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Photo Gallery Web Application</vt:lpstr>
      <vt:lpstr>User registration and verification</vt:lpstr>
      <vt:lpstr>Post and receive JSON object</vt:lpstr>
      <vt:lpstr>Controller design</vt:lpstr>
      <vt:lpstr>Use of session storage</vt:lpstr>
      <vt:lpstr>Use of BCryptPasswordEncoder </vt:lpstr>
      <vt:lpstr>Upload image to AWS S3</vt:lpstr>
      <vt:lpstr>Create a public bucket </vt:lpstr>
      <vt:lpstr>Configure S3 client </vt:lpstr>
      <vt:lpstr>Send image to S3</vt:lpstr>
      <vt:lpstr>Save to database </vt:lpstr>
      <vt:lpstr>Likes and comments</vt:lpstr>
      <vt:lpstr>Comments table</vt:lpstr>
      <vt:lpstr>Likes table</vt:lpstr>
      <vt:lpstr>Amazon RDS</vt:lpstr>
      <vt:lpstr>Create new public RDS database</vt:lpstr>
      <vt:lpstr>Set security group</vt:lpstr>
      <vt:lpstr>Configure properties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Gallery Web Application</dc:title>
  <dc:creator>Yifu Yang</dc:creator>
  <cp:lastModifiedBy>Yifu Yang</cp:lastModifiedBy>
  <cp:revision>40</cp:revision>
  <dcterms:created xsi:type="dcterms:W3CDTF">2021-07-25T04:07:10Z</dcterms:created>
  <dcterms:modified xsi:type="dcterms:W3CDTF">2021-07-25T07:19:44Z</dcterms:modified>
</cp:coreProperties>
</file>