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sldIdLst>
    <p:sldId id="256" r:id="rId2"/>
    <p:sldId id="257" r:id="rId3"/>
    <p:sldId id="258" r:id="rId4"/>
    <p:sldId id="259" r:id="rId5"/>
    <p:sldId id="260"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4" r:id="rId62"/>
    <p:sldId id="325" r:id="rId63"/>
    <p:sldId id="326" r:id="rId64"/>
    <p:sldId id="327" r:id="rId65"/>
    <p:sldId id="328" r:id="rId66"/>
    <p:sldId id="323"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2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662" autoAdjust="0"/>
    <p:restoredTop sz="84333" autoAdjust="0"/>
  </p:normalViewPr>
  <p:slideViewPr>
    <p:cSldViewPr>
      <p:cViewPr>
        <p:scale>
          <a:sx n="70" d="100"/>
          <a:sy n="70" d="100"/>
        </p:scale>
        <p:origin x="1788" y="162"/>
      </p:cViewPr>
      <p:guideLst>
        <p:guide orient="horz" pos="2160"/>
        <p:guide pos="2880"/>
      </p:guideLst>
    </p:cSldViewPr>
  </p:slideViewPr>
  <p:notesTextViewPr>
    <p:cViewPr>
      <p:scale>
        <a:sx n="100" d="100"/>
        <a:sy n="100" d="100"/>
      </p:scale>
      <p:origin x="0" y="0"/>
    </p:cViewPr>
  </p:notesTextViewPr>
  <p:sorterViewPr>
    <p:cViewPr>
      <p:scale>
        <a:sx n="90" d="100"/>
        <a:sy n="90" d="100"/>
      </p:scale>
      <p:origin x="0" y="8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83CD97-424C-4861-88EE-D1353F89428D}" type="datetimeFigureOut">
              <a:rPr lang="en-US" smtClean="0"/>
              <a:pPr/>
              <a:t>21-Jul-15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7A809C-D116-495E-82F0-787987AD0E1C}" type="slidenum">
              <a:rPr lang="en-US" smtClean="0"/>
              <a:pPr/>
              <a:t>‹#›</a:t>
            </a:fld>
            <a:endParaRPr lang="en-US"/>
          </a:p>
        </p:txBody>
      </p:sp>
    </p:spTree>
    <p:extLst>
      <p:ext uri="{BB962C8B-B14F-4D97-AF65-F5344CB8AC3E}">
        <p14:creationId xmlns:p14="http://schemas.microsoft.com/office/powerpoint/2010/main" val="635446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7A809C-D116-495E-82F0-787987AD0E1C}" type="slidenum">
              <a:rPr lang="en-US" smtClean="0"/>
              <a:pPr/>
              <a:t>55</a:t>
            </a:fld>
            <a:endParaRPr lang="en-US"/>
          </a:p>
        </p:txBody>
      </p:sp>
    </p:spTree>
    <p:extLst>
      <p:ext uri="{BB962C8B-B14F-4D97-AF65-F5344CB8AC3E}">
        <p14:creationId xmlns:p14="http://schemas.microsoft.com/office/powerpoint/2010/main" val="272256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7A809C-D116-495E-82F0-787987AD0E1C}" type="slidenum">
              <a:rPr lang="en-US" smtClean="0"/>
              <a:pPr/>
              <a:t>59</a:t>
            </a:fld>
            <a:endParaRPr lang="en-US"/>
          </a:p>
        </p:txBody>
      </p:sp>
    </p:spTree>
    <p:extLst>
      <p:ext uri="{BB962C8B-B14F-4D97-AF65-F5344CB8AC3E}">
        <p14:creationId xmlns:p14="http://schemas.microsoft.com/office/powerpoint/2010/main" val="1426285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rtl="1">
              <a:defRPr sz="3200">
                <a:solidFill>
                  <a:schemeClr val="tx1"/>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1219200" y="5124450"/>
            <a:ext cx="6858000" cy="533400"/>
          </a:xfrm>
        </p:spPr>
        <p:txBody>
          <a:bodyPr/>
          <a:lstStyle>
            <a:lvl1pPr marL="0" indent="0" algn="r" rtl="1">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727D11C3-2590-4691-95BF-AE985F9D5CBE}" type="datetimeFigureOut">
              <a:rPr lang="en-US" smtClean="0"/>
              <a:pPr/>
              <a:t>21-Jul-15</a:t>
            </a:fld>
            <a:endParaRPr lang="en-US"/>
          </a:p>
        </p:txBody>
      </p:sp>
      <p:sp>
        <p:nvSpPr>
          <p:cNvPr id="5" name="Footer Placeholder 4"/>
          <p:cNvSpPr>
            <a:spLocks noGrp="1"/>
          </p:cNvSpPr>
          <p:nvPr>
            <p:ph type="ftr" sz="quarter" idx="11"/>
          </p:nvPr>
        </p:nvSpPr>
        <p:spPr>
          <a:xfrm>
            <a:off x="-36512" y="38904"/>
            <a:ext cx="1296144"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E1F0CCD-BE4B-48AE-B0C2-BC2D6DD5B65D}" type="slidenum">
              <a:rPr lang="en-US" smtClean="0"/>
              <a:pPr/>
              <a:t>‹#›</a:t>
            </a:fld>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86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37DB26DF-6FC6-4369-BC04-E74E77AB6761}" type="slidenum">
              <a:rPr lang="he-IL"/>
              <a:pPr>
                <a:defRPr/>
              </a:pPr>
              <a:t>‹#›</a:t>
            </a:fld>
            <a:endParaRPr 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87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37DB26DF-6FC6-4369-BC04-E74E77AB6761}" type="slidenum">
              <a:rPr lang="he-IL"/>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727D11C3-2590-4691-95BF-AE985F9D5CBE}" type="datetimeFigureOut">
              <a:rPr lang="en-US" smtClean="0"/>
              <a:pPr/>
              <a:t>21-Jul-15</a:t>
            </a:fld>
            <a:endParaRPr lang="en-US"/>
          </a:p>
        </p:txBody>
      </p:sp>
      <p:sp>
        <p:nvSpPr>
          <p:cNvPr id="5" name="Footer Placeholder 4"/>
          <p:cNvSpPr>
            <a:spLocks noGrp="1"/>
          </p:cNvSpPr>
          <p:nvPr>
            <p:ph type="ftr" sz="quarter" idx="11"/>
          </p:nvPr>
        </p:nvSpPr>
        <p:spPr>
          <a:xfrm>
            <a:off x="-36512" y="38904"/>
            <a:ext cx="1296144"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E1F0CCD-BE4B-48AE-B0C2-BC2D6DD5B65D}"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endParaRPr lang="en-US" noProof="0"/>
          </a:p>
        </p:txBody>
      </p:sp>
      <p:sp>
        <p:nvSpPr>
          <p:cNvPr id="4" name="Rectangle 4"/>
          <p:cNvSpPr>
            <a:spLocks noGrp="1" noChangeArrowheads="1"/>
          </p:cNvSpPr>
          <p:nvPr>
            <p:ph type="dt" sz="half" idx="10"/>
          </p:nvPr>
        </p:nvSpPr>
        <p:spPr>
          <a:xfrm>
            <a:off x="457200" y="6248400"/>
            <a:ext cx="2133600" cy="457200"/>
          </a:xfrm>
          <a:prstGeom prst="rect">
            <a:avLst/>
          </a:prstGeom>
        </p:spPr>
        <p:txBody>
          <a:bodyPr/>
          <a:lstStyle>
            <a:lvl1pPr>
              <a:defRPr/>
            </a:lvl1pPr>
          </a:lstStyle>
          <a:p>
            <a:pPr>
              <a:defRPr/>
            </a:pPr>
            <a:fld id="{25D57621-8C33-445B-98E9-CA19CBC3C921}" type="datetime1">
              <a:rPr lang="he-IL"/>
              <a:pPr>
                <a:defRPr/>
              </a:pPr>
              <a:t>ה'/אב/תשע"ה</a:t>
            </a:fld>
            <a:endParaRPr lang="en-US"/>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lgn="r" rtl="0">
              <a:defRPr/>
            </a:lvl1pPr>
          </a:lstStyle>
          <a:p>
            <a:pPr>
              <a:defRPr/>
            </a:pPr>
            <a:fld id="{97E798C8-BA6D-4E3C-A077-4A55597FCF0B}" type="slidenum">
              <a:rPr lang="he-IL"/>
              <a:pPr>
                <a:defRPr/>
              </a:pPr>
              <a:t>‹#›</a:t>
            </a:fld>
            <a:endParaRPr lang="en-US"/>
          </a:p>
          <a:p>
            <a:pPr>
              <a:defRPr/>
            </a:pPr>
            <a:r>
              <a:rPr lang="en-US"/>
              <a:t>© </a:t>
            </a:r>
            <a:r>
              <a:rPr lang="en-US" err="1"/>
              <a:t>Keren</a:t>
            </a:r>
            <a:r>
              <a:rPr lang="en-US"/>
              <a:t> </a:t>
            </a:r>
            <a:r>
              <a:rPr lang="en-US" err="1"/>
              <a:t>Kalif</a:t>
            </a:r>
            <a:endParaRPr lang="en-US"/>
          </a:p>
          <a:p>
            <a:pPr>
              <a:defRPr/>
            </a:pP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457200" y="6248400"/>
            <a:ext cx="2133600" cy="457200"/>
          </a:xfrm>
          <a:prstGeom prst="rect">
            <a:avLst/>
          </a:prstGeom>
        </p:spPr>
        <p:txBody>
          <a:bodyPr/>
          <a:lstStyle>
            <a:lvl1pPr>
              <a:defRPr/>
            </a:lvl1pPr>
          </a:lstStyle>
          <a:p>
            <a:pPr>
              <a:defRPr/>
            </a:pPr>
            <a:fld id="{9B760E91-6A23-4A23-97D7-31F0CC0EFA2B}" type="datetime1">
              <a:rPr lang="he-IL"/>
              <a:pPr>
                <a:defRPr/>
              </a:pPr>
              <a:t>ה'/אב/תשע"ה</a:t>
            </a:fld>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lgn="l" rtl="0">
              <a:defRPr/>
            </a:lvl1pPr>
          </a:lstStyle>
          <a:p>
            <a:pPr>
              <a:defRPr/>
            </a:pPr>
            <a:fld id="{D096556C-0711-4B09-97DD-C06A85896845}" type="slidenum">
              <a:rPr lang="he-IL"/>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72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1066800" y="1143000"/>
            <a:ext cx="7772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F84B9946-6F97-4E4A-9901-E143B7BC96DB}" type="slidenum">
              <a:rPr lang="he-IL"/>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72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1066800" y="1143000"/>
            <a:ext cx="7772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F84B9946-6F97-4E4A-9901-E143B7BC96DB}" type="slidenum">
              <a:rPr lang="he-IL"/>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72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1066800" y="1143000"/>
            <a:ext cx="7772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F84B9946-6F97-4E4A-9901-E143B7BC96DB}" type="slidenum">
              <a:rPr lang="he-IL"/>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72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1066800" y="1143000"/>
            <a:ext cx="7772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F84B9946-6F97-4E4A-9901-E143B7BC96DB}" type="slidenum">
              <a:rPr lang="he-IL"/>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72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1066800" y="1143000"/>
            <a:ext cx="7772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F84B9946-6F97-4E4A-9901-E143B7BC96DB}" type="slidenum">
              <a:rPr lang="he-IL"/>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72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1066800" y="1143000"/>
            <a:ext cx="7772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F84B9946-6F97-4E4A-9901-E143B7BC96DB}" type="slidenum">
              <a:rPr lang="he-IL"/>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TextBox 6"/>
          <p:cNvSpPr txBox="1"/>
          <p:nvPr userDrawn="1"/>
        </p:nvSpPr>
        <p:spPr>
          <a:xfrm>
            <a:off x="8604448" y="6464369"/>
            <a:ext cx="432048" cy="276999"/>
          </a:xfrm>
          <a:prstGeom prst="rect">
            <a:avLst/>
          </a:prstGeom>
          <a:noFill/>
        </p:spPr>
        <p:txBody>
          <a:bodyPr wrap="square" rtlCol="0">
            <a:spAutoFit/>
          </a:bodyPr>
          <a:lstStyle/>
          <a:p>
            <a:fld id="{7E1F0CCD-BE4B-48AE-B0C2-BC2D6DD5B65D}" type="slidenum">
              <a:rPr lang="en-US" sz="1200" smtClean="0">
                <a:solidFill>
                  <a:schemeClr val="tx1">
                    <a:lumMod val="65000"/>
                    <a:lumOff val="35000"/>
                  </a:schemeClr>
                </a:solidFill>
              </a:rPr>
              <a:pPr/>
              <a:t>‹#›</a:t>
            </a:fld>
            <a:endParaRPr lang="en-US" dirty="0">
              <a:solidFill>
                <a:schemeClr val="tx1">
                  <a:lumMod val="65000"/>
                  <a:lumOff val="35000"/>
                </a:schemeClr>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xfrm>
            <a:off x="457200" y="6248400"/>
            <a:ext cx="2133600" cy="457200"/>
          </a:xfrm>
          <a:prstGeom prst="rect">
            <a:avLst/>
          </a:prstGeom>
        </p:spPr>
        <p:txBody>
          <a:bodyPr/>
          <a:lstStyle>
            <a:lvl1pPr>
              <a:defRPr/>
            </a:lvl1pPr>
          </a:lstStyle>
          <a:p>
            <a:pPr>
              <a:defRPr/>
            </a:pPr>
            <a:fld id="{28E3C9EE-2E86-48A5-B4A5-E32A0485A334}" type="datetime1">
              <a:rPr lang="he-IL"/>
              <a:pPr>
                <a:defRPr/>
              </a:pPr>
              <a:t>ה'/אב/תשע"ה</a:t>
            </a:fld>
            <a:endParaRPr lang="en-US" altLang="en-US"/>
          </a:p>
        </p:txBody>
      </p:sp>
      <p:sp>
        <p:nvSpPr>
          <p:cNvPr id="7"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en-US"/>
          </a:p>
        </p:txBody>
      </p:sp>
      <p:sp>
        <p:nvSpPr>
          <p:cNvPr id="8" name="Rectangle 6"/>
          <p:cNvSpPr>
            <a:spLocks noGrp="1" noChangeArrowheads="1"/>
          </p:cNvSpPr>
          <p:nvPr>
            <p:ph type="sldNum" sz="quarter" idx="12"/>
          </p:nvPr>
        </p:nvSpPr>
        <p:spPr/>
        <p:txBody>
          <a:bodyPr/>
          <a:lstStyle>
            <a:lvl1pPr algn="l" rtl="0" fontAlgn="auto">
              <a:spcBef>
                <a:spcPts val="0"/>
              </a:spcBef>
              <a:spcAft>
                <a:spcPts val="0"/>
              </a:spcAft>
              <a:defRPr>
                <a:latin typeface="+mn-lt"/>
                <a:cs typeface="+mn-cs"/>
              </a:defRPr>
            </a:lvl1pPr>
          </a:lstStyle>
          <a:p>
            <a:pPr>
              <a:defRPr/>
            </a:pPr>
            <a:fld id="{E5B4551A-B13F-45C7-8580-910A028CE64D}" type="slidenum">
              <a:rPr lang="he-IL" altLang="en-US"/>
              <a:pPr>
                <a:defRPr/>
              </a:pPr>
              <a:t>‹#›</a:t>
            </a:fld>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7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72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1066800" y="1143000"/>
            <a:ext cx="7772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E1C6493E-B966-4035-B886-198E720F953C}" type="slidenum">
              <a:rPr lang="he-IL"/>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8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72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1066800" y="1143000"/>
            <a:ext cx="7772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E1C6493E-B966-4035-B886-198E720F953C}" type="slidenum">
              <a:rPr lang="he-IL"/>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9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72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1066800" y="1143000"/>
            <a:ext cx="7772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E1C6493E-B966-4035-B886-198E720F953C}" type="slidenum">
              <a:rPr lang="he-IL"/>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0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72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1066800" y="1143000"/>
            <a:ext cx="7772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E1C6493E-B966-4035-B886-198E720F953C}" type="slidenum">
              <a:rPr lang="he-IL"/>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72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1066800" y="1143000"/>
            <a:ext cx="7772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E1C6493E-B966-4035-B886-198E720F953C}" type="slidenum">
              <a:rPr lang="he-IL"/>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72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1066800" y="1143000"/>
            <a:ext cx="7772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E1C6493E-B966-4035-B886-198E720F953C}" type="slidenum">
              <a:rPr lang="he-IL"/>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72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1066800" y="1143000"/>
            <a:ext cx="7772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E1C6493E-B966-4035-B886-198E720F953C}" type="slidenum">
              <a:rPr lang="he-IL"/>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72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1066800" y="1143000"/>
            <a:ext cx="7772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E1C6493E-B966-4035-B886-198E720F953C}" type="slidenum">
              <a:rPr lang="he-IL"/>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5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72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1066800" y="1143000"/>
            <a:ext cx="7772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E1C6493E-B966-4035-B886-198E720F953C}" type="slidenum">
              <a:rPr lang="he-IL"/>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727D11C3-2590-4691-95BF-AE985F9D5CBE}" type="datetimeFigureOut">
              <a:rPr lang="en-US" smtClean="0"/>
              <a:pPr/>
              <a:t>21-Jul-15</a:t>
            </a:fld>
            <a:endParaRPr lang="en-US"/>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7E1F0CCD-BE4B-48AE-B0C2-BC2D6DD5B65D}"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6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72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1066800" y="1143000"/>
            <a:ext cx="7772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E1C6493E-B966-4035-B886-198E720F953C}" type="slidenum">
              <a:rPr lang="he-IL"/>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7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72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1066800" y="1143000"/>
            <a:ext cx="7772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E1C6493E-B966-4035-B886-198E720F953C}" type="slidenum">
              <a:rPr lang="he-IL"/>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8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72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1066800" y="1143000"/>
            <a:ext cx="7772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E1C6493E-B966-4035-B886-198E720F953C}" type="slidenum">
              <a:rPr lang="he-IL"/>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9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72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1066800" y="1143000"/>
            <a:ext cx="7772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E1C6493E-B966-4035-B886-198E720F953C}" type="slidenum">
              <a:rPr lang="he-IL"/>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0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72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1066800" y="1143000"/>
            <a:ext cx="7772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E1C6493E-B966-4035-B886-198E720F953C}" type="slidenum">
              <a:rPr lang="he-IL"/>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72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1066800" y="1143000"/>
            <a:ext cx="7772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E1C6493E-B966-4035-B886-198E720F953C}" type="slidenum">
              <a:rPr lang="he-IL"/>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72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1066800" y="1143000"/>
            <a:ext cx="7772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E1C6493E-B966-4035-B886-198E720F953C}" type="slidenum">
              <a:rPr lang="he-IL"/>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72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1066800" y="1143000"/>
            <a:ext cx="7772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E1C6493E-B966-4035-B886-198E720F953C}" type="slidenum">
              <a:rPr lang="he-IL"/>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72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1066800" y="1143000"/>
            <a:ext cx="7772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E1C6493E-B966-4035-B886-198E720F953C}" type="slidenum">
              <a:rPr lang="he-IL"/>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5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72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1066800" y="1143000"/>
            <a:ext cx="7772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E1C6493E-B966-4035-B886-198E720F953C}" type="slidenum">
              <a:rPr lang="he-IL"/>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727D11C3-2590-4691-95BF-AE985F9D5CBE}" type="datetimeFigureOut">
              <a:rPr lang="en-US" smtClean="0"/>
              <a:pPr/>
              <a:t>21-Jul-15</a:t>
            </a:fld>
            <a:endParaRPr lang="en-US"/>
          </a:p>
        </p:txBody>
      </p:sp>
      <p:sp>
        <p:nvSpPr>
          <p:cNvPr id="6" name="Footer Placeholder 5"/>
          <p:cNvSpPr>
            <a:spLocks noGrp="1"/>
          </p:cNvSpPr>
          <p:nvPr>
            <p:ph type="ftr" sz="quarter" idx="11"/>
          </p:nvPr>
        </p:nvSpPr>
        <p:spPr>
          <a:xfrm>
            <a:off x="-36512" y="38904"/>
            <a:ext cx="1296144" cy="365760"/>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E1F0CCD-BE4B-48AE-B0C2-BC2D6DD5B65D}"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6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72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1066800" y="1143000"/>
            <a:ext cx="7772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E1C6493E-B966-4035-B886-198E720F953C}" type="slidenum">
              <a:rPr lang="he-IL"/>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7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AA9DEF55-AFD4-4492-A89A-6D0202CA524B}" type="slidenum">
              <a:rPr lang="he-IL"/>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8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AA9DEF55-AFD4-4492-A89A-6D0202CA524B}" type="slidenum">
              <a:rPr lang="he-IL"/>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9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AA9DEF55-AFD4-4492-A89A-6D0202CA524B}" type="slidenum">
              <a:rPr lang="he-IL"/>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0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AA9DEF55-AFD4-4492-A89A-6D0202CA524B}" type="slidenum">
              <a:rPr lang="he-IL"/>
              <a:pPr>
                <a:defRPr/>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AA9DEF55-AFD4-4492-A89A-6D0202CA524B}" type="slidenum">
              <a:rPr lang="he-IL"/>
              <a:pPr>
                <a:defRPr/>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AA9DEF55-AFD4-4492-A89A-6D0202CA524B}" type="slidenum">
              <a:rPr lang="he-IL"/>
              <a:pPr>
                <a:defRPr/>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AA9DEF55-AFD4-4492-A89A-6D0202CA524B}" type="slidenum">
              <a:rPr lang="he-IL"/>
              <a:pPr>
                <a:defRPr/>
              </a:pPr>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AA9DEF55-AFD4-4492-A89A-6D0202CA524B}" type="slidenum">
              <a:rPr lang="he-IL"/>
              <a:pPr>
                <a:defRPr/>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5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AA9DEF55-AFD4-4492-A89A-6D0202CA524B}" type="slidenum">
              <a:rPr lang="he-IL"/>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a:xfrm>
            <a:off x="6400800" y="6356350"/>
            <a:ext cx="2289048" cy="365760"/>
          </a:xfrm>
          <a:prstGeom prst="rect">
            <a:avLst/>
          </a:prstGeom>
        </p:spPr>
        <p:txBody>
          <a:bodyPr/>
          <a:lstStyle/>
          <a:p>
            <a:fld id="{727D11C3-2590-4691-95BF-AE985F9D5CBE}" type="datetimeFigureOut">
              <a:rPr lang="en-US" smtClean="0"/>
              <a:pPr/>
              <a:t>21-Jul-15</a:t>
            </a:fld>
            <a:endParaRPr lang="en-US"/>
          </a:p>
        </p:txBody>
      </p:sp>
      <p:sp>
        <p:nvSpPr>
          <p:cNvPr id="8" name="Footer Placeholder 7"/>
          <p:cNvSpPr>
            <a:spLocks noGrp="1"/>
          </p:cNvSpPr>
          <p:nvPr>
            <p:ph type="ftr" sz="quarter" idx="11"/>
          </p:nvPr>
        </p:nvSpPr>
        <p:spPr>
          <a:xfrm>
            <a:off x="-36512" y="38904"/>
            <a:ext cx="1296144" cy="365760"/>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7E1F0CCD-BE4B-48AE-B0C2-BC2D6DD5B65D}"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6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AA9DEF55-AFD4-4492-A89A-6D0202CA524B}" type="slidenum">
              <a:rPr lang="he-IL"/>
              <a:pPr>
                <a:defRPr/>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7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AA9DEF55-AFD4-4492-A89A-6D0202CA524B}" type="slidenum">
              <a:rPr lang="he-IL"/>
              <a:pPr>
                <a:defRPr/>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38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AA9DEF55-AFD4-4492-A89A-6D0202CA524B}" type="slidenum">
              <a:rPr lang="he-IL"/>
              <a:pPr>
                <a:defRPr/>
              </a:pPr>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9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AA9DEF55-AFD4-4492-A89A-6D0202CA524B}" type="slidenum">
              <a:rPr lang="he-IL"/>
              <a:pPr>
                <a:defRPr/>
              </a:pPr>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0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AA9DEF55-AFD4-4492-A89A-6D0202CA524B}" type="slidenum">
              <a:rPr lang="he-IL"/>
              <a:pPr>
                <a:defRPr/>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4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AA9DEF55-AFD4-4492-A89A-6D0202CA524B}" type="slidenum">
              <a:rPr lang="he-IL"/>
              <a:pPr>
                <a:defRPr/>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4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AA9DEF55-AFD4-4492-A89A-6D0202CA524B}" type="slidenum">
              <a:rPr lang="he-IL"/>
              <a:pPr>
                <a:defRPr/>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AA9DEF55-AFD4-4492-A89A-6D0202CA524B}" type="slidenum">
              <a:rPr lang="he-IL"/>
              <a:pPr>
                <a:defRPr/>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4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AA9DEF55-AFD4-4492-A89A-6D0202CA524B}" type="slidenum">
              <a:rPr lang="he-IL"/>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45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AA9DEF55-AFD4-4492-A89A-6D0202CA524B}" type="slidenum">
              <a:rPr lang="he-IL"/>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400800" y="6356350"/>
            <a:ext cx="2289048" cy="365760"/>
          </a:xfrm>
          <a:prstGeom prst="rect">
            <a:avLst/>
          </a:prstGeom>
        </p:spPr>
        <p:txBody>
          <a:bodyPr/>
          <a:lstStyle/>
          <a:p>
            <a:fld id="{727D11C3-2590-4691-95BF-AE985F9D5CBE}" type="datetimeFigureOut">
              <a:rPr lang="en-US" smtClean="0"/>
              <a:pPr/>
              <a:t>21-Jul-15</a:t>
            </a:fld>
            <a:endParaRPr lang="en-US"/>
          </a:p>
        </p:txBody>
      </p:sp>
      <p:sp>
        <p:nvSpPr>
          <p:cNvPr id="4" name="Footer Placeholder 3"/>
          <p:cNvSpPr>
            <a:spLocks noGrp="1"/>
          </p:cNvSpPr>
          <p:nvPr>
            <p:ph type="ftr" sz="quarter" idx="11"/>
          </p:nvPr>
        </p:nvSpPr>
        <p:spPr>
          <a:xfrm>
            <a:off x="-36512" y="38904"/>
            <a:ext cx="1296144" cy="365760"/>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7E1F0CCD-BE4B-48AE-B0C2-BC2D6DD5B65D}"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46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09BE45B7-54BD-4B57-A565-87A74E8872F4}" type="slidenum">
              <a:rPr lang="he-IL"/>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47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09BE45B7-54BD-4B57-A565-87A74E8872F4}" type="slidenum">
              <a:rPr lang="he-IL"/>
              <a:pPr>
                <a:defRPr/>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48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09BE45B7-54BD-4B57-A565-87A74E8872F4}" type="slidenum">
              <a:rPr lang="he-IL"/>
              <a:pPr>
                <a:defRPr/>
              </a:pPr>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49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09BE45B7-54BD-4B57-A565-87A74E8872F4}" type="slidenum">
              <a:rPr lang="he-IL"/>
              <a:pPr>
                <a:defRPr/>
              </a:pPr>
              <a:t>‹#›</a:t>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50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09BE45B7-54BD-4B57-A565-87A74E8872F4}" type="slidenum">
              <a:rPr lang="he-IL"/>
              <a:pPr>
                <a:defRPr/>
              </a:pPr>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5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09BE45B7-54BD-4B57-A565-87A74E8872F4}" type="slidenum">
              <a:rPr lang="he-IL"/>
              <a:pPr>
                <a:defRPr/>
              </a:pPr>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5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09BE45B7-54BD-4B57-A565-87A74E8872F4}" type="slidenum">
              <a:rPr lang="he-IL"/>
              <a:pPr>
                <a:defRPr/>
              </a:pPr>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5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09BE45B7-54BD-4B57-A565-87A74E8872F4}" type="slidenum">
              <a:rPr lang="he-IL"/>
              <a:pPr>
                <a:defRPr/>
              </a:pPr>
              <a:t>‹#›</a:t>
            </a:fld>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5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09BE45B7-54BD-4B57-A565-87A74E8872F4}" type="slidenum">
              <a:rPr lang="he-IL"/>
              <a:pPr>
                <a:defRPr/>
              </a:pPr>
              <a:t>‹#›</a:t>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55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09BE45B7-54BD-4B57-A565-87A74E8872F4}" type="slidenum">
              <a:rPr lang="he-IL"/>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0" y="6356350"/>
            <a:ext cx="2289048" cy="365760"/>
          </a:xfrm>
          <a:prstGeom prst="rect">
            <a:avLst/>
          </a:prstGeom>
        </p:spPr>
        <p:txBody>
          <a:bodyPr/>
          <a:lstStyle/>
          <a:p>
            <a:fld id="{727D11C3-2590-4691-95BF-AE985F9D5CBE}" type="datetimeFigureOut">
              <a:rPr lang="en-US" smtClean="0"/>
              <a:pPr/>
              <a:t>21-Jul-15</a:t>
            </a:fld>
            <a:endParaRPr lang="en-US"/>
          </a:p>
        </p:txBody>
      </p:sp>
      <p:sp>
        <p:nvSpPr>
          <p:cNvPr id="3" name="Footer Placeholder 2"/>
          <p:cNvSpPr>
            <a:spLocks noGrp="1"/>
          </p:cNvSpPr>
          <p:nvPr>
            <p:ph type="ftr" sz="quarter" idx="11"/>
          </p:nvPr>
        </p:nvSpPr>
        <p:spPr>
          <a:xfrm>
            <a:off x="-36512" y="38904"/>
            <a:ext cx="1296144" cy="365760"/>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7E1F0CCD-BE4B-48AE-B0C2-BC2D6DD5B65D}"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56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09BE45B7-54BD-4B57-A565-87A74E8872F4}" type="slidenum">
              <a:rPr lang="he-IL"/>
              <a:pPr>
                <a:defRPr/>
              </a:pPr>
              <a:t>‹#›</a:t>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57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09BE45B7-54BD-4B57-A565-87A74E8872F4}" type="slidenum">
              <a:rPr lang="he-IL"/>
              <a:pPr>
                <a:defRPr/>
              </a:pPr>
              <a:t>‹#›</a:t>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58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09BE45B7-54BD-4B57-A565-87A74E8872F4}" type="slidenum">
              <a:rPr lang="he-IL"/>
              <a:pPr>
                <a:defRPr/>
              </a:pPr>
              <a:t>‹#›</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59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09BE45B7-54BD-4B57-A565-87A74E8872F4}" type="slidenum">
              <a:rPr lang="he-IL"/>
              <a:pPr>
                <a:defRPr/>
              </a:pPr>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60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09BE45B7-54BD-4B57-A565-87A74E8872F4}" type="slidenum">
              <a:rPr lang="he-IL"/>
              <a:pPr>
                <a:defRPr/>
              </a:pPr>
              <a:t>‹#›</a:t>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6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09BE45B7-54BD-4B57-A565-87A74E8872F4}" type="slidenum">
              <a:rPr lang="he-IL"/>
              <a:pPr>
                <a:defRPr/>
              </a:pPr>
              <a:t>‹#›</a:t>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6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09BE45B7-54BD-4B57-A565-87A74E8872F4}" type="slidenum">
              <a:rPr lang="he-IL"/>
              <a:pPr>
                <a:defRPr/>
              </a:pPr>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6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09BE45B7-54BD-4B57-A565-87A74E8872F4}" type="slidenum">
              <a:rPr lang="he-IL"/>
              <a:pPr>
                <a:defRPr/>
              </a:pPr>
              <a:t>‹#›</a:t>
            </a:fld>
            <a:endParaRPr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6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09BE45B7-54BD-4B57-A565-87A74E8872F4}" type="slidenum">
              <a:rPr lang="he-IL"/>
              <a:pPr>
                <a:defRPr/>
              </a:pPr>
              <a:t>‹#›</a:t>
            </a:fld>
            <a:endParaRPr 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65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09BE45B7-54BD-4B57-A565-87A74E8872F4}" type="slidenum">
              <a:rPr lang="he-IL"/>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727D11C3-2590-4691-95BF-AE985F9D5CBE}" type="datetimeFigureOut">
              <a:rPr lang="en-US" smtClean="0"/>
              <a:pPr/>
              <a:t>21-Jul-15</a:t>
            </a:fld>
            <a:endParaRPr lang="en-US"/>
          </a:p>
        </p:txBody>
      </p:sp>
      <p:sp>
        <p:nvSpPr>
          <p:cNvPr id="6" name="Footer Placeholder 5"/>
          <p:cNvSpPr>
            <a:spLocks noGrp="1"/>
          </p:cNvSpPr>
          <p:nvPr>
            <p:ph type="ftr" sz="quarter" idx="11"/>
          </p:nvPr>
        </p:nvSpPr>
        <p:spPr>
          <a:xfrm>
            <a:off x="-36512" y="38904"/>
            <a:ext cx="1296144" cy="365760"/>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E1F0CCD-BE4B-48AE-B0C2-BC2D6DD5B65D}"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66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09BE45B7-54BD-4B57-A565-87A74E8872F4}" type="slidenum">
              <a:rPr lang="he-IL"/>
              <a:pPr>
                <a:defRPr/>
              </a:pPr>
              <a:t>‹#›</a:t>
            </a:fld>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67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09BE45B7-54BD-4B57-A565-87A74E8872F4}" type="slidenum">
              <a:rPr lang="he-IL"/>
              <a:pPr>
                <a:defRPr/>
              </a:pPr>
              <a:t>‹#›</a:t>
            </a:fld>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68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09BE45B7-54BD-4B57-A565-87A74E8872F4}" type="slidenum">
              <a:rPr lang="he-IL"/>
              <a:pPr>
                <a:defRPr/>
              </a:pPr>
              <a:t>‹#›</a:t>
            </a:fld>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69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09BE45B7-54BD-4B57-A565-87A74E8872F4}" type="slidenum">
              <a:rPr lang="he-IL"/>
              <a:pPr>
                <a:defRPr/>
              </a:pPr>
              <a:t>‹#›</a:t>
            </a:fld>
            <a:endParaRPr 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70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09BE45B7-54BD-4B57-A565-87A74E8872F4}" type="slidenum">
              <a:rPr lang="he-IL"/>
              <a:pPr>
                <a:defRPr/>
              </a:pPr>
              <a:t>‹#›</a:t>
            </a:fld>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7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09BE45B7-54BD-4B57-A565-87A74E8872F4}" type="slidenum">
              <a:rPr lang="he-IL"/>
              <a:pPr>
                <a:defRPr/>
              </a:pPr>
              <a:t>‹#›</a:t>
            </a:fld>
            <a:endParaRPr 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7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09BE45B7-54BD-4B57-A565-87A74E8872F4}" type="slidenum">
              <a:rPr lang="he-IL"/>
              <a:pPr>
                <a:defRPr/>
              </a:pPr>
              <a:t>‹#›</a:t>
            </a:fld>
            <a:endParaRPr 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7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09BE45B7-54BD-4B57-A565-87A74E8872F4}" type="slidenum">
              <a:rPr lang="he-IL"/>
              <a:pPr>
                <a:defRPr/>
              </a:pPr>
              <a:t>‹#›</a:t>
            </a:fld>
            <a:endParaRPr 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7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09BE45B7-54BD-4B57-A565-87A74E8872F4}" type="slidenum">
              <a:rPr lang="he-IL"/>
              <a:pPr>
                <a:defRPr/>
              </a:pPr>
              <a:t>‹#›</a:t>
            </a:fld>
            <a:endParaRPr 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75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37DB26DF-6FC6-4369-BC04-E74E77AB6761}" type="slidenum">
              <a:rPr lang="he-IL"/>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727D11C3-2590-4691-95BF-AE985F9D5CBE}" type="datetimeFigureOut">
              <a:rPr lang="en-US" smtClean="0"/>
              <a:pPr/>
              <a:t>21-Jul-15</a:t>
            </a:fld>
            <a:endParaRPr lang="en-US"/>
          </a:p>
        </p:txBody>
      </p:sp>
      <p:sp>
        <p:nvSpPr>
          <p:cNvPr id="6" name="Footer Placeholder 5"/>
          <p:cNvSpPr>
            <a:spLocks noGrp="1"/>
          </p:cNvSpPr>
          <p:nvPr>
            <p:ph type="ftr" sz="quarter" idx="11"/>
          </p:nvPr>
        </p:nvSpPr>
        <p:spPr>
          <a:xfrm>
            <a:off x="-36512" y="38904"/>
            <a:ext cx="1296144" cy="365760"/>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E1F0CCD-BE4B-48AE-B0C2-BC2D6DD5B65D}"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76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37DB26DF-6FC6-4369-BC04-E74E77AB6761}" type="slidenum">
              <a:rPr lang="he-IL"/>
              <a:pPr>
                <a:defRPr/>
              </a:pPr>
              <a:t>‹#›</a:t>
            </a:fld>
            <a:endParaRPr 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77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37DB26DF-6FC6-4369-BC04-E74E77AB6761}" type="slidenum">
              <a:rPr lang="he-IL"/>
              <a:pPr>
                <a:defRPr/>
              </a:pPr>
              <a:t>‹#›</a:t>
            </a:fld>
            <a:endParaRPr 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78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37DB26DF-6FC6-4369-BC04-E74E77AB6761}" type="slidenum">
              <a:rPr lang="he-IL"/>
              <a:pPr>
                <a:defRPr/>
              </a:pPr>
              <a:t>‹#›</a:t>
            </a:fld>
            <a:endParaRPr 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79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37DB26DF-6FC6-4369-BC04-E74E77AB6761}" type="slidenum">
              <a:rPr lang="he-IL"/>
              <a:pPr>
                <a:defRPr/>
              </a:pPr>
              <a:t>‹#›</a:t>
            </a:fld>
            <a:endParaRPr 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80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37DB26DF-6FC6-4369-BC04-E74E77AB6761}" type="slidenum">
              <a:rPr lang="he-IL"/>
              <a:pPr>
                <a:defRPr/>
              </a:pPr>
              <a:t>‹#›</a:t>
            </a:fld>
            <a:endParaRPr 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8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37DB26DF-6FC6-4369-BC04-E74E77AB6761}" type="slidenum">
              <a:rPr lang="he-IL"/>
              <a:pPr>
                <a:defRPr/>
              </a:pPr>
              <a:t>‹#›</a:t>
            </a:fld>
            <a:endParaRPr 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8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37DB26DF-6FC6-4369-BC04-E74E77AB6761}" type="slidenum">
              <a:rPr lang="he-IL"/>
              <a:pPr>
                <a:defRPr/>
              </a:pPr>
              <a:t>‹#›</a:t>
            </a:fld>
            <a:endParaRPr 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8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37DB26DF-6FC6-4369-BC04-E74E77AB6761}" type="slidenum">
              <a:rPr lang="he-IL"/>
              <a:pPr>
                <a:defRPr/>
              </a:pPr>
              <a:t>‹#›</a:t>
            </a:fld>
            <a:endParaRPr 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8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37DB26DF-6FC6-4369-BC04-E74E77AB6761}" type="slidenum">
              <a:rPr lang="he-IL"/>
              <a:pPr>
                <a:defRPr/>
              </a:pPr>
              <a:t>‹#›</a:t>
            </a:fld>
            <a:endParaRPr 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85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lgn="r">
              <a:defRPr/>
            </a:lvl1pPr>
          </a:lstStyle>
          <a:p>
            <a:r>
              <a:rPr lang="en-US" dirty="0" smtClean="0"/>
              <a:t>Click to edit Master title style</a:t>
            </a:r>
            <a:endParaRPr lang="en-US" dirty="0"/>
          </a:p>
        </p:txBody>
      </p:sp>
      <p:sp>
        <p:nvSpPr>
          <p:cNvPr id="6" name="Rectangle 3"/>
          <p:cNvSpPr>
            <a:spLocks noGrp="1" noChangeArrowheads="1"/>
          </p:cNvSpPr>
          <p:nvPr>
            <p:ph sz="quarter" idx="4294967295"/>
          </p:nvPr>
        </p:nvSpPr>
        <p:spPr>
          <a:xfrm>
            <a:off x="304800" y="1143000"/>
            <a:ext cx="8534400" cy="4572000"/>
          </a:xfrm>
        </p:spPr>
        <p:txBody>
          <a:bodyPr/>
          <a:lstStyle/>
          <a:p>
            <a:endParaRPr lang="en-US" dirty="0" smtClean="0"/>
          </a:p>
        </p:txBody>
      </p:sp>
      <p:sp>
        <p:nvSpPr>
          <p:cNvPr id="4" name="Footer Placeholder 2"/>
          <p:cNvSpPr>
            <a:spLocks noGrp="1"/>
          </p:cNvSpPr>
          <p:nvPr>
            <p:ph type="ftr" sz="quarter" idx="10"/>
          </p:nvPr>
        </p:nvSpPr>
        <p:spPr>
          <a:xfrm>
            <a:off x="7315200" y="6324600"/>
            <a:ext cx="3962400" cy="457200"/>
          </a:xfrm>
          <a:prstGeom prst="rect">
            <a:avLst/>
          </a:prstGeom>
        </p:spPr>
        <p:txBody>
          <a:bodyPr/>
          <a:lstStyle>
            <a:lvl1pPr>
              <a:defRPr/>
            </a:lvl1pPr>
          </a:lstStyle>
          <a:p>
            <a:pPr>
              <a:defRPr/>
            </a:pPr>
            <a:r>
              <a:rPr lang="en-US"/>
              <a:t>© Keren Kalif</a:t>
            </a:r>
          </a:p>
        </p:txBody>
      </p:sp>
      <p:sp>
        <p:nvSpPr>
          <p:cNvPr id="5" name="Slide Number Placeholder 22"/>
          <p:cNvSpPr>
            <a:spLocks noGrp="1"/>
          </p:cNvSpPr>
          <p:nvPr>
            <p:ph type="sldNum" sz="quarter" idx="11"/>
          </p:nvPr>
        </p:nvSpPr>
        <p:spPr>
          <a:xfrm>
            <a:off x="8534400" y="6248400"/>
            <a:ext cx="457200" cy="457200"/>
          </a:xfrm>
        </p:spPr>
        <p:txBody>
          <a:bodyPr/>
          <a:lstStyle>
            <a:lvl1pPr>
              <a:defRPr/>
            </a:lvl1pPr>
          </a:lstStyle>
          <a:p>
            <a:pPr>
              <a:defRPr/>
            </a:pPr>
            <a:fld id="{37DB26DF-6FC6-4369-BC04-E74E77AB6761}" type="slidenum">
              <a:rPr lang="he-IL"/>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theme" Target="../theme/theme1.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323528" y="152400"/>
            <a:ext cx="8363272" cy="990600"/>
          </a:xfrm>
          <a:prstGeom prst="rect">
            <a:avLst/>
          </a:prstGeom>
        </p:spPr>
        <p:txBody>
          <a:bodyPr vert="horz" anchor="b" anchorCtr="0">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323528" y="1219200"/>
            <a:ext cx="8363272" cy="5378152"/>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flipV="1">
            <a:off x="8860391" y="6565263"/>
            <a:ext cx="216025" cy="136185"/>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userDrawn="1"/>
        </p:nvSpPr>
        <p:spPr>
          <a:xfrm>
            <a:off x="395536" y="6237312"/>
            <a:ext cx="8280920"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22"/>
          <p:cNvSpPr>
            <a:spLocks noGrp="1"/>
          </p:cNvSpPr>
          <p:nvPr>
            <p:ph type="sldNum" sz="quarter" idx="4"/>
          </p:nvPr>
        </p:nvSpPr>
        <p:spPr>
          <a:xfrm>
            <a:off x="8532440" y="6453336"/>
            <a:ext cx="576064" cy="365760"/>
          </a:xfrm>
          <a:prstGeom prst="rect">
            <a:avLst/>
          </a:prstGeom>
        </p:spPr>
        <p:txBody>
          <a:bodyPr vert="horz"/>
          <a:lstStyle>
            <a:lvl1pPr algn="l" eaLnBrk="1" latinLnBrk="0" hangingPunct="1">
              <a:defRPr kumimoji="0" sz="1600">
                <a:solidFill>
                  <a:schemeClr val="tx2"/>
                </a:solidFill>
              </a:defRPr>
            </a:lvl1pPr>
          </a:lstStyle>
          <a:p>
            <a:fld id="{7E1F0CCD-BE4B-48AE-B0C2-BC2D6DD5B65D}" type="slidenum">
              <a:rPr lang="en-US" smtClean="0"/>
              <a:pPr/>
              <a:t>‹#›</a:t>
            </a:fld>
            <a:endParaRPr lang="en-US" dirty="0"/>
          </a:p>
        </p:txBody>
      </p:sp>
      <p:sp>
        <p:nvSpPr>
          <p:cNvPr id="12" name="TextBox 11"/>
          <p:cNvSpPr txBox="1"/>
          <p:nvPr userDrawn="1"/>
        </p:nvSpPr>
        <p:spPr>
          <a:xfrm>
            <a:off x="-36512" y="1"/>
            <a:ext cx="1368152"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lumMod val="65000"/>
                    <a:lumOff val="35000"/>
                  </a:schemeClr>
                </a:solidFill>
              </a:rPr>
              <a:t>© </a:t>
            </a:r>
            <a:r>
              <a:rPr lang="en-US" sz="1200" b="0" dirty="0" err="1" smtClean="0">
                <a:solidFill>
                  <a:schemeClr val="tx1">
                    <a:lumMod val="65000"/>
                    <a:lumOff val="35000"/>
                  </a:schemeClr>
                </a:solidFill>
              </a:rPr>
              <a:t>Keren</a:t>
            </a:r>
            <a:r>
              <a:rPr lang="en-US" sz="1200" b="0" dirty="0" smtClean="0">
                <a:solidFill>
                  <a:schemeClr val="tx1">
                    <a:lumMod val="65000"/>
                    <a:lumOff val="35000"/>
                  </a:schemeClr>
                </a:solidFill>
              </a:rPr>
              <a:t> </a:t>
            </a:r>
            <a:r>
              <a:rPr lang="en-US" sz="1200" b="0" dirty="0" err="1" smtClean="0">
                <a:solidFill>
                  <a:schemeClr val="tx1">
                    <a:lumMod val="65000"/>
                    <a:lumOff val="35000"/>
                  </a:schemeClr>
                </a:solidFill>
              </a:rPr>
              <a:t>Kalif</a:t>
            </a:r>
            <a:endParaRPr lang="en-US" sz="1600" dirty="0">
              <a:solidFill>
                <a:schemeClr val="tx1">
                  <a:lumMod val="65000"/>
                  <a:lumOff val="35000"/>
                </a:scheme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 id="2147483747" r:id="rId87"/>
    <p:sldLayoutId id="2147483748" r:id="rId88"/>
    <p:sldLayoutId id="2147483749" r:id="rId89"/>
    <p:sldLayoutId id="2147483750" r:id="rId90"/>
    <p:sldLayoutId id="2147483751" r:id="rId91"/>
    <p:sldLayoutId id="2147483752" r:id="rId92"/>
    <p:sldLayoutId id="2147483753" r:id="rId93"/>
    <p:sldLayoutId id="2147483754" r:id="rId94"/>
    <p:sldLayoutId id="2147483755" r:id="rId95"/>
    <p:sldLayoutId id="2147483756" r:id="rId96"/>
    <p:sldLayoutId id="2147483757" r:id="rId97"/>
    <p:sldLayoutId id="2147483758" r:id="rId98"/>
    <p:sldLayoutId id="2147483759" r:id="rId99"/>
    <p:sldLayoutId id="2147483760" r:id="rId100"/>
    <p:sldLayoutId id="2147483761" r:id="rId101"/>
  </p:sldLayoutIdLst>
  <p:txStyles>
    <p:titleStyle>
      <a:lvl1pPr algn="r" rtl="1" eaLnBrk="1" latinLnBrk="0" hangingPunct="1">
        <a:spcBef>
          <a:spcPct val="0"/>
        </a:spcBef>
        <a:buNone/>
        <a:defRPr kumimoji="0" sz="3200" kern="1200">
          <a:solidFill>
            <a:schemeClr val="tx2"/>
          </a:solidFill>
          <a:latin typeface="+mj-lt"/>
          <a:ea typeface="+mj-ea"/>
          <a:cs typeface="+mj-cs"/>
        </a:defRPr>
      </a:lvl1pPr>
    </p:titleStyle>
    <p:bodyStyle>
      <a:lvl1pPr marL="274320" indent="-274320" algn="r" rtl="1"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r" rtl="1"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r" rtl="1"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r" rtl="1"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r" rtl="1"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n.wikipedia.org/wiki/Arity" TargetMode="External"/><Relationship Id="rId2" Type="http://schemas.openxmlformats.org/officeDocument/2006/relationships/hyperlink" Target="http://en.wikipedia.org/wiki/Variadic_functio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msdn.microsoft.com/en-us/library/ms177415.aspx" TargetMode="External"/><Relationship Id="rId2" Type="http://schemas.openxmlformats.org/officeDocument/2006/relationships/hyperlink" Target="http://gcc.gnu.org/onlinedocs/cpp/Variadic-Macros.html#Variadic-Macros" TargetMode="External"/><Relationship Id="rId1" Type="http://schemas.openxmlformats.org/officeDocument/2006/relationships/slideLayout" Target="../slideLayouts/slideLayout2.xml"/><Relationship Id="rId5" Type="http://schemas.openxmlformats.org/officeDocument/2006/relationships/hyperlink" Target="http://stackoverflow.com/questions/679979/how-to-make-a-variadic-macro-variable-number-of-arguments" TargetMode="External"/><Relationship Id="rId4" Type="http://schemas.openxmlformats.org/officeDocument/2006/relationships/hyperlink" Target="http://en.wikipedia.org/wiki/Variadic_macro" TargetMode="External"/></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rtl="0"/>
            <a:r>
              <a:rPr lang="en-US" dirty="0" smtClean="0"/>
              <a:t>static storage, void*, pointer to functions, variadic functions</a:t>
            </a:r>
            <a:endParaRPr lang="en-US" dirty="0"/>
          </a:p>
        </p:txBody>
      </p:sp>
      <p:sp>
        <p:nvSpPr>
          <p:cNvPr id="3" name="Subtitle 2"/>
          <p:cNvSpPr>
            <a:spLocks noGrp="1"/>
          </p:cNvSpPr>
          <p:nvPr>
            <p:ph type="subTitle" idx="1"/>
          </p:nvPr>
        </p:nvSpPr>
        <p:spPr/>
        <p:txBody>
          <a:bodyPr/>
          <a:lstStyle/>
          <a:p>
            <a:r>
              <a:rPr lang="he-IL" dirty="0" smtClean="0"/>
              <a:t>קרן כליף</a:t>
            </a:r>
            <a:endParaRPr lang="en-US" dirty="0"/>
          </a:p>
        </p:txBody>
      </p:sp>
      <p:sp>
        <p:nvSpPr>
          <p:cNvPr id="4" name="Rectangle 3"/>
          <p:cNvSpPr/>
          <p:nvPr/>
        </p:nvSpPr>
        <p:spPr>
          <a:xfrm>
            <a:off x="1691680" y="1340768"/>
            <a:ext cx="6552728" cy="646331"/>
          </a:xfrm>
          <a:prstGeom prst="rect">
            <a:avLst/>
          </a:prstGeom>
        </p:spPr>
        <p:txBody>
          <a:bodyPr wrap="square">
            <a:spAutoFit/>
          </a:bodyPr>
          <a:lstStyle/>
          <a:p>
            <a:r>
              <a:rPr lang="en-US" dirty="0">
                <a:hlinkClick r:id="rId2"/>
              </a:rPr>
              <a:t>http://</a:t>
            </a:r>
            <a:r>
              <a:rPr lang="en-US" dirty="0" smtClean="0">
                <a:hlinkClick r:id="rId2"/>
              </a:rPr>
              <a:t>en.wikipedia.org/wiki/Variadic_function</a:t>
            </a:r>
            <a:endParaRPr lang="en-US" dirty="0" smtClean="0"/>
          </a:p>
          <a:p>
            <a:r>
              <a:rPr lang="en-US" dirty="0">
                <a:hlinkClick r:id="rId3"/>
              </a:rPr>
              <a:t>http://en.wikipedia.org/wiki/Arity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he-IL" smtClean="0"/>
              <a:t>מימוש גנרי ל- </a:t>
            </a:r>
            <a:r>
              <a:rPr lang="en-US" smtClean="0"/>
              <a:t>swap</a:t>
            </a:r>
            <a:r>
              <a:rPr lang="he-IL" smtClean="0"/>
              <a:t>: הסברים</a:t>
            </a:r>
          </a:p>
        </p:txBody>
      </p:sp>
      <p:sp>
        <p:nvSpPr>
          <p:cNvPr id="27651" name="Content Placeholder 2"/>
          <p:cNvSpPr>
            <a:spLocks noGrp="1"/>
          </p:cNvSpPr>
          <p:nvPr>
            <p:ph sz="quarter" idx="1"/>
          </p:nvPr>
        </p:nvSpPr>
        <p:spPr/>
        <p:txBody>
          <a:bodyPr>
            <a:normAutofit/>
          </a:bodyPr>
          <a:lstStyle/>
          <a:p>
            <a:r>
              <a:rPr lang="he-IL" sz="2400" dirty="0" smtClean="0"/>
              <a:t>מאחר והטיפוס הכי קטן שאיתו ניתן לעבוד הוא </a:t>
            </a:r>
            <a:r>
              <a:rPr lang="en-US" sz="2400" dirty="0" smtClean="0"/>
              <a:t>char</a:t>
            </a:r>
            <a:r>
              <a:rPr lang="he-IL" sz="2400" dirty="0" smtClean="0"/>
              <a:t>, הפונקציה עושה </a:t>
            </a:r>
            <a:r>
              <a:rPr lang="en-US" sz="2400" dirty="0" smtClean="0"/>
              <a:t>casting</a:t>
            </a:r>
            <a:r>
              <a:rPr lang="he-IL" sz="2400" dirty="0" smtClean="0"/>
              <a:t> לפרמטרי </a:t>
            </a:r>
            <a:r>
              <a:rPr lang="en-US" sz="2400" dirty="0" smtClean="0"/>
              <a:t>void*</a:t>
            </a:r>
            <a:r>
              <a:rPr lang="he-IL" sz="2400" dirty="0" smtClean="0"/>
              <a:t> שקיבלה לטיפוס </a:t>
            </a:r>
            <a:r>
              <a:rPr lang="en-US" sz="2400" dirty="0" smtClean="0"/>
              <a:t>char*</a:t>
            </a:r>
            <a:endParaRPr lang="he-IL" sz="2400" dirty="0" smtClean="0"/>
          </a:p>
          <a:p>
            <a:r>
              <a:rPr lang="he-IL" sz="2400" dirty="0" smtClean="0"/>
              <a:t>למשל עבור 2 </a:t>
            </a:r>
            <a:r>
              <a:rPr lang="en-US" sz="2400" dirty="0" err="1" smtClean="0"/>
              <a:t>int</a:t>
            </a:r>
            <a:r>
              <a:rPr lang="he-IL" sz="2400" dirty="0" smtClean="0"/>
              <a:t>'ים:</a:t>
            </a:r>
            <a:endParaRPr lang="en-US" sz="2400" dirty="0" smtClean="0"/>
          </a:p>
        </p:txBody>
      </p:sp>
      <p:sp>
        <p:nvSpPr>
          <p:cNvPr id="6" name="Content Placeholder 2"/>
          <p:cNvSpPr txBox="1">
            <a:spLocks/>
          </p:cNvSpPr>
          <p:nvPr/>
        </p:nvSpPr>
        <p:spPr bwMode="auto">
          <a:xfrm>
            <a:off x="76200" y="2362200"/>
            <a:ext cx="6019800" cy="4572000"/>
          </a:xfrm>
          <a:prstGeom prst="rect">
            <a:avLst/>
          </a:prstGeom>
          <a:noFill/>
          <a:ln w="9525">
            <a:noFill/>
            <a:miter lim="800000"/>
            <a:headEnd/>
            <a:tailEnd/>
          </a:ln>
        </p:spPr>
        <p:txBody>
          <a:bodyPr/>
          <a:lstStyle/>
          <a:p>
            <a:pPr marL="266700" indent="-266700" eaLnBrk="0" hangingPunct="0">
              <a:buClr>
                <a:schemeClr val="accent1"/>
              </a:buClr>
              <a:buSzPct val="85000"/>
              <a:buFont typeface="Franklin Gothic Book" pitchFamily="34" charset="0"/>
              <a:buAutoNum type="arabicPeriod"/>
            </a:pPr>
            <a:r>
              <a:rPr lang="en-US" sz="2000" dirty="0">
                <a:latin typeface="Arial" pitchFamily="34" charset="0"/>
                <a:cs typeface="Arial" pitchFamily="34" charset="0"/>
              </a:rPr>
              <a:t>void swap(void* a, void* b, int </a:t>
            </a:r>
            <a:r>
              <a:rPr lang="en-US" sz="2000" dirty="0" err="1">
                <a:latin typeface="Arial" pitchFamily="34" charset="0"/>
                <a:cs typeface="Arial" pitchFamily="34" charset="0"/>
              </a:rPr>
              <a:t>typeSize</a:t>
            </a:r>
            <a:r>
              <a:rPr lang="en-US" sz="2000" dirty="0">
                <a:latin typeface="Arial" pitchFamily="34" charset="0"/>
                <a:cs typeface="Arial" pitchFamily="34" charset="0"/>
              </a:rPr>
              <a:t>)</a:t>
            </a:r>
          </a:p>
          <a:p>
            <a:pPr marL="266700" indent="-266700" eaLnBrk="0" hangingPunct="0">
              <a:buClr>
                <a:schemeClr val="accent1"/>
              </a:buClr>
              <a:buSzPct val="85000"/>
              <a:buFont typeface="Franklin Gothic Book" pitchFamily="34" charset="0"/>
              <a:buAutoNum type="arabicPeriod"/>
            </a:pPr>
            <a:r>
              <a:rPr lang="he-IL" sz="2000" dirty="0">
                <a:latin typeface="Arial" pitchFamily="34" charset="0"/>
                <a:cs typeface="Arial" pitchFamily="34" charset="0"/>
              </a:rPr>
              <a:t>}</a:t>
            </a:r>
          </a:p>
          <a:p>
            <a:pPr marL="266700" indent="-266700" eaLnBrk="0" hangingPunct="0">
              <a:buClr>
                <a:schemeClr val="accent1"/>
              </a:buClr>
              <a:buSzPct val="85000"/>
              <a:buFont typeface="Franklin Gothic Book" pitchFamily="34" charset="0"/>
              <a:buAutoNum type="arabicPeriod"/>
            </a:pPr>
            <a:r>
              <a:rPr lang="en-US" sz="2000" dirty="0">
                <a:latin typeface="Arial" pitchFamily="34" charset="0"/>
                <a:cs typeface="Arial" pitchFamily="34" charset="0"/>
              </a:rPr>
              <a:t>     int </a:t>
            </a:r>
            <a:r>
              <a:rPr lang="en-US" sz="2000" dirty="0" err="1">
                <a:latin typeface="Arial" pitchFamily="34" charset="0"/>
                <a:cs typeface="Arial" pitchFamily="34" charset="0"/>
              </a:rPr>
              <a:t>i</a:t>
            </a:r>
            <a:r>
              <a:rPr lang="en-US" sz="2000" dirty="0">
                <a:latin typeface="Arial" pitchFamily="34" charset="0"/>
                <a:cs typeface="Arial" pitchFamily="34" charset="0"/>
              </a:rPr>
              <a:t>;</a:t>
            </a:r>
          </a:p>
          <a:p>
            <a:pPr marL="266700" indent="-266700" eaLnBrk="0" hangingPunct="0">
              <a:buClr>
                <a:schemeClr val="accent1"/>
              </a:buClr>
              <a:buSzPct val="85000"/>
              <a:buFont typeface="Franklin Gothic Book" pitchFamily="34" charset="0"/>
              <a:buAutoNum type="arabicPeriod"/>
            </a:pPr>
            <a:r>
              <a:rPr lang="en-US" sz="2000" dirty="0">
                <a:latin typeface="Arial" pitchFamily="34" charset="0"/>
                <a:cs typeface="Arial" pitchFamily="34" charset="0"/>
              </a:rPr>
              <a:t>     char temp;</a:t>
            </a:r>
          </a:p>
          <a:p>
            <a:pPr marL="266700" indent="-266700" eaLnBrk="0" hangingPunct="0">
              <a:buClr>
                <a:schemeClr val="accent1"/>
              </a:buClr>
              <a:buSzPct val="85000"/>
              <a:buFont typeface="Franklin Gothic Book" pitchFamily="34" charset="0"/>
              <a:buAutoNum type="arabicPeriod"/>
            </a:pPr>
            <a:r>
              <a:rPr lang="en-US" sz="2000" dirty="0">
                <a:latin typeface="Arial" pitchFamily="34" charset="0"/>
                <a:cs typeface="Arial" pitchFamily="34" charset="0"/>
              </a:rPr>
              <a:t>     char* first = (char*)a;</a:t>
            </a:r>
          </a:p>
          <a:p>
            <a:pPr marL="266700" indent="-266700" eaLnBrk="0" hangingPunct="0">
              <a:buClr>
                <a:schemeClr val="accent1"/>
              </a:buClr>
              <a:buSzPct val="85000"/>
              <a:buFont typeface="Franklin Gothic Book" pitchFamily="34" charset="0"/>
              <a:buAutoNum type="arabicPeriod"/>
            </a:pPr>
            <a:r>
              <a:rPr lang="en-US" sz="2000" dirty="0">
                <a:latin typeface="Arial" pitchFamily="34" charset="0"/>
                <a:cs typeface="Arial" pitchFamily="34" charset="0"/>
              </a:rPr>
              <a:t>     char* second = (char*)b;</a:t>
            </a:r>
          </a:p>
          <a:p>
            <a:pPr marL="266700" indent="-266700" eaLnBrk="0" hangingPunct="0">
              <a:buClr>
                <a:schemeClr val="accent1"/>
              </a:buClr>
              <a:buSzPct val="85000"/>
              <a:buFont typeface="Franklin Gothic Book" pitchFamily="34" charset="0"/>
              <a:buAutoNum type="arabicPeriod"/>
            </a:pPr>
            <a:r>
              <a:rPr lang="en-US" sz="2000" dirty="0">
                <a:latin typeface="Arial" pitchFamily="34" charset="0"/>
                <a:cs typeface="Arial" pitchFamily="34" charset="0"/>
              </a:rPr>
              <a:t> </a:t>
            </a:r>
            <a:endParaRPr lang="he-IL" sz="2000" dirty="0">
              <a:latin typeface="Arial" pitchFamily="34" charset="0"/>
              <a:cs typeface="Arial" pitchFamily="34" charset="0"/>
            </a:endParaRPr>
          </a:p>
          <a:p>
            <a:pPr marL="266700" indent="-266700" eaLnBrk="0" hangingPunct="0">
              <a:buClr>
                <a:schemeClr val="accent1"/>
              </a:buClr>
              <a:buSzPct val="85000"/>
              <a:buFont typeface="Franklin Gothic Book" pitchFamily="34" charset="0"/>
              <a:buAutoNum type="arabicPeriod"/>
            </a:pPr>
            <a:r>
              <a:rPr lang="nn-NO" sz="2000" dirty="0" smtClean="0">
                <a:latin typeface="Arial" pitchFamily="34" charset="0"/>
                <a:cs typeface="Arial" pitchFamily="34" charset="0"/>
              </a:rPr>
              <a:t>    for (        ;                      ;         )</a:t>
            </a:r>
          </a:p>
          <a:p>
            <a:pPr marL="266700" indent="-266700" eaLnBrk="0" hangingPunct="0">
              <a:buClr>
                <a:schemeClr val="accent1"/>
              </a:buClr>
              <a:buSzPct val="85000"/>
              <a:buFont typeface="Franklin Gothic Book" pitchFamily="34" charset="0"/>
              <a:buAutoNum type="arabicPeriod"/>
            </a:pPr>
            <a:r>
              <a:rPr lang="en-US" sz="2000" dirty="0" smtClean="0">
                <a:latin typeface="Arial" pitchFamily="34" charset="0"/>
                <a:cs typeface="Arial" pitchFamily="34" charset="0"/>
              </a:rPr>
              <a:t>    </a:t>
            </a:r>
            <a:r>
              <a:rPr lang="he-IL" sz="2000" dirty="0" smtClean="0">
                <a:latin typeface="Arial" pitchFamily="34" charset="0"/>
                <a:cs typeface="Arial" pitchFamily="34" charset="0"/>
              </a:rPr>
              <a:t>   }</a:t>
            </a:r>
          </a:p>
          <a:p>
            <a:pPr marL="266700" indent="-266700" eaLnBrk="0" hangingPunct="0">
              <a:buClr>
                <a:schemeClr val="accent1"/>
              </a:buClr>
              <a:buSzPct val="85000"/>
              <a:buFont typeface="Franklin Gothic Book" pitchFamily="34" charset="0"/>
              <a:buAutoNum type="arabicPeriod"/>
            </a:pPr>
            <a:r>
              <a:rPr lang="en-US" sz="2000" dirty="0">
                <a:latin typeface="Arial" pitchFamily="34" charset="0"/>
                <a:cs typeface="Arial" pitchFamily="34" charset="0"/>
              </a:rPr>
              <a:t>	temp = *(</a:t>
            </a:r>
            <a:r>
              <a:rPr lang="en-US" sz="2000" dirty="0" err="1">
                <a:latin typeface="Arial" pitchFamily="34" charset="0"/>
                <a:cs typeface="Arial" pitchFamily="34" charset="0"/>
              </a:rPr>
              <a:t>first+i</a:t>
            </a:r>
            <a:r>
              <a:rPr lang="en-US" sz="2000" dirty="0">
                <a:latin typeface="Arial" pitchFamily="34" charset="0"/>
                <a:cs typeface="Arial" pitchFamily="34" charset="0"/>
              </a:rPr>
              <a:t>);</a:t>
            </a:r>
          </a:p>
          <a:p>
            <a:pPr marL="266700" indent="-266700" eaLnBrk="0" hangingPunct="0">
              <a:buClr>
                <a:schemeClr val="accent1"/>
              </a:buClr>
              <a:buSzPct val="85000"/>
              <a:buFont typeface="Franklin Gothic Book" pitchFamily="34" charset="0"/>
              <a:buAutoNum type="arabicPeriod"/>
            </a:pPr>
            <a:r>
              <a:rPr lang="en-US" sz="2000" dirty="0">
                <a:latin typeface="Arial" pitchFamily="34" charset="0"/>
                <a:cs typeface="Arial" pitchFamily="34" charset="0"/>
              </a:rPr>
              <a:t>	*(</a:t>
            </a:r>
            <a:r>
              <a:rPr lang="en-US" sz="2000" dirty="0" err="1">
                <a:latin typeface="Arial" pitchFamily="34" charset="0"/>
                <a:cs typeface="Arial" pitchFamily="34" charset="0"/>
              </a:rPr>
              <a:t>first+i</a:t>
            </a:r>
            <a:r>
              <a:rPr lang="en-US" sz="2000" dirty="0">
                <a:latin typeface="Arial" pitchFamily="34" charset="0"/>
                <a:cs typeface="Arial" pitchFamily="34" charset="0"/>
              </a:rPr>
              <a:t>) = *(</a:t>
            </a:r>
            <a:r>
              <a:rPr lang="en-US" sz="2000" dirty="0" err="1">
                <a:latin typeface="Arial" pitchFamily="34" charset="0"/>
                <a:cs typeface="Arial" pitchFamily="34" charset="0"/>
              </a:rPr>
              <a:t>second+i</a:t>
            </a:r>
            <a:r>
              <a:rPr lang="en-US" sz="2000" dirty="0">
                <a:latin typeface="Arial" pitchFamily="34" charset="0"/>
                <a:cs typeface="Arial" pitchFamily="34" charset="0"/>
              </a:rPr>
              <a:t>);</a:t>
            </a:r>
          </a:p>
          <a:p>
            <a:pPr marL="266700" indent="-266700" eaLnBrk="0" hangingPunct="0">
              <a:buClr>
                <a:schemeClr val="accent1"/>
              </a:buClr>
              <a:buSzPct val="85000"/>
              <a:buFont typeface="Franklin Gothic Book" pitchFamily="34" charset="0"/>
              <a:buAutoNum type="arabicPeriod"/>
            </a:pPr>
            <a:r>
              <a:rPr lang="en-US" sz="2000" dirty="0">
                <a:latin typeface="Arial" pitchFamily="34" charset="0"/>
                <a:cs typeface="Arial" pitchFamily="34" charset="0"/>
              </a:rPr>
              <a:t>	*(</a:t>
            </a:r>
            <a:r>
              <a:rPr lang="en-US" sz="2000" dirty="0" err="1">
                <a:latin typeface="Arial" pitchFamily="34" charset="0"/>
                <a:cs typeface="Arial" pitchFamily="34" charset="0"/>
              </a:rPr>
              <a:t>second+i</a:t>
            </a:r>
            <a:r>
              <a:rPr lang="en-US" sz="2000" dirty="0">
                <a:latin typeface="Arial" pitchFamily="34" charset="0"/>
                <a:cs typeface="Arial" pitchFamily="34" charset="0"/>
              </a:rPr>
              <a:t>) = temp;</a:t>
            </a:r>
          </a:p>
          <a:p>
            <a:pPr marL="266700" indent="-266700" eaLnBrk="0" hangingPunct="0">
              <a:buClr>
                <a:schemeClr val="accent1"/>
              </a:buClr>
              <a:buSzPct val="85000"/>
              <a:buFont typeface="Franklin Gothic Book" pitchFamily="34" charset="0"/>
              <a:buAutoNum type="arabicPeriod"/>
            </a:pPr>
            <a:r>
              <a:rPr lang="en-US" sz="2000" dirty="0">
                <a:latin typeface="Arial" pitchFamily="34" charset="0"/>
                <a:cs typeface="Arial" pitchFamily="34" charset="0"/>
              </a:rPr>
              <a:t>    </a:t>
            </a:r>
            <a:r>
              <a:rPr lang="he-IL" sz="2000" dirty="0">
                <a:latin typeface="Arial" pitchFamily="34" charset="0"/>
                <a:cs typeface="Arial" pitchFamily="34" charset="0"/>
              </a:rPr>
              <a:t>{</a:t>
            </a:r>
          </a:p>
          <a:p>
            <a:pPr marL="266700" indent="-266700" eaLnBrk="0" hangingPunct="0">
              <a:buClr>
                <a:schemeClr val="accent1"/>
              </a:buClr>
              <a:buSzPct val="85000"/>
              <a:buFont typeface="Franklin Gothic Book" pitchFamily="34" charset="0"/>
              <a:buAutoNum type="arabicPeriod"/>
            </a:pPr>
            <a:r>
              <a:rPr lang="en-US" sz="2000" dirty="0">
                <a:latin typeface="Arial" pitchFamily="34" charset="0"/>
                <a:cs typeface="Arial" pitchFamily="34" charset="0"/>
              </a:rPr>
              <a:t>}</a:t>
            </a:r>
            <a:endParaRPr lang="he-IL" sz="2000" dirty="0">
              <a:latin typeface="Arial" pitchFamily="34" charset="0"/>
              <a:cs typeface="Arial" pitchFamily="34" charset="0"/>
            </a:endParaRPr>
          </a:p>
        </p:txBody>
      </p:sp>
      <p:graphicFrame>
        <p:nvGraphicFramePr>
          <p:cNvPr id="7" name="Table 6"/>
          <p:cNvGraphicFramePr>
            <a:graphicFrameLocks noGrp="1"/>
          </p:cNvGraphicFramePr>
          <p:nvPr/>
        </p:nvGraphicFramePr>
        <p:xfrm>
          <a:off x="7221072" y="2636912"/>
          <a:ext cx="1704022" cy="1788160"/>
        </p:xfrm>
        <a:graphic>
          <a:graphicData uri="http://schemas.openxmlformats.org/drawingml/2006/table">
            <a:tbl>
              <a:tblPr rtl="1" firstRow="1" bandRow="1">
                <a:tableStyleId>{5C22544A-7EE6-4342-B048-85BDC9FD1C3A}</a:tableStyleId>
              </a:tblPr>
              <a:tblGrid>
                <a:gridCol w="562292"/>
                <a:gridCol w="1141730"/>
              </a:tblGrid>
              <a:tr h="447040">
                <a:tc>
                  <a:txBody>
                    <a:bodyPr/>
                    <a:lstStyle/>
                    <a:p>
                      <a:pPr algn="just" rtl="1"/>
                      <a:r>
                        <a:rPr lang="en-US" sz="1200" b="1" dirty="0" smtClean="0">
                          <a:solidFill>
                            <a:schemeClr val="tx1"/>
                          </a:solidFill>
                        </a:rPr>
                        <a:t>1000</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sz="1600" b="1" dirty="0" smtClean="0">
                          <a:solidFill>
                            <a:schemeClr val="tx1"/>
                          </a:solidFill>
                        </a:rPr>
                        <a:t>00100111</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447040">
                <a:tc>
                  <a:txBody>
                    <a:bodyPr/>
                    <a:lstStyle/>
                    <a:p>
                      <a:pPr algn="just" rtl="1"/>
                      <a:r>
                        <a:rPr lang="en-US" sz="1200" b="1" dirty="0" smtClean="0"/>
                        <a:t>1001</a:t>
                      </a:r>
                      <a:endParaRPr lang="he-IL"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sz="1600" b="1" dirty="0" smtClean="0"/>
                        <a:t>10000110</a:t>
                      </a:r>
                      <a:endParaRPr lang="he-IL"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447040">
                <a:tc>
                  <a:txBody>
                    <a:bodyPr/>
                    <a:lstStyle/>
                    <a:p>
                      <a:pPr algn="just" rtl="1"/>
                      <a:r>
                        <a:rPr lang="en-US" sz="1200" b="1" dirty="0" smtClean="0"/>
                        <a:t>1002</a:t>
                      </a:r>
                      <a:endParaRPr lang="he-IL"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sz="1600" b="1" dirty="0" smtClean="0"/>
                        <a:t>00001110</a:t>
                      </a:r>
                      <a:endParaRPr lang="he-IL"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447040">
                <a:tc>
                  <a:txBody>
                    <a:bodyPr/>
                    <a:lstStyle/>
                    <a:p>
                      <a:pPr algn="just" rtl="1"/>
                      <a:r>
                        <a:rPr lang="en-US" sz="1200" b="1" dirty="0" smtClean="0"/>
                        <a:t>1003</a:t>
                      </a:r>
                      <a:endParaRPr lang="he-IL"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sz="1600" b="1" dirty="0" smtClean="0"/>
                        <a:t>00000000</a:t>
                      </a:r>
                      <a:endParaRPr lang="he-IL"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bl>
          </a:graphicData>
        </a:graphic>
      </p:graphicFrame>
      <p:graphicFrame>
        <p:nvGraphicFramePr>
          <p:cNvPr id="16" name="Table 15"/>
          <p:cNvGraphicFramePr>
            <a:graphicFrameLocks noGrp="1"/>
          </p:cNvGraphicFramePr>
          <p:nvPr/>
        </p:nvGraphicFramePr>
        <p:xfrm>
          <a:off x="7162360" y="4653136"/>
          <a:ext cx="1762734" cy="1788160"/>
        </p:xfrm>
        <a:graphic>
          <a:graphicData uri="http://schemas.openxmlformats.org/drawingml/2006/table">
            <a:tbl>
              <a:tblPr rtl="1" firstRow="1" bandRow="1">
                <a:tableStyleId>{5C22544A-7EE6-4342-B048-85BDC9FD1C3A}</a:tableStyleId>
              </a:tblPr>
              <a:tblGrid>
                <a:gridCol w="562292"/>
                <a:gridCol w="1200442"/>
              </a:tblGrid>
              <a:tr h="447040">
                <a:tc>
                  <a:txBody>
                    <a:bodyPr/>
                    <a:lstStyle/>
                    <a:p>
                      <a:pPr algn="just" rtl="1"/>
                      <a:r>
                        <a:rPr lang="en-US" sz="1200" b="1" dirty="0" smtClean="0">
                          <a:solidFill>
                            <a:schemeClr val="tx1"/>
                          </a:solidFill>
                        </a:rPr>
                        <a:t>2000</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sz="1600" b="1" dirty="0" smtClean="0">
                          <a:solidFill>
                            <a:schemeClr val="tx1"/>
                          </a:solidFill>
                        </a:rPr>
                        <a:t>10101010</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447040">
                <a:tc>
                  <a:txBody>
                    <a:bodyPr/>
                    <a:lstStyle/>
                    <a:p>
                      <a:pPr algn="just" rtl="1"/>
                      <a:r>
                        <a:rPr lang="en-US" sz="1200" b="1" dirty="0" smtClean="0"/>
                        <a:t>2001</a:t>
                      </a:r>
                      <a:endParaRPr lang="he-IL"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sz="1600" b="1" dirty="0" smtClean="0"/>
                        <a:t>10101010</a:t>
                      </a:r>
                      <a:endParaRPr lang="he-IL"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447040">
                <a:tc>
                  <a:txBody>
                    <a:bodyPr/>
                    <a:lstStyle/>
                    <a:p>
                      <a:pPr algn="just" rtl="1"/>
                      <a:r>
                        <a:rPr lang="en-US" sz="1200" b="1" dirty="0" smtClean="0"/>
                        <a:t>2002</a:t>
                      </a:r>
                      <a:endParaRPr lang="he-IL"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sz="1600" b="1" dirty="0" smtClean="0"/>
                        <a:t>00001110</a:t>
                      </a:r>
                      <a:endParaRPr lang="he-IL"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447040">
                <a:tc>
                  <a:txBody>
                    <a:bodyPr/>
                    <a:lstStyle/>
                    <a:p>
                      <a:pPr algn="just" rtl="1"/>
                      <a:r>
                        <a:rPr lang="en-US" sz="1200" b="1" dirty="0" smtClean="0"/>
                        <a:t>2003</a:t>
                      </a:r>
                      <a:endParaRPr lang="he-IL"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sz="1600" b="1" dirty="0" smtClean="0"/>
                        <a:t>00000000</a:t>
                      </a:r>
                      <a:endParaRPr lang="he-IL"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bl>
          </a:graphicData>
        </a:graphic>
      </p:graphicFrame>
      <p:graphicFrame>
        <p:nvGraphicFramePr>
          <p:cNvPr id="20" name="Table 19"/>
          <p:cNvGraphicFramePr>
            <a:graphicFrameLocks noGrp="1"/>
          </p:cNvGraphicFramePr>
          <p:nvPr/>
        </p:nvGraphicFramePr>
        <p:xfrm>
          <a:off x="3805714" y="3713440"/>
          <a:ext cx="3264396" cy="2595880"/>
        </p:xfrm>
        <a:graphic>
          <a:graphicData uri="http://schemas.openxmlformats.org/drawingml/2006/table">
            <a:tbl>
              <a:tblPr rtl="1" firstRow="1" bandRow="1">
                <a:tableStyleId>{5C22544A-7EE6-4342-B048-85BDC9FD1C3A}</a:tableStyleId>
              </a:tblPr>
              <a:tblGrid>
                <a:gridCol w="664820"/>
                <a:gridCol w="1023000"/>
                <a:gridCol w="1576576"/>
              </a:tblGrid>
              <a:tr h="370840">
                <a:tc>
                  <a:txBody>
                    <a:bodyPr/>
                    <a:lstStyle/>
                    <a:p>
                      <a:pPr rtl="1"/>
                      <a:r>
                        <a:rPr lang="en-US" sz="1200" b="1" dirty="0" smtClean="0">
                          <a:solidFill>
                            <a:schemeClr val="tx1"/>
                          </a:solidFill>
                        </a:rPr>
                        <a:t>3000</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1000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void*:  a</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3004</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2000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void*: b</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3008</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4</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int: </a:t>
                      </a:r>
                      <a:r>
                        <a:rPr lang="en-US" sz="1600" b="1" dirty="0" err="1" smtClean="0">
                          <a:solidFill>
                            <a:schemeClr val="tx1"/>
                          </a:solidFill>
                        </a:rPr>
                        <a:t>typeSize</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3012</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int: </a:t>
                      </a:r>
                      <a:r>
                        <a:rPr lang="en-US" sz="1600" b="1" baseline="0" dirty="0" smtClean="0">
                          <a:solidFill>
                            <a:schemeClr val="tx1"/>
                          </a:solidFill>
                        </a:rPr>
                        <a:t> </a:t>
                      </a:r>
                      <a:r>
                        <a:rPr lang="en-US" sz="1600" b="1" baseline="0" dirty="0" err="1" smtClean="0">
                          <a:solidFill>
                            <a:schemeClr val="tx1"/>
                          </a:solidFill>
                        </a:rPr>
                        <a:t>i</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3016</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char:</a:t>
                      </a:r>
                      <a:r>
                        <a:rPr lang="en-US" sz="1600" b="1" baseline="0" dirty="0" smtClean="0">
                          <a:solidFill>
                            <a:schemeClr val="tx1"/>
                          </a:solidFill>
                        </a:rPr>
                        <a:t> temp</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3017</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char*: first</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3021</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char*: second</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7723" name="TextBox 20"/>
          <p:cNvSpPr txBox="1">
            <a:spLocks noChangeArrowheads="1"/>
          </p:cNvSpPr>
          <p:nvPr/>
        </p:nvSpPr>
        <p:spPr bwMode="auto">
          <a:xfrm>
            <a:off x="3999384" y="6299472"/>
            <a:ext cx="3124200" cy="369888"/>
          </a:xfrm>
          <a:prstGeom prst="rect">
            <a:avLst/>
          </a:prstGeom>
          <a:noFill/>
          <a:ln w="9525">
            <a:noFill/>
            <a:miter lim="800000"/>
            <a:headEnd/>
            <a:tailEnd/>
          </a:ln>
        </p:spPr>
        <p:txBody>
          <a:bodyPr>
            <a:spAutoFit/>
          </a:bodyPr>
          <a:lstStyle/>
          <a:p>
            <a:pPr algn="ctr" rtl="1"/>
            <a:r>
              <a:rPr lang="he-IL"/>
              <a:t>הזכרון של הפונקציה </a:t>
            </a:r>
            <a:r>
              <a:rPr lang="en-US"/>
              <a:t>swap</a:t>
            </a:r>
            <a:endParaRPr lang="he-IL"/>
          </a:p>
        </p:txBody>
      </p:sp>
      <p:graphicFrame>
        <p:nvGraphicFramePr>
          <p:cNvPr id="22" name="Table 21"/>
          <p:cNvGraphicFramePr>
            <a:graphicFrameLocks noGrp="1"/>
          </p:cNvGraphicFramePr>
          <p:nvPr/>
        </p:nvGraphicFramePr>
        <p:xfrm>
          <a:off x="3768731" y="3717032"/>
          <a:ext cx="3323549" cy="2595880"/>
        </p:xfrm>
        <a:graphic>
          <a:graphicData uri="http://schemas.openxmlformats.org/drawingml/2006/table">
            <a:tbl>
              <a:tblPr rtl="1" firstRow="1" bandRow="1">
                <a:tableStyleId>{5C22544A-7EE6-4342-B048-85BDC9FD1C3A}</a:tableStyleId>
              </a:tblPr>
              <a:tblGrid>
                <a:gridCol w="683940"/>
                <a:gridCol w="1039052"/>
                <a:gridCol w="1600557"/>
              </a:tblGrid>
              <a:tr h="370840">
                <a:tc>
                  <a:txBody>
                    <a:bodyPr/>
                    <a:lstStyle/>
                    <a:p>
                      <a:pPr rtl="1"/>
                      <a:r>
                        <a:rPr lang="en-US" sz="1200" b="1" dirty="0" smtClean="0">
                          <a:solidFill>
                            <a:schemeClr val="tx1"/>
                          </a:solidFill>
                        </a:rPr>
                        <a:t>3000</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1000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void*:  a</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3004</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2000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void*: b</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3008</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4</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int: </a:t>
                      </a:r>
                      <a:r>
                        <a:rPr lang="en-US" sz="1600" b="1" dirty="0" err="1" smtClean="0">
                          <a:solidFill>
                            <a:schemeClr val="tx1"/>
                          </a:solidFill>
                        </a:rPr>
                        <a:t>typeSize</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3012</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int: </a:t>
                      </a:r>
                      <a:r>
                        <a:rPr lang="en-US" sz="1600" b="1" baseline="0" dirty="0" smtClean="0">
                          <a:solidFill>
                            <a:schemeClr val="tx1"/>
                          </a:solidFill>
                        </a:rPr>
                        <a:t> </a:t>
                      </a:r>
                      <a:r>
                        <a:rPr lang="en-US" sz="1600" b="1" baseline="0" dirty="0" err="1" smtClean="0">
                          <a:solidFill>
                            <a:schemeClr val="tx1"/>
                          </a:solidFill>
                        </a:rPr>
                        <a:t>i</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3016</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char:</a:t>
                      </a:r>
                      <a:r>
                        <a:rPr lang="en-US" sz="1600" b="1" baseline="0" dirty="0" smtClean="0">
                          <a:solidFill>
                            <a:schemeClr val="tx1"/>
                          </a:solidFill>
                        </a:rPr>
                        <a:t> temp</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3017</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1000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char*: first</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3021</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char*: second</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3" name="Table 22"/>
          <p:cNvGraphicFramePr>
            <a:graphicFrameLocks noGrp="1"/>
          </p:cNvGraphicFramePr>
          <p:nvPr/>
        </p:nvGraphicFramePr>
        <p:xfrm>
          <a:off x="3805714" y="3717032"/>
          <a:ext cx="3275384" cy="2595880"/>
        </p:xfrm>
        <a:graphic>
          <a:graphicData uri="http://schemas.openxmlformats.org/drawingml/2006/table">
            <a:tbl>
              <a:tblPr rtl="1" firstRow="1" bandRow="1">
                <a:tableStyleId>{5C22544A-7EE6-4342-B048-85BDC9FD1C3A}</a:tableStyleId>
              </a:tblPr>
              <a:tblGrid>
                <a:gridCol w="678900"/>
                <a:gridCol w="1005616"/>
                <a:gridCol w="1590868"/>
              </a:tblGrid>
              <a:tr h="370840">
                <a:tc>
                  <a:txBody>
                    <a:bodyPr/>
                    <a:lstStyle/>
                    <a:p>
                      <a:pPr rtl="1"/>
                      <a:r>
                        <a:rPr lang="en-US" sz="1200" b="1" dirty="0" smtClean="0">
                          <a:solidFill>
                            <a:schemeClr val="tx1"/>
                          </a:solidFill>
                        </a:rPr>
                        <a:t>3000</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1000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void*:  a</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3004</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2000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void*: b</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3008</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4</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int: </a:t>
                      </a:r>
                      <a:r>
                        <a:rPr lang="en-US" sz="1600" b="1" dirty="0" err="1" smtClean="0">
                          <a:solidFill>
                            <a:schemeClr val="tx1"/>
                          </a:solidFill>
                        </a:rPr>
                        <a:t>typeSize</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3012</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int: </a:t>
                      </a:r>
                      <a:r>
                        <a:rPr lang="en-US" sz="1600" b="1" baseline="0" dirty="0" smtClean="0">
                          <a:solidFill>
                            <a:schemeClr val="tx1"/>
                          </a:solidFill>
                        </a:rPr>
                        <a:t> </a:t>
                      </a:r>
                      <a:r>
                        <a:rPr lang="en-US" sz="1600" b="1" baseline="0" dirty="0" err="1" smtClean="0">
                          <a:solidFill>
                            <a:schemeClr val="tx1"/>
                          </a:solidFill>
                        </a:rPr>
                        <a:t>i</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3016</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char:</a:t>
                      </a:r>
                      <a:r>
                        <a:rPr lang="en-US" sz="1600" b="1" baseline="0" dirty="0" smtClean="0">
                          <a:solidFill>
                            <a:schemeClr val="tx1"/>
                          </a:solidFill>
                        </a:rPr>
                        <a:t> temp</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3017</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1000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char*: first</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3021</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2000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char*: second</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4" name="TextBox 23"/>
          <p:cNvSpPr txBox="1">
            <a:spLocks noChangeArrowheads="1"/>
          </p:cNvSpPr>
          <p:nvPr/>
        </p:nvSpPr>
        <p:spPr bwMode="auto">
          <a:xfrm>
            <a:off x="1676400" y="4506913"/>
            <a:ext cx="1981200" cy="400110"/>
          </a:xfrm>
          <a:prstGeom prst="rect">
            <a:avLst/>
          </a:prstGeom>
          <a:noFill/>
          <a:ln w="9525">
            <a:noFill/>
            <a:miter lim="800000"/>
            <a:headEnd/>
            <a:tailEnd/>
          </a:ln>
        </p:spPr>
        <p:txBody>
          <a:bodyPr>
            <a:spAutoFit/>
          </a:bodyPr>
          <a:lstStyle/>
          <a:p>
            <a:r>
              <a:rPr lang="nn-NO" sz="2000">
                <a:latin typeface="Arial" pitchFamily="34" charset="0"/>
                <a:cs typeface="Arial" pitchFamily="34" charset="0"/>
              </a:rPr>
              <a:t> i &lt; typeSize</a:t>
            </a:r>
            <a:endParaRPr lang="he-IL" sz="2000">
              <a:latin typeface="Arial" pitchFamily="34" charset="0"/>
              <a:cs typeface="Arial" pitchFamily="34" charset="0"/>
            </a:endParaRPr>
          </a:p>
        </p:txBody>
      </p:sp>
      <p:sp>
        <p:nvSpPr>
          <p:cNvPr id="25" name="TextBox 24"/>
          <p:cNvSpPr txBox="1">
            <a:spLocks noChangeArrowheads="1"/>
          </p:cNvSpPr>
          <p:nvPr/>
        </p:nvSpPr>
        <p:spPr bwMode="auto">
          <a:xfrm>
            <a:off x="3419872" y="4509120"/>
            <a:ext cx="1981200" cy="400110"/>
          </a:xfrm>
          <a:prstGeom prst="rect">
            <a:avLst/>
          </a:prstGeom>
          <a:noFill/>
          <a:ln w="9525">
            <a:noFill/>
            <a:miter lim="800000"/>
            <a:headEnd/>
            <a:tailEnd/>
          </a:ln>
        </p:spPr>
        <p:txBody>
          <a:bodyPr>
            <a:spAutoFit/>
          </a:bodyPr>
          <a:lstStyle/>
          <a:p>
            <a:r>
              <a:rPr lang="nn-NO" sz="2000" dirty="0">
                <a:latin typeface="Arial" pitchFamily="34" charset="0"/>
                <a:cs typeface="Arial" pitchFamily="34" charset="0"/>
              </a:rPr>
              <a:t>i</a:t>
            </a:r>
            <a:r>
              <a:rPr lang="nn-NO" sz="2000" dirty="0" smtClean="0">
                <a:latin typeface="Arial" pitchFamily="34" charset="0"/>
                <a:cs typeface="Arial" pitchFamily="34" charset="0"/>
              </a:rPr>
              <a:t>++</a:t>
            </a:r>
            <a:endParaRPr lang="he-IL" sz="2000" dirty="0">
              <a:latin typeface="Arial" pitchFamily="34" charset="0"/>
              <a:cs typeface="Arial" pitchFamily="34" charset="0"/>
            </a:endParaRPr>
          </a:p>
        </p:txBody>
      </p:sp>
      <p:sp>
        <p:nvSpPr>
          <p:cNvPr id="26" name="TextBox 25"/>
          <p:cNvSpPr txBox="1">
            <a:spLocks noChangeArrowheads="1"/>
          </p:cNvSpPr>
          <p:nvPr/>
        </p:nvSpPr>
        <p:spPr bwMode="auto">
          <a:xfrm>
            <a:off x="1143000" y="4495800"/>
            <a:ext cx="1143000" cy="400110"/>
          </a:xfrm>
          <a:prstGeom prst="rect">
            <a:avLst/>
          </a:prstGeom>
          <a:noFill/>
          <a:ln w="9525">
            <a:noFill/>
            <a:miter lim="800000"/>
            <a:headEnd/>
            <a:tailEnd/>
          </a:ln>
        </p:spPr>
        <p:txBody>
          <a:bodyPr>
            <a:spAutoFit/>
          </a:bodyPr>
          <a:lstStyle/>
          <a:p>
            <a:r>
              <a:rPr lang="nn-NO" sz="2000" dirty="0">
                <a:latin typeface="Arial" pitchFamily="34" charset="0"/>
                <a:cs typeface="Arial" pitchFamily="34" charset="0"/>
              </a:rPr>
              <a:t>i=0</a:t>
            </a:r>
            <a:endParaRPr lang="he-IL" sz="2000" dirty="0">
              <a:latin typeface="Arial" pitchFamily="34" charset="0"/>
              <a:cs typeface="Arial" pitchFamily="34" charset="0"/>
            </a:endParaRPr>
          </a:p>
        </p:txBody>
      </p:sp>
      <p:graphicFrame>
        <p:nvGraphicFramePr>
          <p:cNvPr id="27" name="Table 26"/>
          <p:cNvGraphicFramePr>
            <a:graphicFrameLocks noGrp="1"/>
          </p:cNvGraphicFramePr>
          <p:nvPr/>
        </p:nvGraphicFramePr>
        <p:xfrm>
          <a:off x="3805714" y="3713440"/>
          <a:ext cx="3275384" cy="2595880"/>
        </p:xfrm>
        <a:graphic>
          <a:graphicData uri="http://schemas.openxmlformats.org/drawingml/2006/table">
            <a:tbl>
              <a:tblPr rtl="1" firstRow="1" bandRow="1">
                <a:tableStyleId>{5C22544A-7EE6-4342-B048-85BDC9FD1C3A}</a:tableStyleId>
              </a:tblPr>
              <a:tblGrid>
                <a:gridCol w="672758"/>
                <a:gridCol w="1011758"/>
                <a:gridCol w="1590868"/>
              </a:tblGrid>
              <a:tr h="370840">
                <a:tc>
                  <a:txBody>
                    <a:bodyPr/>
                    <a:lstStyle/>
                    <a:p>
                      <a:pPr rtl="1"/>
                      <a:r>
                        <a:rPr lang="en-US" sz="1200" b="1" dirty="0" smtClean="0">
                          <a:solidFill>
                            <a:schemeClr val="tx1"/>
                          </a:solidFill>
                        </a:rPr>
                        <a:t>3000</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1000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void*:  a</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3004</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2000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void*: b</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3008</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4</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int: </a:t>
                      </a:r>
                      <a:r>
                        <a:rPr lang="en-US" sz="1600" b="1" dirty="0" err="1" smtClean="0">
                          <a:solidFill>
                            <a:schemeClr val="tx1"/>
                          </a:solidFill>
                        </a:rPr>
                        <a:t>typeSize</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3012</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int: </a:t>
                      </a:r>
                      <a:r>
                        <a:rPr lang="en-US" sz="1600" b="1" baseline="0" dirty="0" smtClean="0">
                          <a:solidFill>
                            <a:schemeClr val="tx1"/>
                          </a:solidFill>
                        </a:rPr>
                        <a:t> </a:t>
                      </a:r>
                      <a:r>
                        <a:rPr lang="en-US" sz="1600" b="1" baseline="0" dirty="0" err="1" smtClean="0">
                          <a:solidFill>
                            <a:schemeClr val="tx1"/>
                          </a:solidFill>
                        </a:rPr>
                        <a:t>i</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3016</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char:</a:t>
                      </a:r>
                      <a:r>
                        <a:rPr lang="en-US" sz="1600" b="1" baseline="0" dirty="0" smtClean="0">
                          <a:solidFill>
                            <a:schemeClr val="tx1"/>
                          </a:solidFill>
                        </a:rPr>
                        <a:t> temp</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3017</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1000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char*: first</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3021</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2000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char*: second</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8" name="Table 27"/>
          <p:cNvGraphicFramePr>
            <a:graphicFrameLocks noGrp="1"/>
          </p:cNvGraphicFramePr>
          <p:nvPr/>
        </p:nvGraphicFramePr>
        <p:xfrm>
          <a:off x="3805714" y="3717032"/>
          <a:ext cx="3244088" cy="2595880"/>
        </p:xfrm>
        <a:graphic>
          <a:graphicData uri="http://schemas.openxmlformats.org/drawingml/2006/table">
            <a:tbl>
              <a:tblPr rtl="1" firstRow="1" bandRow="1">
                <a:tableStyleId>{5C22544A-7EE6-4342-B048-85BDC9FD1C3A}</a:tableStyleId>
              </a:tblPr>
              <a:tblGrid>
                <a:gridCol w="665480"/>
                <a:gridCol w="999934"/>
                <a:gridCol w="1578674"/>
              </a:tblGrid>
              <a:tr h="370840">
                <a:tc>
                  <a:txBody>
                    <a:bodyPr/>
                    <a:lstStyle/>
                    <a:p>
                      <a:pPr rtl="1"/>
                      <a:r>
                        <a:rPr lang="en-US" sz="1200" b="1" dirty="0" smtClean="0">
                          <a:solidFill>
                            <a:schemeClr val="tx1"/>
                          </a:solidFill>
                        </a:rPr>
                        <a:t>3000</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1000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void*:  a</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3004</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2000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void*: b</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3008</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4</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int: </a:t>
                      </a:r>
                      <a:r>
                        <a:rPr lang="en-US" sz="1600" b="1" dirty="0" err="1" smtClean="0">
                          <a:solidFill>
                            <a:schemeClr val="tx1"/>
                          </a:solidFill>
                        </a:rPr>
                        <a:t>typeSize</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3012</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int: </a:t>
                      </a:r>
                      <a:r>
                        <a:rPr lang="en-US" sz="1600" b="1" baseline="0" dirty="0" smtClean="0">
                          <a:solidFill>
                            <a:schemeClr val="tx1"/>
                          </a:solidFill>
                        </a:rPr>
                        <a:t> </a:t>
                      </a:r>
                      <a:r>
                        <a:rPr lang="en-US" sz="1600" b="1" baseline="0" dirty="0" err="1" smtClean="0">
                          <a:solidFill>
                            <a:schemeClr val="tx1"/>
                          </a:solidFill>
                        </a:rPr>
                        <a:t>i</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3016</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sz="1400" b="1" dirty="0" smtClean="0">
                          <a:solidFill>
                            <a:schemeClr val="tx1"/>
                          </a:solidFill>
                        </a:rPr>
                        <a:t>00100111</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char:</a:t>
                      </a:r>
                      <a:r>
                        <a:rPr lang="en-US" sz="1600" b="1" baseline="0" dirty="0" smtClean="0">
                          <a:solidFill>
                            <a:schemeClr val="tx1"/>
                          </a:solidFill>
                        </a:rPr>
                        <a:t> temp</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3017</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1000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char*: first</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3021</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2000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char*: second</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2" name="Table 31"/>
          <p:cNvGraphicFramePr>
            <a:graphicFrameLocks noGrp="1"/>
          </p:cNvGraphicFramePr>
          <p:nvPr/>
        </p:nvGraphicFramePr>
        <p:xfrm>
          <a:off x="3805714" y="3717032"/>
          <a:ext cx="3244088" cy="2595880"/>
        </p:xfrm>
        <a:graphic>
          <a:graphicData uri="http://schemas.openxmlformats.org/drawingml/2006/table">
            <a:tbl>
              <a:tblPr rtl="1" firstRow="1" bandRow="1">
                <a:tableStyleId>{5C22544A-7EE6-4342-B048-85BDC9FD1C3A}</a:tableStyleId>
              </a:tblPr>
              <a:tblGrid>
                <a:gridCol w="665480"/>
                <a:gridCol w="982600"/>
                <a:gridCol w="1596008"/>
              </a:tblGrid>
              <a:tr h="370840">
                <a:tc>
                  <a:txBody>
                    <a:bodyPr/>
                    <a:lstStyle/>
                    <a:p>
                      <a:pPr rtl="1"/>
                      <a:r>
                        <a:rPr lang="en-US" sz="1200" b="1" dirty="0" smtClean="0">
                          <a:solidFill>
                            <a:schemeClr val="tx1"/>
                          </a:solidFill>
                        </a:rPr>
                        <a:t>3000</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1000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void*:  a</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3004</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2000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void*: b</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3008</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4</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int: </a:t>
                      </a:r>
                      <a:r>
                        <a:rPr lang="en-US" sz="1600" b="1" dirty="0" err="1" smtClean="0">
                          <a:solidFill>
                            <a:schemeClr val="tx1"/>
                          </a:solidFill>
                        </a:rPr>
                        <a:t>typeSize</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3012</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1</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int: </a:t>
                      </a:r>
                      <a:r>
                        <a:rPr lang="en-US" sz="1600" b="1" baseline="0" dirty="0" smtClean="0">
                          <a:solidFill>
                            <a:schemeClr val="tx1"/>
                          </a:solidFill>
                        </a:rPr>
                        <a:t> </a:t>
                      </a:r>
                      <a:r>
                        <a:rPr lang="en-US" sz="1600" b="1" baseline="0" dirty="0" err="1" smtClean="0">
                          <a:solidFill>
                            <a:schemeClr val="tx1"/>
                          </a:solidFill>
                        </a:rPr>
                        <a:t>i</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3016</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sz="1400" b="1" dirty="0" smtClean="0">
                          <a:solidFill>
                            <a:schemeClr val="tx1"/>
                          </a:solidFill>
                        </a:rPr>
                        <a:t>00100111</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char:</a:t>
                      </a:r>
                      <a:r>
                        <a:rPr lang="en-US" sz="1600" b="1" baseline="0" dirty="0" smtClean="0">
                          <a:solidFill>
                            <a:schemeClr val="tx1"/>
                          </a:solidFill>
                        </a:rPr>
                        <a:t> temp</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3017</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1000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char*: first</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3021</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2000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char*: second</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3" name="Table 32"/>
          <p:cNvGraphicFramePr>
            <a:graphicFrameLocks noGrp="1"/>
          </p:cNvGraphicFramePr>
          <p:nvPr/>
        </p:nvGraphicFramePr>
        <p:xfrm>
          <a:off x="3805714" y="3717032"/>
          <a:ext cx="3253868" cy="2595880"/>
        </p:xfrm>
        <a:graphic>
          <a:graphicData uri="http://schemas.openxmlformats.org/drawingml/2006/table">
            <a:tbl>
              <a:tblPr rtl="1" firstRow="1" bandRow="1">
                <a:tableStyleId>{5C22544A-7EE6-4342-B048-85BDC9FD1C3A}</a:tableStyleId>
              </a:tblPr>
              <a:tblGrid>
                <a:gridCol w="665480"/>
                <a:gridCol w="1009714"/>
                <a:gridCol w="1578674"/>
              </a:tblGrid>
              <a:tr h="370840">
                <a:tc>
                  <a:txBody>
                    <a:bodyPr/>
                    <a:lstStyle/>
                    <a:p>
                      <a:pPr rtl="1"/>
                      <a:r>
                        <a:rPr lang="en-US" sz="1200" b="1" dirty="0" smtClean="0">
                          <a:solidFill>
                            <a:schemeClr val="tx1"/>
                          </a:solidFill>
                        </a:rPr>
                        <a:t>3000</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1000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void*:  a</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3004</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2000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void*: b</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3008</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4</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int: </a:t>
                      </a:r>
                      <a:r>
                        <a:rPr lang="en-US" sz="1600" b="1" dirty="0" err="1" smtClean="0">
                          <a:solidFill>
                            <a:schemeClr val="tx1"/>
                          </a:solidFill>
                        </a:rPr>
                        <a:t>typeSize</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3012</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1</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int: </a:t>
                      </a:r>
                      <a:r>
                        <a:rPr lang="en-US" sz="1600" b="1" baseline="0" dirty="0" smtClean="0">
                          <a:solidFill>
                            <a:schemeClr val="tx1"/>
                          </a:solidFill>
                        </a:rPr>
                        <a:t> </a:t>
                      </a:r>
                      <a:r>
                        <a:rPr lang="en-US" sz="1600" b="1" baseline="0" dirty="0" err="1" smtClean="0">
                          <a:solidFill>
                            <a:schemeClr val="tx1"/>
                          </a:solidFill>
                        </a:rPr>
                        <a:t>i</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3016</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sz="1400" b="1" dirty="0" smtClean="0">
                          <a:solidFill>
                            <a:schemeClr val="tx1"/>
                          </a:solidFill>
                        </a:rPr>
                        <a:t>10000110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char:</a:t>
                      </a:r>
                      <a:r>
                        <a:rPr lang="en-US" sz="1600" b="1" baseline="0" dirty="0" smtClean="0">
                          <a:solidFill>
                            <a:schemeClr val="tx1"/>
                          </a:solidFill>
                        </a:rPr>
                        <a:t> temp</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3017</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1000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char*: first</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3021</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2000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char*: second</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6" name="Table 35"/>
          <p:cNvGraphicFramePr>
            <a:graphicFrameLocks noGrp="1"/>
          </p:cNvGraphicFramePr>
          <p:nvPr/>
        </p:nvGraphicFramePr>
        <p:xfrm>
          <a:off x="3805714" y="3645024"/>
          <a:ext cx="3253868" cy="2595880"/>
        </p:xfrm>
        <a:graphic>
          <a:graphicData uri="http://schemas.openxmlformats.org/drawingml/2006/table">
            <a:tbl>
              <a:tblPr rtl="1" firstRow="1" bandRow="1">
                <a:tableStyleId>{5C22544A-7EE6-4342-B048-85BDC9FD1C3A}</a:tableStyleId>
              </a:tblPr>
              <a:tblGrid>
                <a:gridCol w="665480"/>
                <a:gridCol w="1009714"/>
                <a:gridCol w="1578674"/>
              </a:tblGrid>
              <a:tr h="370840">
                <a:tc>
                  <a:txBody>
                    <a:bodyPr/>
                    <a:lstStyle/>
                    <a:p>
                      <a:pPr rtl="1"/>
                      <a:r>
                        <a:rPr lang="en-US" sz="1200" b="1" dirty="0" smtClean="0">
                          <a:solidFill>
                            <a:schemeClr val="tx1"/>
                          </a:solidFill>
                        </a:rPr>
                        <a:t>3000</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1000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void*:  a</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3004</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2000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void*: b</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3008</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4</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int: </a:t>
                      </a:r>
                      <a:r>
                        <a:rPr lang="en-US" sz="1600" b="1" dirty="0" err="1" smtClean="0">
                          <a:solidFill>
                            <a:schemeClr val="tx1"/>
                          </a:solidFill>
                        </a:rPr>
                        <a:t>typeSize</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3012</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2</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int: </a:t>
                      </a:r>
                      <a:r>
                        <a:rPr lang="en-US" sz="1600" b="1" baseline="0" dirty="0" smtClean="0">
                          <a:solidFill>
                            <a:schemeClr val="tx1"/>
                          </a:solidFill>
                        </a:rPr>
                        <a:t> </a:t>
                      </a:r>
                      <a:r>
                        <a:rPr lang="en-US" sz="1600" b="1" baseline="0" dirty="0" err="1" smtClean="0">
                          <a:solidFill>
                            <a:schemeClr val="tx1"/>
                          </a:solidFill>
                        </a:rPr>
                        <a:t>i</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3016</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sz="1400" b="1" dirty="0" smtClean="0">
                          <a:solidFill>
                            <a:schemeClr val="tx1"/>
                          </a:solidFill>
                        </a:rPr>
                        <a:t>10000110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char:</a:t>
                      </a:r>
                      <a:r>
                        <a:rPr lang="en-US" sz="1600" b="1" baseline="0" dirty="0" smtClean="0">
                          <a:solidFill>
                            <a:schemeClr val="tx1"/>
                          </a:solidFill>
                        </a:rPr>
                        <a:t> temp</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3017</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1000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char*: first</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3021</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2000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char*: second</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7" name="Table 36"/>
          <p:cNvGraphicFramePr>
            <a:graphicFrameLocks noGrp="1"/>
          </p:cNvGraphicFramePr>
          <p:nvPr/>
        </p:nvGraphicFramePr>
        <p:xfrm>
          <a:off x="3805714" y="3717032"/>
          <a:ext cx="3244088" cy="2595880"/>
        </p:xfrm>
        <a:graphic>
          <a:graphicData uri="http://schemas.openxmlformats.org/drawingml/2006/table">
            <a:tbl>
              <a:tblPr rtl="1" firstRow="1" bandRow="1">
                <a:tableStyleId>{5C22544A-7EE6-4342-B048-85BDC9FD1C3A}</a:tableStyleId>
              </a:tblPr>
              <a:tblGrid>
                <a:gridCol w="665480"/>
                <a:gridCol w="999934"/>
                <a:gridCol w="1578674"/>
              </a:tblGrid>
              <a:tr h="370840">
                <a:tc>
                  <a:txBody>
                    <a:bodyPr/>
                    <a:lstStyle/>
                    <a:p>
                      <a:pPr rtl="1"/>
                      <a:r>
                        <a:rPr lang="en-US" sz="1200" b="1" dirty="0" smtClean="0">
                          <a:solidFill>
                            <a:schemeClr val="tx1"/>
                          </a:solidFill>
                        </a:rPr>
                        <a:t>3000</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1000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void*:  a</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3004</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2000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void*: b</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3008</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4</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int: </a:t>
                      </a:r>
                      <a:r>
                        <a:rPr lang="en-US" sz="1600" b="1" dirty="0" err="1" smtClean="0">
                          <a:solidFill>
                            <a:schemeClr val="tx1"/>
                          </a:solidFill>
                        </a:rPr>
                        <a:t>typeSize</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3012</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2</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int: </a:t>
                      </a:r>
                      <a:r>
                        <a:rPr lang="en-US" sz="1600" b="1" baseline="0" dirty="0" smtClean="0">
                          <a:solidFill>
                            <a:schemeClr val="tx1"/>
                          </a:solidFill>
                        </a:rPr>
                        <a:t> </a:t>
                      </a:r>
                      <a:r>
                        <a:rPr lang="en-US" sz="1600" b="1" baseline="0" dirty="0" err="1" smtClean="0">
                          <a:solidFill>
                            <a:schemeClr val="tx1"/>
                          </a:solidFill>
                        </a:rPr>
                        <a:t>i</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3016</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sz="1400" b="1" dirty="0" smtClean="0">
                          <a:solidFill>
                            <a:schemeClr val="tx1"/>
                          </a:solidFill>
                        </a:rPr>
                        <a:t>00001110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char:</a:t>
                      </a:r>
                      <a:r>
                        <a:rPr lang="en-US" sz="1600" b="1" baseline="0" dirty="0" smtClean="0">
                          <a:solidFill>
                            <a:schemeClr val="tx1"/>
                          </a:solidFill>
                        </a:rPr>
                        <a:t> temp</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3017</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1000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char*: first</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3021</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2000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char*: second</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4" name="Table 43"/>
          <p:cNvGraphicFramePr>
            <a:graphicFrameLocks noGrp="1"/>
          </p:cNvGraphicFramePr>
          <p:nvPr/>
        </p:nvGraphicFramePr>
        <p:xfrm>
          <a:off x="3805714" y="3717032"/>
          <a:ext cx="3244088" cy="2595880"/>
        </p:xfrm>
        <a:graphic>
          <a:graphicData uri="http://schemas.openxmlformats.org/drawingml/2006/table">
            <a:tbl>
              <a:tblPr rtl="1" firstRow="1" bandRow="1">
                <a:tableStyleId>{5C22544A-7EE6-4342-B048-85BDC9FD1C3A}</a:tableStyleId>
              </a:tblPr>
              <a:tblGrid>
                <a:gridCol w="665480"/>
                <a:gridCol w="999934"/>
                <a:gridCol w="1578674"/>
              </a:tblGrid>
              <a:tr h="370840">
                <a:tc>
                  <a:txBody>
                    <a:bodyPr/>
                    <a:lstStyle/>
                    <a:p>
                      <a:pPr rtl="1"/>
                      <a:r>
                        <a:rPr lang="en-US" sz="1200" b="1" dirty="0" smtClean="0">
                          <a:solidFill>
                            <a:schemeClr val="tx1"/>
                          </a:solidFill>
                        </a:rPr>
                        <a:t>3000</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1000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void*:  a</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3004</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2000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void*: b</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3008</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4</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int: </a:t>
                      </a:r>
                      <a:r>
                        <a:rPr lang="en-US" sz="1600" b="1" dirty="0" err="1" smtClean="0">
                          <a:solidFill>
                            <a:schemeClr val="tx1"/>
                          </a:solidFill>
                        </a:rPr>
                        <a:t>typeSize</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3012</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3</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int: </a:t>
                      </a:r>
                      <a:r>
                        <a:rPr lang="en-US" sz="1600" b="1" baseline="0" dirty="0" smtClean="0">
                          <a:solidFill>
                            <a:schemeClr val="tx1"/>
                          </a:solidFill>
                        </a:rPr>
                        <a:t> </a:t>
                      </a:r>
                      <a:r>
                        <a:rPr lang="en-US" sz="1600" b="1" baseline="0" dirty="0" err="1" smtClean="0">
                          <a:solidFill>
                            <a:schemeClr val="tx1"/>
                          </a:solidFill>
                        </a:rPr>
                        <a:t>i</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3016</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sz="1400" b="1" dirty="0" smtClean="0">
                          <a:solidFill>
                            <a:schemeClr val="tx1"/>
                          </a:solidFill>
                        </a:rPr>
                        <a:t>00001110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char:</a:t>
                      </a:r>
                      <a:r>
                        <a:rPr lang="en-US" sz="1600" b="1" baseline="0" dirty="0" smtClean="0">
                          <a:solidFill>
                            <a:schemeClr val="tx1"/>
                          </a:solidFill>
                        </a:rPr>
                        <a:t> temp</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3017</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1000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char*: first</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3021</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2000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char*: second</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0" name="Table 39"/>
          <p:cNvGraphicFramePr>
            <a:graphicFrameLocks noGrp="1"/>
          </p:cNvGraphicFramePr>
          <p:nvPr/>
        </p:nvGraphicFramePr>
        <p:xfrm>
          <a:off x="3805714" y="3717032"/>
          <a:ext cx="3263646" cy="2595880"/>
        </p:xfrm>
        <a:graphic>
          <a:graphicData uri="http://schemas.openxmlformats.org/drawingml/2006/table">
            <a:tbl>
              <a:tblPr rtl="1" firstRow="1" bandRow="1">
                <a:tableStyleId>{5C22544A-7EE6-4342-B048-85BDC9FD1C3A}</a:tableStyleId>
              </a:tblPr>
              <a:tblGrid>
                <a:gridCol w="665480"/>
                <a:gridCol w="1019492"/>
                <a:gridCol w="1578674"/>
              </a:tblGrid>
              <a:tr h="370840">
                <a:tc>
                  <a:txBody>
                    <a:bodyPr/>
                    <a:lstStyle/>
                    <a:p>
                      <a:pPr rtl="1"/>
                      <a:r>
                        <a:rPr lang="en-US" sz="1200" b="1" dirty="0" smtClean="0">
                          <a:solidFill>
                            <a:schemeClr val="tx1"/>
                          </a:solidFill>
                        </a:rPr>
                        <a:t>3000</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1000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void*:  a</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3004</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2000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void*: b</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3008</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4</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int: </a:t>
                      </a:r>
                      <a:r>
                        <a:rPr lang="en-US" sz="1600" b="1" dirty="0" err="1" smtClean="0">
                          <a:solidFill>
                            <a:schemeClr val="tx1"/>
                          </a:solidFill>
                        </a:rPr>
                        <a:t>typeSize</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3012</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3</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int: </a:t>
                      </a:r>
                      <a:r>
                        <a:rPr lang="en-US" sz="1600" b="1" baseline="0" dirty="0" smtClean="0">
                          <a:solidFill>
                            <a:schemeClr val="tx1"/>
                          </a:solidFill>
                        </a:rPr>
                        <a:t> </a:t>
                      </a:r>
                      <a:r>
                        <a:rPr lang="en-US" sz="1600" b="1" baseline="0" dirty="0" err="1" smtClean="0">
                          <a:solidFill>
                            <a:schemeClr val="tx1"/>
                          </a:solidFill>
                        </a:rPr>
                        <a:t>i</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3016</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sz="1400" b="1" dirty="0" smtClean="0">
                          <a:solidFill>
                            <a:schemeClr val="tx1"/>
                          </a:solidFill>
                        </a:rPr>
                        <a:t>00000000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char:</a:t>
                      </a:r>
                      <a:r>
                        <a:rPr lang="en-US" sz="1600" b="1" baseline="0" dirty="0" smtClean="0">
                          <a:solidFill>
                            <a:schemeClr val="tx1"/>
                          </a:solidFill>
                        </a:rPr>
                        <a:t> temp</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3017</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1000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char*: first</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3021</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2000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char*: second</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3" name="Table 42"/>
          <p:cNvGraphicFramePr>
            <a:graphicFrameLocks noGrp="1"/>
          </p:cNvGraphicFramePr>
          <p:nvPr/>
        </p:nvGraphicFramePr>
        <p:xfrm>
          <a:off x="3805714" y="3717032"/>
          <a:ext cx="3263646" cy="2595880"/>
        </p:xfrm>
        <a:graphic>
          <a:graphicData uri="http://schemas.openxmlformats.org/drawingml/2006/table">
            <a:tbl>
              <a:tblPr rtl="1" firstRow="1" bandRow="1">
                <a:tableStyleId>{5C22544A-7EE6-4342-B048-85BDC9FD1C3A}</a:tableStyleId>
              </a:tblPr>
              <a:tblGrid>
                <a:gridCol w="665480"/>
                <a:gridCol w="1019492"/>
                <a:gridCol w="1578674"/>
              </a:tblGrid>
              <a:tr h="370840">
                <a:tc>
                  <a:txBody>
                    <a:bodyPr/>
                    <a:lstStyle/>
                    <a:p>
                      <a:pPr rtl="1"/>
                      <a:r>
                        <a:rPr lang="en-US" sz="1200" b="1" dirty="0" smtClean="0">
                          <a:solidFill>
                            <a:schemeClr val="tx1"/>
                          </a:solidFill>
                        </a:rPr>
                        <a:t>3000</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sz="1800" b="1" dirty="0" smtClean="0">
                          <a:solidFill>
                            <a:schemeClr val="tx1"/>
                          </a:solidFill>
                        </a:rPr>
                        <a:t>1000</a:t>
                      </a:r>
                      <a:endParaRPr lang="he-IL"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void*:  a</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3004</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sz="1800" b="1" dirty="0" smtClean="0">
                          <a:solidFill>
                            <a:schemeClr val="tx1"/>
                          </a:solidFill>
                        </a:rPr>
                        <a:t>2000</a:t>
                      </a:r>
                      <a:endParaRPr lang="he-IL"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void*: b</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3008</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sz="1800" b="1" dirty="0" smtClean="0">
                          <a:solidFill>
                            <a:schemeClr val="tx1"/>
                          </a:solidFill>
                        </a:rPr>
                        <a:t>4</a:t>
                      </a:r>
                      <a:endParaRPr lang="he-IL"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int: </a:t>
                      </a:r>
                      <a:r>
                        <a:rPr lang="en-US" sz="1600" b="1" dirty="0" err="1" smtClean="0">
                          <a:solidFill>
                            <a:schemeClr val="tx1"/>
                          </a:solidFill>
                        </a:rPr>
                        <a:t>typeSize</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3012</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he-IL" sz="1800" b="1" dirty="0" smtClean="0">
                          <a:solidFill>
                            <a:schemeClr val="tx1"/>
                          </a:solidFill>
                        </a:rPr>
                        <a:t>4</a:t>
                      </a:r>
                      <a:endParaRPr lang="he-IL"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int: </a:t>
                      </a:r>
                      <a:r>
                        <a:rPr lang="en-US" sz="1600" b="1" baseline="0" dirty="0" smtClean="0">
                          <a:solidFill>
                            <a:schemeClr val="tx1"/>
                          </a:solidFill>
                        </a:rPr>
                        <a:t> </a:t>
                      </a:r>
                      <a:r>
                        <a:rPr lang="en-US" sz="1600" b="1" baseline="0" dirty="0" err="1" smtClean="0">
                          <a:solidFill>
                            <a:schemeClr val="tx1"/>
                          </a:solidFill>
                        </a:rPr>
                        <a:t>i</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3016</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sz="1400" b="1" dirty="0" smtClean="0">
                          <a:solidFill>
                            <a:schemeClr val="tx1"/>
                          </a:solidFill>
                        </a:rPr>
                        <a:t>00000000</a:t>
                      </a:r>
                      <a:endParaRPr lang="he-IL"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char:</a:t>
                      </a:r>
                      <a:r>
                        <a:rPr lang="en-US" sz="1600" b="1" baseline="0" dirty="0" smtClean="0">
                          <a:solidFill>
                            <a:schemeClr val="tx1"/>
                          </a:solidFill>
                        </a:rPr>
                        <a:t> temp</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3017</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sz="1800" b="1" dirty="0" smtClean="0">
                          <a:solidFill>
                            <a:schemeClr val="tx1"/>
                          </a:solidFill>
                        </a:rPr>
                        <a:t>1000</a:t>
                      </a:r>
                      <a:endParaRPr lang="he-IL"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char*: first</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200" b="1" dirty="0" smtClean="0">
                          <a:solidFill>
                            <a:schemeClr val="tx1"/>
                          </a:solidFill>
                        </a:rPr>
                        <a:t>3021</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sz="1800" b="1" dirty="0" smtClean="0">
                          <a:solidFill>
                            <a:schemeClr val="tx1"/>
                          </a:solidFill>
                        </a:rPr>
                        <a:t>2000</a:t>
                      </a:r>
                      <a:endParaRPr lang="he-IL"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1" dirty="0" smtClean="0">
                          <a:solidFill>
                            <a:schemeClr val="tx1"/>
                          </a:solidFill>
                        </a:rPr>
                        <a:t>char*: second</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5" name="Rectangle 44"/>
          <p:cNvSpPr/>
          <p:nvPr/>
        </p:nvSpPr>
        <p:spPr>
          <a:xfrm>
            <a:off x="1979712" y="2708920"/>
            <a:ext cx="3721224" cy="627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b="1" dirty="0"/>
              <a:t>מאחר ו- </a:t>
            </a:r>
            <a:r>
              <a:rPr lang="en-US" b="1" dirty="0"/>
              <a:t>first</a:t>
            </a:r>
            <a:r>
              <a:rPr lang="he-IL" b="1" dirty="0"/>
              <a:t> ו- </a:t>
            </a:r>
            <a:r>
              <a:rPr lang="en-US" b="1" dirty="0"/>
              <a:t>second</a:t>
            </a:r>
            <a:r>
              <a:rPr lang="he-IL" b="1" dirty="0"/>
              <a:t> הם מטיפוס </a:t>
            </a:r>
            <a:r>
              <a:rPr lang="en-US" b="1" dirty="0"/>
              <a:t>char*</a:t>
            </a:r>
            <a:r>
              <a:rPr lang="he-IL" b="1" dirty="0"/>
              <a:t> הקידום שלהם גדל ב- </a:t>
            </a:r>
            <a:r>
              <a:rPr lang="he-IL" b="1" dirty="0" smtClean="0"/>
              <a:t>1(</a:t>
            </a:r>
            <a:r>
              <a:rPr lang="en-US" b="1" dirty="0" smtClean="0"/>
              <a:t>byte</a:t>
            </a:r>
            <a:r>
              <a:rPr lang="he-IL" b="1" dirty="0" smtClean="0"/>
              <a:t>)</a:t>
            </a:r>
            <a:endParaRPr lang="he-IL" b="1" dirty="0"/>
          </a:p>
        </p:txBody>
      </p:sp>
      <p:graphicFrame>
        <p:nvGraphicFramePr>
          <p:cNvPr id="31" name="Table 30"/>
          <p:cNvGraphicFramePr>
            <a:graphicFrameLocks noGrp="1"/>
          </p:cNvGraphicFramePr>
          <p:nvPr/>
        </p:nvGraphicFramePr>
        <p:xfrm>
          <a:off x="7187982" y="4653136"/>
          <a:ext cx="1200442" cy="447040"/>
        </p:xfrm>
        <a:graphic>
          <a:graphicData uri="http://schemas.openxmlformats.org/drawingml/2006/table">
            <a:tbl>
              <a:tblPr rtl="1" firstRow="1" bandRow="1">
                <a:tableStyleId>{5C22544A-7EE6-4342-B048-85BDC9FD1C3A}</a:tableStyleId>
              </a:tblPr>
              <a:tblGrid>
                <a:gridCol w="1200442"/>
              </a:tblGrid>
              <a:tr h="447040">
                <a:tc>
                  <a:txBody>
                    <a:bodyPr/>
                    <a:lstStyle/>
                    <a:p>
                      <a:pPr algn="ctr" rtl="1"/>
                      <a:r>
                        <a:rPr lang="en-US" sz="1600" b="1" dirty="0" smtClean="0">
                          <a:solidFill>
                            <a:schemeClr val="tx1"/>
                          </a:solidFill>
                        </a:rPr>
                        <a:t>00100111</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r>
            </a:tbl>
          </a:graphicData>
        </a:graphic>
      </p:graphicFrame>
      <p:graphicFrame>
        <p:nvGraphicFramePr>
          <p:cNvPr id="35" name="Table 34"/>
          <p:cNvGraphicFramePr>
            <a:graphicFrameLocks noGrp="1"/>
          </p:cNvGraphicFramePr>
          <p:nvPr/>
        </p:nvGraphicFramePr>
        <p:xfrm>
          <a:off x="7187982" y="5091896"/>
          <a:ext cx="1200442" cy="447040"/>
        </p:xfrm>
        <a:graphic>
          <a:graphicData uri="http://schemas.openxmlformats.org/drawingml/2006/table">
            <a:tbl>
              <a:tblPr rtl="1" firstRow="1" bandRow="1">
                <a:tableStyleId>{5C22544A-7EE6-4342-B048-85BDC9FD1C3A}</a:tableStyleId>
              </a:tblPr>
              <a:tblGrid>
                <a:gridCol w="1200442"/>
              </a:tblGrid>
              <a:tr h="447040">
                <a:tc>
                  <a:txBody>
                    <a:bodyPr/>
                    <a:lstStyle/>
                    <a:p>
                      <a:pPr algn="ctr" rtl="1"/>
                      <a:r>
                        <a:rPr lang="en-US" sz="1600" b="1" dirty="0" smtClean="0">
                          <a:solidFill>
                            <a:schemeClr val="tx1"/>
                          </a:solidFill>
                        </a:rPr>
                        <a:t>10000110</a:t>
                      </a:r>
                      <a:endParaRPr lang="he-IL"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r>
            </a:tbl>
          </a:graphicData>
        </a:graphic>
      </p:graphicFrame>
      <p:graphicFrame>
        <p:nvGraphicFramePr>
          <p:cNvPr id="39" name="Table 38"/>
          <p:cNvGraphicFramePr>
            <a:graphicFrameLocks noGrp="1"/>
          </p:cNvGraphicFramePr>
          <p:nvPr/>
        </p:nvGraphicFramePr>
        <p:xfrm>
          <a:off x="7187982" y="5574248"/>
          <a:ext cx="1200442" cy="447040"/>
        </p:xfrm>
        <a:graphic>
          <a:graphicData uri="http://schemas.openxmlformats.org/drawingml/2006/table">
            <a:tbl>
              <a:tblPr rtl="1" firstRow="1" bandRow="1">
                <a:tableStyleId>{5C22544A-7EE6-4342-B048-85BDC9FD1C3A}</a:tableStyleId>
              </a:tblPr>
              <a:tblGrid>
                <a:gridCol w="1200442"/>
              </a:tblGrid>
              <a:tr h="447040">
                <a:tc>
                  <a:txBody>
                    <a:bodyPr/>
                    <a:lstStyle/>
                    <a:p>
                      <a:pPr algn="ctr" rtl="1"/>
                      <a:r>
                        <a:rPr lang="en-US" sz="1600" b="1" dirty="0" smtClean="0">
                          <a:solidFill>
                            <a:schemeClr val="tx1"/>
                          </a:solidFill>
                        </a:rPr>
                        <a:t>00001110</a:t>
                      </a:r>
                      <a:endParaRPr lang="he-IL"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r>
            </a:tbl>
          </a:graphicData>
        </a:graphic>
      </p:graphicFrame>
      <p:graphicFrame>
        <p:nvGraphicFramePr>
          <p:cNvPr id="42" name="Table 41"/>
          <p:cNvGraphicFramePr>
            <a:graphicFrameLocks noGrp="1"/>
          </p:cNvGraphicFramePr>
          <p:nvPr/>
        </p:nvGraphicFramePr>
        <p:xfrm>
          <a:off x="7187982" y="6006296"/>
          <a:ext cx="1200442" cy="447040"/>
        </p:xfrm>
        <a:graphic>
          <a:graphicData uri="http://schemas.openxmlformats.org/drawingml/2006/table">
            <a:tbl>
              <a:tblPr rtl="1" firstRow="1" bandRow="1">
                <a:tableStyleId>{5C22544A-7EE6-4342-B048-85BDC9FD1C3A}</a:tableStyleId>
              </a:tblPr>
              <a:tblGrid>
                <a:gridCol w="1200442"/>
              </a:tblGrid>
              <a:tr h="447040">
                <a:tc>
                  <a:txBody>
                    <a:bodyPr/>
                    <a:lstStyle/>
                    <a:p>
                      <a:pPr algn="ctr" rtl="1"/>
                      <a:r>
                        <a:rPr lang="en-US" sz="1600" b="1" dirty="0" smtClean="0">
                          <a:solidFill>
                            <a:schemeClr val="tx1"/>
                          </a:solidFill>
                        </a:rPr>
                        <a:t>00000000</a:t>
                      </a:r>
                      <a:endParaRPr lang="he-IL"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r>
            </a:tbl>
          </a:graphicData>
        </a:graphic>
      </p:graphicFrame>
      <p:graphicFrame>
        <p:nvGraphicFramePr>
          <p:cNvPr id="30" name="Table 29"/>
          <p:cNvGraphicFramePr>
            <a:graphicFrameLocks noGrp="1"/>
          </p:cNvGraphicFramePr>
          <p:nvPr/>
        </p:nvGraphicFramePr>
        <p:xfrm>
          <a:off x="7187982" y="2608947"/>
          <a:ext cx="1200442" cy="447040"/>
        </p:xfrm>
        <a:graphic>
          <a:graphicData uri="http://schemas.openxmlformats.org/drawingml/2006/table">
            <a:tbl>
              <a:tblPr rtl="1" firstRow="1" bandRow="1">
                <a:tableStyleId>{5C22544A-7EE6-4342-B048-85BDC9FD1C3A}</a:tableStyleId>
              </a:tblPr>
              <a:tblGrid>
                <a:gridCol w="1200442"/>
              </a:tblGrid>
              <a:tr h="447040">
                <a:tc>
                  <a:txBody>
                    <a:bodyPr/>
                    <a:lstStyle/>
                    <a:p>
                      <a:pPr algn="ctr" rtl="1"/>
                      <a:r>
                        <a:rPr lang="en-US" sz="1600" b="1" dirty="0" smtClean="0">
                          <a:solidFill>
                            <a:schemeClr val="tx1"/>
                          </a:solidFill>
                        </a:rPr>
                        <a:t>10101010</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r>
            </a:tbl>
          </a:graphicData>
        </a:graphic>
      </p:graphicFrame>
      <p:graphicFrame>
        <p:nvGraphicFramePr>
          <p:cNvPr id="34" name="Table 33"/>
          <p:cNvGraphicFramePr>
            <a:graphicFrameLocks noGrp="1"/>
          </p:cNvGraphicFramePr>
          <p:nvPr/>
        </p:nvGraphicFramePr>
        <p:xfrm>
          <a:off x="7187982" y="3075672"/>
          <a:ext cx="1200442" cy="447040"/>
        </p:xfrm>
        <a:graphic>
          <a:graphicData uri="http://schemas.openxmlformats.org/drawingml/2006/table">
            <a:tbl>
              <a:tblPr rtl="1" firstRow="1" bandRow="1">
                <a:tableStyleId>{5C22544A-7EE6-4342-B048-85BDC9FD1C3A}</a:tableStyleId>
              </a:tblPr>
              <a:tblGrid>
                <a:gridCol w="1200442"/>
              </a:tblGrid>
              <a:tr h="447040">
                <a:tc>
                  <a:txBody>
                    <a:bodyPr/>
                    <a:lstStyle/>
                    <a:p>
                      <a:pPr algn="ctr" rtl="1"/>
                      <a:r>
                        <a:rPr lang="en-US" sz="1600" b="1" dirty="0" smtClean="0">
                          <a:solidFill>
                            <a:schemeClr val="tx1"/>
                          </a:solidFill>
                        </a:rPr>
                        <a:t>10101010</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r>
            </a:tbl>
          </a:graphicData>
        </a:graphic>
      </p:graphicFrame>
      <p:graphicFrame>
        <p:nvGraphicFramePr>
          <p:cNvPr id="38" name="Table 37"/>
          <p:cNvGraphicFramePr>
            <a:graphicFrameLocks noGrp="1"/>
          </p:cNvGraphicFramePr>
          <p:nvPr/>
        </p:nvGraphicFramePr>
        <p:xfrm>
          <a:off x="7187982" y="3532872"/>
          <a:ext cx="1200442" cy="447040"/>
        </p:xfrm>
        <a:graphic>
          <a:graphicData uri="http://schemas.openxmlformats.org/drawingml/2006/table">
            <a:tbl>
              <a:tblPr rtl="1" firstRow="1" bandRow="1">
                <a:tableStyleId>{5C22544A-7EE6-4342-B048-85BDC9FD1C3A}</a:tableStyleId>
              </a:tblPr>
              <a:tblGrid>
                <a:gridCol w="1200442"/>
              </a:tblGrid>
              <a:tr h="447040">
                <a:tc>
                  <a:txBody>
                    <a:bodyPr/>
                    <a:lstStyle/>
                    <a:p>
                      <a:pPr algn="ctr" rtl="1"/>
                      <a:r>
                        <a:rPr lang="en-US" sz="1600" b="1" dirty="0" smtClean="0">
                          <a:solidFill>
                            <a:schemeClr val="tx1"/>
                          </a:solidFill>
                        </a:rPr>
                        <a:t>00001110</a:t>
                      </a:r>
                      <a:endParaRPr lang="he-IL"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r>
            </a:tbl>
          </a:graphicData>
        </a:graphic>
      </p:graphicFrame>
      <p:graphicFrame>
        <p:nvGraphicFramePr>
          <p:cNvPr id="41" name="Table 40"/>
          <p:cNvGraphicFramePr>
            <a:graphicFrameLocks noGrp="1"/>
          </p:cNvGraphicFramePr>
          <p:nvPr/>
        </p:nvGraphicFramePr>
        <p:xfrm>
          <a:off x="7187982" y="3990072"/>
          <a:ext cx="1200442" cy="447040"/>
        </p:xfrm>
        <a:graphic>
          <a:graphicData uri="http://schemas.openxmlformats.org/drawingml/2006/table">
            <a:tbl>
              <a:tblPr rtl="1" firstRow="1" bandRow="1">
                <a:tableStyleId>{5C22544A-7EE6-4342-B048-85BDC9FD1C3A}</a:tableStyleId>
              </a:tblPr>
              <a:tblGrid>
                <a:gridCol w="1200442"/>
              </a:tblGrid>
              <a:tr h="447040">
                <a:tc>
                  <a:txBody>
                    <a:bodyPr/>
                    <a:lstStyle/>
                    <a:p>
                      <a:pPr algn="ctr" rtl="1"/>
                      <a:r>
                        <a:rPr lang="en-US" sz="1600" b="1" dirty="0" smtClean="0">
                          <a:solidFill>
                            <a:schemeClr val="tx1"/>
                          </a:solidFill>
                        </a:rPr>
                        <a:t>00000000</a:t>
                      </a:r>
                      <a:endParaRPr lang="he-IL"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mph" presetSubtype="1" nodeType="clickEffect">
                                  <p:stCondLst>
                                    <p:cond delay="0"/>
                                  </p:stCondLst>
                                  <p:endCondLst>
                                    <p:cond evt="onNext" delay="0">
                                      <p:tgtEl>
                                        <p:sldTgt/>
                                      </p:tgtEl>
                                    </p:cond>
                                  </p:endCondLst>
                                  <p:childTnLst>
                                    <p:set>
                                      <p:cBhvr override="childStyle">
                                        <p:cTn id="6" dur="indefinite"/>
                                        <p:tgtEl>
                                          <p:spTgt spid="6">
                                            <p:txEl>
                                              <p:pRg st="0" end="0"/>
                                            </p:txEl>
                                          </p:spTgt>
                                        </p:tgtEl>
                                        <p:attrNameLst>
                                          <p:attrName>style.fontStyle</p:attrName>
                                        </p:attrNameLst>
                                      </p:cBhvr>
                                      <p:to>
                                        <p:strVal val="normal"/>
                                      </p:to>
                                    </p:set>
                                    <p:set>
                                      <p:cBhvr override="childStyle">
                                        <p:cTn id="7" dur="indefinite"/>
                                        <p:tgtEl>
                                          <p:spTgt spid="6">
                                            <p:txEl>
                                              <p:pRg st="0" end="0"/>
                                            </p:txEl>
                                          </p:spTgt>
                                        </p:tgtEl>
                                        <p:attrNameLst>
                                          <p:attrName>style.fontWeight</p:attrName>
                                        </p:attrNameLst>
                                      </p:cBhvr>
                                      <p:to>
                                        <p:strVal val="bold"/>
                                      </p:to>
                                    </p:set>
                                    <p:set>
                                      <p:cBhvr override="childStyle">
                                        <p:cTn id="8" dur="indefinite"/>
                                        <p:tgtEl>
                                          <p:spTgt spid="6">
                                            <p:txEl>
                                              <p:pRg st="0" end="0"/>
                                            </p:txEl>
                                          </p:spTgt>
                                        </p:tgtEl>
                                        <p:attrNameLst>
                                          <p:attrName>style.textDecorationUnderline</p:attrName>
                                        </p:attrNameLst>
                                      </p:cBhvr>
                                      <p:to>
                                        <p:strVal val="false"/>
                                      </p:to>
                                    </p:set>
                                  </p:childTnLst>
                                </p:cTn>
                              </p:par>
                            </p:childTnLst>
                          </p:cTn>
                        </p:par>
                      </p:childTnLst>
                    </p:cTn>
                  </p:par>
                  <p:par>
                    <p:cTn id="9" fill="hold">
                      <p:stCondLst>
                        <p:cond delay="indefinite"/>
                      </p:stCondLst>
                      <p:childTnLst>
                        <p:par>
                          <p:cTn id="10" fill="hold">
                            <p:stCondLst>
                              <p:cond delay="0"/>
                            </p:stCondLst>
                            <p:childTnLst>
                              <p:par>
                                <p:cTn id="11" presetID="5" presetClass="emph" presetSubtype="1" nodeType="clickEffect">
                                  <p:stCondLst>
                                    <p:cond delay="0"/>
                                  </p:stCondLst>
                                  <p:endCondLst>
                                    <p:cond evt="onNext" delay="0">
                                      <p:tgtEl>
                                        <p:sldTgt/>
                                      </p:tgtEl>
                                    </p:cond>
                                  </p:endCondLst>
                                  <p:childTnLst>
                                    <p:set>
                                      <p:cBhvr override="childStyle">
                                        <p:cTn id="12" dur="indefinite"/>
                                        <p:tgtEl>
                                          <p:spTgt spid="6">
                                            <p:txEl>
                                              <p:pRg st="4" end="4"/>
                                            </p:txEl>
                                          </p:spTgt>
                                        </p:tgtEl>
                                        <p:attrNameLst>
                                          <p:attrName>style.fontStyle</p:attrName>
                                        </p:attrNameLst>
                                      </p:cBhvr>
                                      <p:to>
                                        <p:strVal val="normal"/>
                                      </p:to>
                                    </p:set>
                                    <p:set>
                                      <p:cBhvr override="childStyle">
                                        <p:cTn id="13" dur="indefinite"/>
                                        <p:tgtEl>
                                          <p:spTgt spid="6">
                                            <p:txEl>
                                              <p:pRg st="4" end="4"/>
                                            </p:txEl>
                                          </p:spTgt>
                                        </p:tgtEl>
                                        <p:attrNameLst>
                                          <p:attrName>style.fontWeight</p:attrName>
                                        </p:attrNameLst>
                                      </p:cBhvr>
                                      <p:to>
                                        <p:strVal val="bold"/>
                                      </p:to>
                                    </p:set>
                                    <p:set>
                                      <p:cBhvr override="childStyle">
                                        <p:cTn id="14" dur="indefinite"/>
                                        <p:tgtEl>
                                          <p:spTgt spid="6">
                                            <p:txEl>
                                              <p:pRg st="4" end="4"/>
                                            </p:txEl>
                                          </p:spTgt>
                                        </p:tgtEl>
                                        <p:attrNameLst>
                                          <p:attrName>style.textDecorationUnderline</p:attrName>
                                        </p:attrNameLst>
                                      </p:cBhvr>
                                      <p:to>
                                        <p:strVal val="false"/>
                                      </p:to>
                                    </p:set>
                                  </p:childTnLst>
                                </p:cTn>
                              </p:par>
                              <p:par>
                                <p:cTn id="15" presetID="2" presetClass="entr" presetSubtype="4"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 presetClass="emph" presetSubtype="1" nodeType="clickEffect">
                                  <p:stCondLst>
                                    <p:cond delay="0"/>
                                  </p:stCondLst>
                                  <p:endCondLst>
                                    <p:cond evt="onNext" delay="0">
                                      <p:tgtEl>
                                        <p:sldTgt/>
                                      </p:tgtEl>
                                    </p:cond>
                                  </p:endCondLst>
                                  <p:childTnLst>
                                    <p:set>
                                      <p:cBhvr override="childStyle">
                                        <p:cTn id="22" dur="indefinite"/>
                                        <p:tgtEl>
                                          <p:spTgt spid="6">
                                            <p:txEl>
                                              <p:pRg st="5" end="5"/>
                                            </p:txEl>
                                          </p:spTgt>
                                        </p:tgtEl>
                                        <p:attrNameLst>
                                          <p:attrName>style.fontStyle</p:attrName>
                                        </p:attrNameLst>
                                      </p:cBhvr>
                                      <p:to>
                                        <p:strVal val="normal"/>
                                      </p:to>
                                    </p:set>
                                    <p:set>
                                      <p:cBhvr override="childStyle">
                                        <p:cTn id="23" dur="indefinite"/>
                                        <p:tgtEl>
                                          <p:spTgt spid="6">
                                            <p:txEl>
                                              <p:pRg st="5" end="5"/>
                                            </p:txEl>
                                          </p:spTgt>
                                        </p:tgtEl>
                                        <p:attrNameLst>
                                          <p:attrName>style.fontWeight</p:attrName>
                                        </p:attrNameLst>
                                      </p:cBhvr>
                                      <p:to>
                                        <p:strVal val="bold"/>
                                      </p:to>
                                    </p:set>
                                    <p:set>
                                      <p:cBhvr override="childStyle">
                                        <p:cTn id="24" dur="indefinite"/>
                                        <p:tgtEl>
                                          <p:spTgt spid="6">
                                            <p:txEl>
                                              <p:pRg st="5" end="5"/>
                                            </p:txEl>
                                          </p:spTgt>
                                        </p:tgtEl>
                                        <p:attrNameLst>
                                          <p:attrName>style.textDecorationUnderline</p:attrName>
                                        </p:attrNameLst>
                                      </p:cBhvr>
                                      <p:to>
                                        <p:strVal val="false"/>
                                      </p:to>
                                    </p:set>
                                  </p:childTnLst>
                                </p:cTn>
                              </p:par>
                              <p:par>
                                <p:cTn id="25" presetID="2" presetClass="entr" presetSubtype="4"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 presetClass="emph" presetSubtype="1" grpId="0" nodeType="clickEffect">
                                  <p:stCondLst>
                                    <p:cond delay="0"/>
                                  </p:stCondLst>
                                  <p:endCondLst>
                                    <p:cond evt="onNext" delay="0">
                                      <p:tgtEl>
                                        <p:sldTgt/>
                                      </p:tgtEl>
                                    </p:cond>
                                  </p:endCondLst>
                                  <p:childTnLst>
                                    <p:set>
                                      <p:cBhvr override="childStyle">
                                        <p:cTn id="32" dur="indefinite"/>
                                        <p:tgtEl>
                                          <p:spTgt spid="26"/>
                                        </p:tgtEl>
                                        <p:attrNameLst>
                                          <p:attrName>style.fontStyle</p:attrName>
                                        </p:attrNameLst>
                                      </p:cBhvr>
                                      <p:to>
                                        <p:strVal val="normal"/>
                                      </p:to>
                                    </p:set>
                                    <p:set>
                                      <p:cBhvr override="childStyle">
                                        <p:cTn id="33" dur="indefinite"/>
                                        <p:tgtEl>
                                          <p:spTgt spid="26"/>
                                        </p:tgtEl>
                                        <p:attrNameLst>
                                          <p:attrName>style.fontWeight</p:attrName>
                                        </p:attrNameLst>
                                      </p:cBhvr>
                                      <p:to>
                                        <p:strVal val="bold"/>
                                      </p:to>
                                    </p:set>
                                    <p:set>
                                      <p:cBhvr override="childStyle">
                                        <p:cTn id="34" dur="indefinite"/>
                                        <p:tgtEl>
                                          <p:spTgt spid="26"/>
                                        </p:tgtEl>
                                        <p:attrNameLst>
                                          <p:attrName>style.textDecorationUnderline</p:attrName>
                                        </p:attrNameLst>
                                      </p:cBhvr>
                                      <p:to>
                                        <p:strVal val="false"/>
                                      </p:to>
                                    </p:set>
                                  </p:childTnLst>
                                </p:cTn>
                              </p:par>
                              <p:par>
                                <p:cTn id="35" presetID="2" presetClass="entr" presetSubtype="4"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ppt_x"/>
                                          </p:val>
                                        </p:tav>
                                        <p:tav tm="100000">
                                          <p:val>
                                            <p:strVal val="#ppt_x"/>
                                          </p:val>
                                        </p:tav>
                                      </p:tavLst>
                                    </p:anim>
                                    <p:anim calcmode="lin" valueType="num">
                                      <p:cBhvr additive="base">
                                        <p:cTn id="3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 presetClass="emph" presetSubtype="1" grpId="0" nodeType="clickEffect">
                                  <p:stCondLst>
                                    <p:cond delay="0"/>
                                  </p:stCondLst>
                                  <p:endCondLst>
                                    <p:cond evt="onNext" delay="0">
                                      <p:tgtEl>
                                        <p:sldTgt/>
                                      </p:tgtEl>
                                    </p:cond>
                                  </p:endCondLst>
                                  <p:childTnLst>
                                    <p:set>
                                      <p:cBhvr override="childStyle">
                                        <p:cTn id="42" dur="indefinite"/>
                                        <p:tgtEl>
                                          <p:spTgt spid="24"/>
                                        </p:tgtEl>
                                        <p:attrNameLst>
                                          <p:attrName>style.fontStyle</p:attrName>
                                        </p:attrNameLst>
                                      </p:cBhvr>
                                      <p:to>
                                        <p:strVal val="normal"/>
                                      </p:to>
                                    </p:set>
                                    <p:set>
                                      <p:cBhvr override="childStyle">
                                        <p:cTn id="43" dur="indefinite"/>
                                        <p:tgtEl>
                                          <p:spTgt spid="24"/>
                                        </p:tgtEl>
                                        <p:attrNameLst>
                                          <p:attrName>style.fontWeight</p:attrName>
                                        </p:attrNameLst>
                                      </p:cBhvr>
                                      <p:to>
                                        <p:strVal val="bold"/>
                                      </p:to>
                                    </p:set>
                                    <p:set>
                                      <p:cBhvr override="childStyle">
                                        <p:cTn id="44" dur="indefinite"/>
                                        <p:tgtEl>
                                          <p:spTgt spid="24"/>
                                        </p:tgtEl>
                                        <p:attrNameLst>
                                          <p:attrName>style.textDecorationUnderline</p:attrName>
                                        </p:attrNameLst>
                                      </p:cBhvr>
                                      <p:to>
                                        <p:strVal val="false"/>
                                      </p:to>
                                    </p:set>
                                  </p:childTnLst>
                                </p:cTn>
                              </p:par>
                            </p:childTnLst>
                          </p:cTn>
                        </p:par>
                      </p:childTnLst>
                    </p:cTn>
                  </p:par>
                  <p:par>
                    <p:cTn id="45" fill="hold">
                      <p:stCondLst>
                        <p:cond delay="indefinite"/>
                      </p:stCondLst>
                      <p:childTnLst>
                        <p:par>
                          <p:cTn id="46" fill="hold">
                            <p:stCondLst>
                              <p:cond delay="0"/>
                            </p:stCondLst>
                            <p:childTnLst>
                              <p:par>
                                <p:cTn id="47" presetID="5" presetClass="emph" presetSubtype="1" nodeType="clickEffect">
                                  <p:stCondLst>
                                    <p:cond delay="0"/>
                                  </p:stCondLst>
                                  <p:endCondLst>
                                    <p:cond evt="onNext" delay="0">
                                      <p:tgtEl>
                                        <p:sldTgt/>
                                      </p:tgtEl>
                                    </p:cond>
                                  </p:endCondLst>
                                  <p:childTnLst>
                                    <p:set>
                                      <p:cBhvr override="childStyle">
                                        <p:cTn id="48" dur="indefinite"/>
                                        <p:tgtEl>
                                          <p:spTgt spid="6">
                                            <p:txEl>
                                              <p:pRg st="9" end="9"/>
                                            </p:txEl>
                                          </p:spTgt>
                                        </p:tgtEl>
                                        <p:attrNameLst>
                                          <p:attrName>style.fontStyle</p:attrName>
                                        </p:attrNameLst>
                                      </p:cBhvr>
                                      <p:to>
                                        <p:strVal val="normal"/>
                                      </p:to>
                                    </p:set>
                                    <p:set>
                                      <p:cBhvr override="childStyle">
                                        <p:cTn id="49" dur="indefinite"/>
                                        <p:tgtEl>
                                          <p:spTgt spid="6">
                                            <p:txEl>
                                              <p:pRg st="9" end="9"/>
                                            </p:txEl>
                                          </p:spTgt>
                                        </p:tgtEl>
                                        <p:attrNameLst>
                                          <p:attrName>style.fontWeight</p:attrName>
                                        </p:attrNameLst>
                                      </p:cBhvr>
                                      <p:to>
                                        <p:strVal val="bold"/>
                                      </p:to>
                                    </p:set>
                                    <p:set>
                                      <p:cBhvr override="childStyle">
                                        <p:cTn id="50" dur="indefinite"/>
                                        <p:tgtEl>
                                          <p:spTgt spid="6">
                                            <p:txEl>
                                              <p:pRg st="9" end="9"/>
                                            </p:txEl>
                                          </p:spTgt>
                                        </p:tgtEl>
                                        <p:attrNameLst>
                                          <p:attrName>style.textDecorationUnderline</p:attrName>
                                        </p:attrNameLst>
                                      </p:cBhvr>
                                      <p:to>
                                        <p:strVal val="false"/>
                                      </p:to>
                                    </p:set>
                                  </p:childTnLst>
                                </p:cTn>
                              </p:par>
                              <p:par>
                                <p:cTn id="51" presetID="4" presetClass="entr" presetSubtype="16" fill="hold" grpId="0" nodeType="with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box(in)">
                                      <p:cBhvr>
                                        <p:cTn id="53" dur="500"/>
                                        <p:tgtEl>
                                          <p:spTgt spid="45"/>
                                        </p:tgtEl>
                                      </p:cBhvr>
                                    </p:animEffect>
                                  </p:childTnLst>
                                </p:cTn>
                              </p:par>
                              <p:par>
                                <p:cTn id="54" presetID="2" presetClass="entr" presetSubtype="4" fill="hold" nodeType="withEffect">
                                  <p:stCondLst>
                                    <p:cond delay="0"/>
                                  </p:stCondLst>
                                  <p:childTnLst>
                                    <p:set>
                                      <p:cBhvr>
                                        <p:cTn id="55" dur="1" fill="hold">
                                          <p:stCondLst>
                                            <p:cond delay="0"/>
                                          </p:stCondLst>
                                        </p:cTn>
                                        <p:tgtEl>
                                          <p:spTgt spid="28"/>
                                        </p:tgtEl>
                                        <p:attrNameLst>
                                          <p:attrName>style.visibility</p:attrName>
                                        </p:attrNameLst>
                                      </p:cBhvr>
                                      <p:to>
                                        <p:strVal val="visible"/>
                                      </p:to>
                                    </p:set>
                                    <p:anim calcmode="lin" valueType="num">
                                      <p:cBhvr additive="base">
                                        <p:cTn id="56" dur="500" fill="hold"/>
                                        <p:tgtEl>
                                          <p:spTgt spid="28"/>
                                        </p:tgtEl>
                                        <p:attrNameLst>
                                          <p:attrName>ppt_x</p:attrName>
                                        </p:attrNameLst>
                                      </p:cBhvr>
                                      <p:tavLst>
                                        <p:tav tm="0">
                                          <p:val>
                                            <p:strVal val="#ppt_x"/>
                                          </p:val>
                                        </p:tav>
                                        <p:tav tm="100000">
                                          <p:val>
                                            <p:strVal val="#ppt_x"/>
                                          </p:val>
                                        </p:tav>
                                      </p:tavLst>
                                    </p:anim>
                                    <p:anim calcmode="lin" valueType="num">
                                      <p:cBhvr additive="base">
                                        <p:cTn id="5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5" presetClass="emph" presetSubtype="1" nodeType="clickEffect">
                                  <p:stCondLst>
                                    <p:cond delay="0"/>
                                  </p:stCondLst>
                                  <p:endCondLst>
                                    <p:cond evt="onNext" delay="0">
                                      <p:tgtEl>
                                        <p:sldTgt/>
                                      </p:tgtEl>
                                    </p:cond>
                                  </p:endCondLst>
                                  <p:childTnLst>
                                    <p:set>
                                      <p:cBhvr override="childStyle">
                                        <p:cTn id="61" dur="indefinite"/>
                                        <p:tgtEl>
                                          <p:spTgt spid="6">
                                            <p:txEl>
                                              <p:pRg st="10" end="10"/>
                                            </p:txEl>
                                          </p:spTgt>
                                        </p:tgtEl>
                                        <p:attrNameLst>
                                          <p:attrName>style.fontStyle</p:attrName>
                                        </p:attrNameLst>
                                      </p:cBhvr>
                                      <p:to>
                                        <p:strVal val="normal"/>
                                      </p:to>
                                    </p:set>
                                    <p:set>
                                      <p:cBhvr override="childStyle">
                                        <p:cTn id="62" dur="indefinite"/>
                                        <p:tgtEl>
                                          <p:spTgt spid="6">
                                            <p:txEl>
                                              <p:pRg st="10" end="10"/>
                                            </p:txEl>
                                          </p:spTgt>
                                        </p:tgtEl>
                                        <p:attrNameLst>
                                          <p:attrName>style.fontWeight</p:attrName>
                                        </p:attrNameLst>
                                      </p:cBhvr>
                                      <p:to>
                                        <p:strVal val="bold"/>
                                      </p:to>
                                    </p:set>
                                    <p:set>
                                      <p:cBhvr override="childStyle">
                                        <p:cTn id="63" dur="indefinite"/>
                                        <p:tgtEl>
                                          <p:spTgt spid="6">
                                            <p:txEl>
                                              <p:pRg st="10" end="10"/>
                                            </p:txEl>
                                          </p:spTgt>
                                        </p:tgtEl>
                                        <p:attrNameLst>
                                          <p:attrName>style.textDecorationUnderline</p:attrName>
                                        </p:attrNameLst>
                                      </p:cBhvr>
                                      <p:to>
                                        <p:strVal val="false"/>
                                      </p:to>
                                    </p:set>
                                  </p:childTnLst>
                                </p:cTn>
                              </p:par>
                              <p:par>
                                <p:cTn id="64" presetID="2" presetClass="entr" presetSubtype="4" fill="hold" nodeType="withEffect">
                                  <p:stCondLst>
                                    <p:cond delay="0"/>
                                  </p:stCondLst>
                                  <p:childTnLst>
                                    <p:set>
                                      <p:cBhvr>
                                        <p:cTn id="65" dur="1" fill="hold">
                                          <p:stCondLst>
                                            <p:cond delay="0"/>
                                          </p:stCondLst>
                                        </p:cTn>
                                        <p:tgtEl>
                                          <p:spTgt spid="30"/>
                                        </p:tgtEl>
                                        <p:attrNameLst>
                                          <p:attrName>style.visibility</p:attrName>
                                        </p:attrNameLst>
                                      </p:cBhvr>
                                      <p:to>
                                        <p:strVal val="visible"/>
                                      </p:to>
                                    </p:set>
                                    <p:anim calcmode="lin" valueType="num">
                                      <p:cBhvr additive="base">
                                        <p:cTn id="66" dur="500" fill="hold"/>
                                        <p:tgtEl>
                                          <p:spTgt spid="30"/>
                                        </p:tgtEl>
                                        <p:attrNameLst>
                                          <p:attrName>ppt_x</p:attrName>
                                        </p:attrNameLst>
                                      </p:cBhvr>
                                      <p:tavLst>
                                        <p:tav tm="0">
                                          <p:val>
                                            <p:strVal val="#ppt_x"/>
                                          </p:val>
                                        </p:tav>
                                        <p:tav tm="100000">
                                          <p:val>
                                            <p:strVal val="#ppt_x"/>
                                          </p:val>
                                        </p:tav>
                                      </p:tavLst>
                                    </p:anim>
                                    <p:anim calcmode="lin" valueType="num">
                                      <p:cBhvr additive="base">
                                        <p:cTn id="67"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5" presetClass="emph" presetSubtype="1" nodeType="clickEffect">
                                  <p:stCondLst>
                                    <p:cond delay="0"/>
                                  </p:stCondLst>
                                  <p:endCondLst>
                                    <p:cond evt="onNext" delay="0">
                                      <p:tgtEl>
                                        <p:sldTgt/>
                                      </p:tgtEl>
                                    </p:cond>
                                  </p:endCondLst>
                                  <p:childTnLst>
                                    <p:set>
                                      <p:cBhvr override="childStyle">
                                        <p:cTn id="71" dur="indefinite"/>
                                        <p:tgtEl>
                                          <p:spTgt spid="6">
                                            <p:txEl>
                                              <p:pRg st="11" end="11"/>
                                            </p:txEl>
                                          </p:spTgt>
                                        </p:tgtEl>
                                        <p:attrNameLst>
                                          <p:attrName>style.fontStyle</p:attrName>
                                        </p:attrNameLst>
                                      </p:cBhvr>
                                      <p:to>
                                        <p:strVal val="normal"/>
                                      </p:to>
                                    </p:set>
                                    <p:set>
                                      <p:cBhvr override="childStyle">
                                        <p:cTn id="72" dur="indefinite"/>
                                        <p:tgtEl>
                                          <p:spTgt spid="6">
                                            <p:txEl>
                                              <p:pRg st="11" end="11"/>
                                            </p:txEl>
                                          </p:spTgt>
                                        </p:tgtEl>
                                        <p:attrNameLst>
                                          <p:attrName>style.fontWeight</p:attrName>
                                        </p:attrNameLst>
                                      </p:cBhvr>
                                      <p:to>
                                        <p:strVal val="bold"/>
                                      </p:to>
                                    </p:set>
                                    <p:set>
                                      <p:cBhvr override="childStyle">
                                        <p:cTn id="73" dur="indefinite"/>
                                        <p:tgtEl>
                                          <p:spTgt spid="6">
                                            <p:txEl>
                                              <p:pRg st="11" end="11"/>
                                            </p:txEl>
                                          </p:spTgt>
                                        </p:tgtEl>
                                        <p:attrNameLst>
                                          <p:attrName>style.textDecorationUnderline</p:attrName>
                                        </p:attrNameLst>
                                      </p:cBhvr>
                                      <p:to>
                                        <p:strVal val="false"/>
                                      </p:to>
                                    </p:set>
                                  </p:childTnLst>
                                </p:cTn>
                              </p:par>
                              <p:par>
                                <p:cTn id="74" presetID="2" presetClass="entr" presetSubtype="4" fill="hold" nodeType="withEffect">
                                  <p:stCondLst>
                                    <p:cond delay="0"/>
                                  </p:stCondLst>
                                  <p:childTnLst>
                                    <p:set>
                                      <p:cBhvr>
                                        <p:cTn id="75" dur="1" fill="hold">
                                          <p:stCondLst>
                                            <p:cond delay="0"/>
                                          </p:stCondLst>
                                        </p:cTn>
                                        <p:tgtEl>
                                          <p:spTgt spid="31"/>
                                        </p:tgtEl>
                                        <p:attrNameLst>
                                          <p:attrName>style.visibility</p:attrName>
                                        </p:attrNameLst>
                                      </p:cBhvr>
                                      <p:to>
                                        <p:strVal val="visible"/>
                                      </p:to>
                                    </p:set>
                                    <p:anim calcmode="lin" valueType="num">
                                      <p:cBhvr additive="base">
                                        <p:cTn id="76" dur="500" fill="hold"/>
                                        <p:tgtEl>
                                          <p:spTgt spid="31"/>
                                        </p:tgtEl>
                                        <p:attrNameLst>
                                          <p:attrName>ppt_x</p:attrName>
                                        </p:attrNameLst>
                                      </p:cBhvr>
                                      <p:tavLst>
                                        <p:tav tm="0">
                                          <p:val>
                                            <p:strVal val="#ppt_x"/>
                                          </p:val>
                                        </p:tav>
                                        <p:tav tm="100000">
                                          <p:val>
                                            <p:strVal val="#ppt_x"/>
                                          </p:val>
                                        </p:tav>
                                      </p:tavLst>
                                    </p:anim>
                                    <p:anim calcmode="lin" valueType="num">
                                      <p:cBhvr additive="base">
                                        <p:cTn id="7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5" presetClass="emph" presetSubtype="1" grpId="0" nodeType="clickEffect">
                                  <p:stCondLst>
                                    <p:cond delay="0"/>
                                  </p:stCondLst>
                                  <p:endCondLst>
                                    <p:cond evt="onNext" delay="0">
                                      <p:tgtEl>
                                        <p:sldTgt/>
                                      </p:tgtEl>
                                    </p:cond>
                                  </p:endCondLst>
                                  <p:childTnLst>
                                    <p:set>
                                      <p:cBhvr override="childStyle">
                                        <p:cTn id="81" dur="indefinite"/>
                                        <p:tgtEl>
                                          <p:spTgt spid="25"/>
                                        </p:tgtEl>
                                        <p:attrNameLst>
                                          <p:attrName>style.fontStyle</p:attrName>
                                        </p:attrNameLst>
                                      </p:cBhvr>
                                      <p:to>
                                        <p:strVal val="normal"/>
                                      </p:to>
                                    </p:set>
                                    <p:set>
                                      <p:cBhvr override="childStyle">
                                        <p:cTn id="82" dur="indefinite"/>
                                        <p:tgtEl>
                                          <p:spTgt spid="25"/>
                                        </p:tgtEl>
                                        <p:attrNameLst>
                                          <p:attrName>style.fontWeight</p:attrName>
                                        </p:attrNameLst>
                                      </p:cBhvr>
                                      <p:to>
                                        <p:strVal val="bold"/>
                                      </p:to>
                                    </p:set>
                                    <p:set>
                                      <p:cBhvr override="childStyle">
                                        <p:cTn id="83" dur="indefinite"/>
                                        <p:tgtEl>
                                          <p:spTgt spid="25"/>
                                        </p:tgtEl>
                                        <p:attrNameLst>
                                          <p:attrName>style.textDecorationUnderline</p:attrName>
                                        </p:attrNameLst>
                                      </p:cBhvr>
                                      <p:to>
                                        <p:strVal val="false"/>
                                      </p:to>
                                    </p:set>
                                  </p:childTnLst>
                                </p:cTn>
                              </p:par>
                              <p:par>
                                <p:cTn id="84" presetID="2" presetClass="entr" presetSubtype="4" fill="hold" nodeType="withEffect">
                                  <p:stCondLst>
                                    <p:cond delay="0"/>
                                  </p:stCondLst>
                                  <p:childTnLst>
                                    <p:set>
                                      <p:cBhvr>
                                        <p:cTn id="85" dur="1" fill="hold">
                                          <p:stCondLst>
                                            <p:cond delay="0"/>
                                          </p:stCondLst>
                                        </p:cTn>
                                        <p:tgtEl>
                                          <p:spTgt spid="32"/>
                                        </p:tgtEl>
                                        <p:attrNameLst>
                                          <p:attrName>style.visibility</p:attrName>
                                        </p:attrNameLst>
                                      </p:cBhvr>
                                      <p:to>
                                        <p:strVal val="visible"/>
                                      </p:to>
                                    </p:set>
                                    <p:anim calcmode="lin" valueType="num">
                                      <p:cBhvr additive="base">
                                        <p:cTn id="86" dur="500" fill="hold"/>
                                        <p:tgtEl>
                                          <p:spTgt spid="32"/>
                                        </p:tgtEl>
                                        <p:attrNameLst>
                                          <p:attrName>ppt_x</p:attrName>
                                        </p:attrNameLst>
                                      </p:cBhvr>
                                      <p:tavLst>
                                        <p:tav tm="0">
                                          <p:val>
                                            <p:strVal val="#ppt_x"/>
                                          </p:val>
                                        </p:tav>
                                        <p:tav tm="100000">
                                          <p:val>
                                            <p:strVal val="#ppt_x"/>
                                          </p:val>
                                        </p:tav>
                                      </p:tavLst>
                                    </p:anim>
                                    <p:anim calcmode="lin" valueType="num">
                                      <p:cBhvr additive="base">
                                        <p:cTn id="87"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5" presetClass="emph" presetSubtype="1" grpId="1" nodeType="clickEffect">
                                  <p:stCondLst>
                                    <p:cond delay="0"/>
                                  </p:stCondLst>
                                  <p:endCondLst>
                                    <p:cond evt="onNext" delay="0">
                                      <p:tgtEl>
                                        <p:sldTgt/>
                                      </p:tgtEl>
                                    </p:cond>
                                  </p:endCondLst>
                                  <p:childTnLst>
                                    <p:set>
                                      <p:cBhvr override="childStyle">
                                        <p:cTn id="91" dur="indefinite"/>
                                        <p:tgtEl>
                                          <p:spTgt spid="24"/>
                                        </p:tgtEl>
                                        <p:attrNameLst>
                                          <p:attrName>style.fontStyle</p:attrName>
                                        </p:attrNameLst>
                                      </p:cBhvr>
                                      <p:to>
                                        <p:strVal val="normal"/>
                                      </p:to>
                                    </p:set>
                                    <p:set>
                                      <p:cBhvr override="childStyle">
                                        <p:cTn id="92" dur="indefinite"/>
                                        <p:tgtEl>
                                          <p:spTgt spid="24"/>
                                        </p:tgtEl>
                                        <p:attrNameLst>
                                          <p:attrName>style.fontWeight</p:attrName>
                                        </p:attrNameLst>
                                      </p:cBhvr>
                                      <p:to>
                                        <p:strVal val="bold"/>
                                      </p:to>
                                    </p:set>
                                    <p:set>
                                      <p:cBhvr override="childStyle">
                                        <p:cTn id="93" dur="indefinite"/>
                                        <p:tgtEl>
                                          <p:spTgt spid="24"/>
                                        </p:tgtEl>
                                        <p:attrNameLst>
                                          <p:attrName>style.textDecorationUnderline</p:attrName>
                                        </p:attrNameLst>
                                      </p:cBhvr>
                                      <p:to>
                                        <p:strVal val="false"/>
                                      </p:to>
                                    </p:set>
                                  </p:childTnLst>
                                </p:cTn>
                              </p:par>
                            </p:childTnLst>
                          </p:cTn>
                        </p:par>
                      </p:childTnLst>
                    </p:cTn>
                  </p:par>
                  <p:par>
                    <p:cTn id="94" fill="hold">
                      <p:stCondLst>
                        <p:cond delay="indefinite"/>
                      </p:stCondLst>
                      <p:childTnLst>
                        <p:par>
                          <p:cTn id="95" fill="hold">
                            <p:stCondLst>
                              <p:cond delay="0"/>
                            </p:stCondLst>
                            <p:childTnLst>
                              <p:par>
                                <p:cTn id="96" presetID="5" presetClass="emph" presetSubtype="1" nodeType="clickEffect">
                                  <p:stCondLst>
                                    <p:cond delay="0"/>
                                  </p:stCondLst>
                                  <p:endCondLst>
                                    <p:cond evt="onNext" delay="0">
                                      <p:tgtEl>
                                        <p:sldTgt/>
                                      </p:tgtEl>
                                    </p:cond>
                                  </p:endCondLst>
                                  <p:childTnLst>
                                    <p:set>
                                      <p:cBhvr override="childStyle">
                                        <p:cTn id="97" dur="indefinite"/>
                                        <p:tgtEl>
                                          <p:spTgt spid="6">
                                            <p:txEl>
                                              <p:pRg st="9" end="9"/>
                                            </p:txEl>
                                          </p:spTgt>
                                        </p:tgtEl>
                                        <p:attrNameLst>
                                          <p:attrName>style.fontStyle</p:attrName>
                                        </p:attrNameLst>
                                      </p:cBhvr>
                                      <p:to>
                                        <p:strVal val="normal"/>
                                      </p:to>
                                    </p:set>
                                    <p:set>
                                      <p:cBhvr override="childStyle">
                                        <p:cTn id="98" dur="indefinite"/>
                                        <p:tgtEl>
                                          <p:spTgt spid="6">
                                            <p:txEl>
                                              <p:pRg st="9" end="9"/>
                                            </p:txEl>
                                          </p:spTgt>
                                        </p:tgtEl>
                                        <p:attrNameLst>
                                          <p:attrName>style.fontWeight</p:attrName>
                                        </p:attrNameLst>
                                      </p:cBhvr>
                                      <p:to>
                                        <p:strVal val="bold"/>
                                      </p:to>
                                    </p:set>
                                    <p:set>
                                      <p:cBhvr override="childStyle">
                                        <p:cTn id="99" dur="indefinite"/>
                                        <p:tgtEl>
                                          <p:spTgt spid="6">
                                            <p:txEl>
                                              <p:pRg st="9" end="9"/>
                                            </p:txEl>
                                          </p:spTgt>
                                        </p:tgtEl>
                                        <p:attrNameLst>
                                          <p:attrName>style.textDecorationUnderline</p:attrName>
                                        </p:attrNameLst>
                                      </p:cBhvr>
                                      <p:to>
                                        <p:strVal val="false"/>
                                      </p:to>
                                    </p:set>
                                  </p:childTnLst>
                                </p:cTn>
                              </p:par>
                              <p:par>
                                <p:cTn id="100" presetID="2" presetClass="entr" presetSubtype="4" fill="hold" nodeType="withEffect">
                                  <p:stCondLst>
                                    <p:cond delay="0"/>
                                  </p:stCondLst>
                                  <p:childTnLst>
                                    <p:set>
                                      <p:cBhvr>
                                        <p:cTn id="101" dur="1" fill="hold">
                                          <p:stCondLst>
                                            <p:cond delay="0"/>
                                          </p:stCondLst>
                                        </p:cTn>
                                        <p:tgtEl>
                                          <p:spTgt spid="33"/>
                                        </p:tgtEl>
                                        <p:attrNameLst>
                                          <p:attrName>style.visibility</p:attrName>
                                        </p:attrNameLst>
                                      </p:cBhvr>
                                      <p:to>
                                        <p:strVal val="visible"/>
                                      </p:to>
                                    </p:set>
                                    <p:anim calcmode="lin" valueType="num">
                                      <p:cBhvr additive="base">
                                        <p:cTn id="102" dur="500" fill="hold"/>
                                        <p:tgtEl>
                                          <p:spTgt spid="33"/>
                                        </p:tgtEl>
                                        <p:attrNameLst>
                                          <p:attrName>ppt_x</p:attrName>
                                        </p:attrNameLst>
                                      </p:cBhvr>
                                      <p:tavLst>
                                        <p:tav tm="0">
                                          <p:val>
                                            <p:strVal val="#ppt_x"/>
                                          </p:val>
                                        </p:tav>
                                        <p:tav tm="100000">
                                          <p:val>
                                            <p:strVal val="#ppt_x"/>
                                          </p:val>
                                        </p:tav>
                                      </p:tavLst>
                                    </p:anim>
                                    <p:anim calcmode="lin" valueType="num">
                                      <p:cBhvr additive="base">
                                        <p:cTn id="103"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5" presetClass="emph" presetSubtype="1" nodeType="clickEffect">
                                  <p:stCondLst>
                                    <p:cond delay="0"/>
                                  </p:stCondLst>
                                  <p:endCondLst>
                                    <p:cond evt="onNext" delay="0">
                                      <p:tgtEl>
                                        <p:sldTgt/>
                                      </p:tgtEl>
                                    </p:cond>
                                  </p:endCondLst>
                                  <p:childTnLst>
                                    <p:set>
                                      <p:cBhvr override="childStyle">
                                        <p:cTn id="107" dur="indefinite"/>
                                        <p:tgtEl>
                                          <p:spTgt spid="6">
                                            <p:txEl>
                                              <p:pRg st="10" end="10"/>
                                            </p:txEl>
                                          </p:spTgt>
                                        </p:tgtEl>
                                        <p:attrNameLst>
                                          <p:attrName>style.fontStyle</p:attrName>
                                        </p:attrNameLst>
                                      </p:cBhvr>
                                      <p:to>
                                        <p:strVal val="normal"/>
                                      </p:to>
                                    </p:set>
                                    <p:set>
                                      <p:cBhvr override="childStyle">
                                        <p:cTn id="108" dur="indefinite"/>
                                        <p:tgtEl>
                                          <p:spTgt spid="6">
                                            <p:txEl>
                                              <p:pRg st="10" end="10"/>
                                            </p:txEl>
                                          </p:spTgt>
                                        </p:tgtEl>
                                        <p:attrNameLst>
                                          <p:attrName>style.fontWeight</p:attrName>
                                        </p:attrNameLst>
                                      </p:cBhvr>
                                      <p:to>
                                        <p:strVal val="bold"/>
                                      </p:to>
                                    </p:set>
                                    <p:set>
                                      <p:cBhvr override="childStyle">
                                        <p:cTn id="109" dur="indefinite"/>
                                        <p:tgtEl>
                                          <p:spTgt spid="6">
                                            <p:txEl>
                                              <p:pRg st="10" end="10"/>
                                            </p:txEl>
                                          </p:spTgt>
                                        </p:tgtEl>
                                        <p:attrNameLst>
                                          <p:attrName>style.textDecorationUnderline</p:attrName>
                                        </p:attrNameLst>
                                      </p:cBhvr>
                                      <p:to>
                                        <p:strVal val="false"/>
                                      </p:to>
                                    </p:set>
                                  </p:childTnLst>
                                </p:cTn>
                              </p:par>
                              <p:par>
                                <p:cTn id="110" presetID="2" presetClass="entr" presetSubtype="4" fill="hold" nodeType="withEffect">
                                  <p:stCondLst>
                                    <p:cond delay="0"/>
                                  </p:stCondLst>
                                  <p:childTnLst>
                                    <p:set>
                                      <p:cBhvr>
                                        <p:cTn id="111" dur="1" fill="hold">
                                          <p:stCondLst>
                                            <p:cond delay="0"/>
                                          </p:stCondLst>
                                        </p:cTn>
                                        <p:tgtEl>
                                          <p:spTgt spid="34"/>
                                        </p:tgtEl>
                                        <p:attrNameLst>
                                          <p:attrName>style.visibility</p:attrName>
                                        </p:attrNameLst>
                                      </p:cBhvr>
                                      <p:to>
                                        <p:strVal val="visible"/>
                                      </p:to>
                                    </p:set>
                                    <p:anim calcmode="lin" valueType="num">
                                      <p:cBhvr additive="base">
                                        <p:cTn id="112" dur="500" fill="hold"/>
                                        <p:tgtEl>
                                          <p:spTgt spid="34"/>
                                        </p:tgtEl>
                                        <p:attrNameLst>
                                          <p:attrName>ppt_x</p:attrName>
                                        </p:attrNameLst>
                                      </p:cBhvr>
                                      <p:tavLst>
                                        <p:tav tm="0">
                                          <p:val>
                                            <p:strVal val="#ppt_x"/>
                                          </p:val>
                                        </p:tav>
                                        <p:tav tm="100000">
                                          <p:val>
                                            <p:strVal val="#ppt_x"/>
                                          </p:val>
                                        </p:tav>
                                      </p:tavLst>
                                    </p:anim>
                                    <p:anim calcmode="lin" valueType="num">
                                      <p:cBhvr additive="base">
                                        <p:cTn id="1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5" presetClass="emph" presetSubtype="1" nodeType="clickEffect">
                                  <p:stCondLst>
                                    <p:cond delay="0"/>
                                  </p:stCondLst>
                                  <p:endCondLst>
                                    <p:cond evt="onNext" delay="0">
                                      <p:tgtEl>
                                        <p:sldTgt/>
                                      </p:tgtEl>
                                    </p:cond>
                                  </p:endCondLst>
                                  <p:childTnLst>
                                    <p:set>
                                      <p:cBhvr override="childStyle">
                                        <p:cTn id="117" dur="indefinite"/>
                                        <p:tgtEl>
                                          <p:spTgt spid="6">
                                            <p:txEl>
                                              <p:pRg st="11" end="11"/>
                                            </p:txEl>
                                          </p:spTgt>
                                        </p:tgtEl>
                                        <p:attrNameLst>
                                          <p:attrName>style.fontStyle</p:attrName>
                                        </p:attrNameLst>
                                      </p:cBhvr>
                                      <p:to>
                                        <p:strVal val="normal"/>
                                      </p:to>
                                    </p:set>
                                    <p:set>
                                      <p:cBhvr override="childStyle">
                                        <p:cTn id="118" dur="indefinite"/>
                                        <p:tgtEl>
                                          <p:spTgt spid="6">
                                            <p:txEl>
                                              <p:pRg st="11" end="11"/>
                                            </p:txEl>
                                          </p:spTgt>
                                        </p:tgtEl>
                                        <p:attrNameLst>
                                          <p:attrName>style.fontWeight</p:attrName>
                                        </p:attrNameLst>
                                      </p:cBhvr>
                                      <p:to>
                                        <p:strVal val="bold"/>
                                      </p:to>
                                    </p:set>
                                    <p:set>
                                      <p:cBhvr override="childStyle">
                                        <p:cTn id="119" dur="indefinite"/>
                                        <p:tgtEl>
                                          <p:spTgt spid="6">
                                            <p:txEl>
                                              <p:pRg st="11" end="11"/>
                                            </p:txEl>
                                          </p:spTgt>
                                        </p:tgtEl>
                                        <p:attrNameLst>
                                          <p:attrName>style.textDecorationUnderline</p:attrName>
                                        </p:attrNameLst>
                                      </p:cBhvr>
                                      <p:to>
                                        <p:strVal val="false"/>
                                      </p:to>
                                    </p:set>
                                  </p:childTnLst>
                                </p:cTn>
                              </p:par>
                              <p:par>
                                <p:cTn id="120" presetID="2" presetClass="entr" presetSubtype="4" fill="hold" nodeType="withEffect">
                                  <p:stCondLst>
                                    <p:cond delay="0"/>
                                  </p:stCondLst>
                                  <p:childTnLst>
                                    <p:set>
                                      <p:cBhvr>
                                        <p:cTn id="121" dur="1" fill="hold">
                                          <p:stCondLst>
                                            <p:cond delay="0"/>
                                          </p:stCondLst>
                                        </p:cTn>
                                        <p:tgtEl>
                                          <p:spTgt spid="35"/>
                                        </p:tgtEl>
                                        <p:attrNameLst>
                                          <p:attrName>style.visibility</p:attrName>
                                        </p:attrNameLst>
                                      </p:cBhvr>
                                      <p:to>
                                        <p:strVal val="visible"/>
                                      </p:to>
                                    </p:set>
                                    <p:anim calcmode="lin" valueType="num">
                                      <p:cBhvr additive="base">
                                        <p:cTn id="122" dur="500" fill="hold"/>
                                        <p:tgtEl>
                                          <p:spTgt spid="35"/>
                                        </p:tgtEl>
                                        <p:attrNameLst>
                                          <p:attrName>ppt_x</p:attrName>
                                        </p:attrNameLst>
                                      </p:cBhvr>
                                      <p:tavLst>
                                        <p:tav tm="0">
                                          <p:val>
                                            <p:strVal val="#ppt_x"/>
                                          </p:val>
                                        </p:tav>
                                        <p:tav tm="100000">
                                          <p:val>
                                            <p:strVal val="#ppt_x"/>
                                          </p:val>
                                        </p:tav>
                                      </p:tavLst>
                                    </p:anim>
                                    <p:anim calcmode="lin" valueType="num">
                                      <p:cBhvr additive="base">
                                        <p:cTn id="123"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5" presetClass="emph" presetSubtype="1" grpId="1" nodeType="clickEffect">
                                  <p:stCondLst>
                                    <p:cond delay="0"/>
                                  </p:stCondLst>
                                  <p:endCondLst>
                                    <p:cond evt="onNext" delay="0">
                                      <p:tgtEl>
                                        <p:sldTgt/>
                                      </p:tgtEl>
                                    </p:cond>
                                  </p:endCondLst>
                                  <p:childTnLst>
                                    <p:set>
                                      <p:cBhvr override="childStyle">
                                        <p:cTn id="127" dur="indefinite"/>
                                        <p:tgtEl>
                                          <p:spTgt spid="25"/>
                                        </p:tgtEl>
                                        <p:attrNameLst>
                                          <p:attrName>style.fontStyle</p:attrName>
                                        </p:attrNameLst>
                                      </p:cBhvr>
                                      <p:to>
                                        <p:strVal val="normal"/>
                                      </p:to>
                                    </p:set>
                                    <p:set>
                                      <p:cBhvr override="childStyle">
                                        <p:cTn id="128" dur="indefinite"/>
                                        <p:tgtEl>
                                          <p:spTgt spid="25"/>
                                        </p:tgtEl>
                                        <p:attrNameLst>
                                          <p:attrName>style.fontWeight</p:attrName>
                                        </p:attrNameLst>
                                      </p:cBhvr>
                                      <p:to>
                                        <p:strVal val="bold"/>
                                      </p:to>
                                    </p:set>
                                    <p:set>
                                      <p:cBhvr override="childStyle">
                                        <p:cTn id="129" dur="indefinite"/>
                                        <p:tgtEl>
                                          <p:spTgt spid="25"/>
                                        </p:tgtEl>
                                        <p:attrNameLst>
                                          <p:attrName>style.textDecorationUnderline</p:attrName>
                                        </p:attrNameLst>
                                      </p:cBhvr>
                                      <p:to>
                                        <p:strVal val="false"/>
                                      </p:to>
                                    </p:set>
                                  </p:childTnLst>
                                </p:cTn>
                              </p:par>
                              <p:par>
                                <p:cTn id="130" presetID="2" presetClass="entr" presetSubtype="4" fill="hold" nodeType="withEffect">
                                  <p:stCondLst>
                                    <p:cond delay="0"/>
                                  </p:stCondLst>
                                  <p:childTnLst>
                                    <p:set>
                                      <p:cBhvr>
                                        <p:cTn id="131" dur="1" fill="hold">
                                          <p:stCondLst>
                                            <p:cond delay="0"/>
                                          </p:stCondLst>
                                        </p:cTn>
                                        <p:tgtEl>
                                          <p:spTgt spid="36"/>
                                        </p:tgtEl>
                                        <p:attrNameLst>
                                          <p:attrName>style.visibility</p:attrName>
                                        </p:attrNameLst>
                                      </p:cBhvr>
                                      <p:to>
                                        <p:strVal val="visible"/>
                                      </p:to>
                                    </p:set>
                                    <p:anim calcmode="lin" valueType="num">
                                      <p:cBhvr additive="base">
                                        <p:cTn id="132" dur="500" fill="hold"/>
                                        <p:tgtEl>
                                          <p:spTgt spid="36"/>
                                        </p:tgtEl>
                                        <p:attrNameLst>
                                          <p:attrName>ppt_x</p:attrName>
                                        </p:attrNameLst>
                                      </p:cBhvr>
                                      <p:tavLst>
                                        <p:tav tm="0">
                                          <p:val>
                                            <p:strVal val="#ppt_x"/>
                                          </p:val>
                                        </p:tav>
                                        <p:tav tm="100000">
                                          <p:val>
                                            <p:strVal val="#ppt_x"/>
                                          </p:val>
                                        </p:tav>
                                      </p:tavLst>
                                    </p:anim>
                                    <p:anim calcmode="lin" valueType="num">
                                      <p:cBhvr additive="base">
                                        <p:cTn id="133"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5" presetClass="emph" presetSubtype="1" grpId="2" nodeType="clickEffect">
                                  <p:stCondLst>
                                    <p:cond delay="0"/>
                                  </p:stCondLst>
                                  <p:endCondLst>
                                    <p:cond evt="onNext" delay="0">
                                      <p:tgtEl>
                                        <p:sldTgt/>
                                      </p:tgtEl>
                                    </p:cond>
                                  </p:endCondLst>
                                  <p:childTnLst>
                                    <p:set>
                                      <p:cBhvr override="childStyle">
                                        <p:cTn id="137" dur="indefinite"/>
                                        <p:tgtEl>
                                          <p:spTgt spid="24"/>
                                        </p:tgtEl>
                                        <p:attrNameLst>
                                          <p:attrName>style.fontStyle</p:attrName>
                                        </p:attrNameLst>
                                      </p:cBhvr>
                                      <p:to>
                                        <p:strVal val="normal"/>
                                      </p:to>
                                    </p:set>
                                    <p:set>
                                      <p:cBhvr override="childStyle">
                                        <p:cTn id="138" dur="indefinite"/>
                                        <p:tgtEl>
                                          <p:spTgt spid="24"/>
                                        </p:tgtEl>
                                        <p:attrNameLst>
                                          <p:attrName>style.fontWeight</p:attrName>
                                        </p:attrNameLst>
                                      </p:cBhvr>
                                      <p:to>
                                        <p:strVal val="bold"/>
                                      </p:to>
                                    </p:set>
                                    <p:set>
                                      <p:cBhvr override="childStyle">
                                        <p:cTn id="139" dur="indefinite"/>
                                        <p:tgtEl>
                                          <p:spTgt spid="24"/>
                                        </p:tgtEl>
                                        <p:attrNameLst>
                                          <p:attrName>style.textDecorationUnderline</p:attrName>
                                        </p:attrNameLst>
                                      </p:cBhvr>
                                      <p:to>
                                        <p:strVal val="false"/>
                                      </p:to>
                                    </p:set>
                                  </p:childTnLst>
                                </p:cTn>
                              </p:par>
                            </p:childTnLst>
                          </p:cTn>
                        </p:par>
                      </p:childTnLst>
                    </p:cTn>
                  </p:par>
                  <p:par>
                    <p:cTn id="140" fill="hold">
                      <p:stCondLst>
                        <p:cond delay="indefinite"/>
                      </p:stCondLst>
                      <p:childTnLst>
                        <p:par>
                          <p:cTn id="141" fill="hold">
                            <p:stCondLst>
                              <p:cond delay="0"/>
                            </p:stCondLst>
                            <p:childTnLst>
                              <p:par>
                                <p:cTn id="142" presetID="5" presetClass="emph" presetSubtype="1" nodeType="clickEffect">
                                  <p:stCondLst>
                                    <p:cond delay="0"/>
                                  </p:stCondLst>
                                  <p:endCondLst>
                                    <p:cond evt="onNext" delay="0">
                                      <p:tgtEl>
                                        <p:sldTgt/>
                                      </p:tgtEl>
                                    </p:cond>
                                  </p:endCondLst>
                                  <p:childTnLst>
                                    <p:set>
                                      <p:cBhvr override="childStyle">
                                        <p:cTn id="143" dur="indefinite"/>
                                        <p:tgtEl>
                                          <p:spTgt spid="6">
                                            <p:txEl>
                                              <p:pRg st="9" end="9"/>
                                            </p:txEl>
                                          </p:spTgt>
                                        </p:tgtEl>
                                        <p:attrNameLst>
                                          <p:attrName>style.fontStyle</p:attrName>
                                        </p:attrNameLst>
                                      </p:cBhvr>
                                      <p:to>
                                        <p:strVal val="normal"/>
                                      </p:to>
                                    </p:set>
                                    <p:set>
                                      <p:cBhvr override="childStyle">
                                        <p:cTn id="144" dur="indefinite"/>
                                        <p:tgtEl>
                                          <p:spTgt spid="6">
                                            <p:txEl>
                                              <p:pRg st="9" end="9"/>
                                            </p:txEl>
                                          </p:spTgt>
                                        </p:tgtEl>
                                        <p:attrNameLst>
                                          <p:attrName>style.fontWeight</p:attrName>
                                        </p:attrNameLst>
                                      </p:cBhvr>
                                      <p:to>
                                        <p:strVal val="bold"/>
                                      </p:to>
                                    </p:set>
                                    <p:set>
                                      <p:cBhvr override="childStyle">
                                        <p:cTn id="145" dur="indefinite"/>
                                        <p:tgtEl>
                                          <p:spTgt spid="6">
                                            <p:txEl>
                                              <p:pRg st="9" end="9"/>
                                            </p:txEl>
                                          </p:spTgt>
                                        </p:tgtEl>
                                        <p:attrNameLst>
                                          <p:attrName>style.textDecorationUnderline</p:attrName>
                                        </p:attrNameLst>
                                      </p:cBhvr>
                                      <p:to>
                                        <p:strVal val="false"/>
                                      </p:to>
                                    </p:set>
                                  </p:childTnLst>
                                </p:cTn>
                              </p:par>
                              <p:par>
                                <p:cTn id="146" presetID="2" presetClass="entr" presetSubtype="4" fill="hold" nodeType="withEffect">
                                  <p:stCondLst>
                                    <p:cond delay="0"/>
                                  </p:stCondLst>
                                  <p:childTnLst>
                                    <p:set>
                                      <p:cBhvr>
                                        <p:cTn id="147" dur="1" fill="hold">
                                          <p:stCondLst>
                                            <p:cond delay="0"/>
                                          </p:stCondLst>
                                        </p:cTn>
                                        <p:tgtEl>
                                          <p:spTgt spid="37"/>
                                        </p:tgtEl>
                                        <p:attrNameLst>
                                          <p:attrName>style.visibility</p:attrName>
                                        </p:attrNameLst>
                                      </p:cBhvr>
                                      <p:to>
                                        <p:strVal val="visible"/>
                                      </p:to>
                                    </p:set>
                                    <p:anim calcmode="lin" valueType="num">
                                      <p:cBhvr additive="base">
                                        <p:cTn id="148" dur="500" fill="hold"/>
                                        <p:tgtEl>
                                          <p:spTgt spid="37"/>
                                        </p:tgtEl>
                                        <p:attrNameLst>
                                          <p:attrName>ppt_x</p:attrName>
                                        </p:attrNameLst>
                                      </p:cBhvr>
                                      <p:tavLst>
                                        <p:tav tm="0">
                                          <p:val>
                                            <p:strVal val="#ppt_x"/>
                                          </p:val>
                                        </p:tav>
                                        <p:tav tm="100000">
                                          <p:val>
                                            <p:strVal val="#ppt_x"/>
                                          </p:val>
                                        </p:tav>
                                      </p:tavLst>
                                    </p:anim>
                                    <p:anim calcmode="lin" valueType="num">
                                      <p:cBhvr additive="base">
                                        <p:cTn id="149"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5" presetClass="emph" presetSubtype="1" nodeType="clickEffect">
                                  <p:stCondLst>
                                    <p:cond delay="0"/>
                                  </p:stCondLst>
                                  <p:endCondLst>
                                    <p:cond evt="onNext" delay="0">
                                      <p:tgtEl>
                                        <p:sldTgt/>
                                      </p:tgtEl>
                                    </p:cond>
                                  </p:endCondLst>
                                  <p:childTnLst>
                                    <p:set>
                                      <p:cBhvr override="childStyle">
                                        <p:cTn id="153" dur="indefinite"/>
                                        <p:tgtEl>
                                          <p:spTgt spid="6">
                                            <p:txEl>
                                              <p:pRg st="10" end="10"/>
                                            </p:txEl>
                                          </p:spTgt>
                                        </p:tgtEl>
                                        <p:attrNameLst>
                                          <p:attrName>style.fontStyle</p:attrName>
                                        </p:attrNameLst>
                                      </p:cBhvr>
                                      <p:to>
                                        <p:strVal val="normal"/>
                                      </p:to>
                                    </p:set>
                                    <p:set>
                                      <p:cBhvr override="childStyle">
                                        <p:cTn id="154" dur="indefinite"/>
                                        <p:tgtEl>
                                          <p:spTgt spid="6">
                                            <p:txEl>
                                              <p:pRg st="10" end="10"/>
                                            </p:txEl>
                                          </p:spTgt>
                                        </p:tgtEl>
                                        <p:attrNameLst>
                                          <p:attrName>style.fontWeight</p:attrName>
                                        </p:attrNameLst>
                                      </p:cBhvr>
                                      <p:to>
                                        <p:strVal val="bold"/>
                                      </p:to>
                                    </p:set>
                                    <p:set>
                                      <p:cBhvr override="childStyle">
                                        <p:cTn id="155" dur="indefinite"/>
                                        <p:tgtEl>
                                          <p:spTgt spid="6">
                                            <p:txEl>
                                              <p:pRg st="10" end="10"/>
                                            </p:txEl>
                                          </p:spTgt>
                                        </p:tgtEl>
                                        <p:attrNameLst>
                                          <p:attrName>style.textDecorationUnderline</p:attrName>
                                        </p:attrNameLst>
                                      </p:cBhvr>
                                      <p:to>
                                        <p:strVal val="false"/>
                                      </p:to>
                                    </p:set>
                                  </p:childTnLst>
                                </p:cTn>
                              </p:par>
                              <p:par>
                                <p:cTn id="156" presetID="2" presetClass="entr" presetSubtype="4" fill="hold" nodeType="withEffect">
                                  <p:stCondLst>
                                    <p:cond delay="0"/>
                                  </p:stCondLst>
                                  <p:childTnLst>
                                    <p:set>
                                      <p:cBhvr>
                                        <p:cTn id="157" dur="1" fill="hold">
                                          <p:stCondLst>
                                            <p:cond delay="0"/>
                                          </p:stCondLst>
                                        </p:cTn>
                                        <p:tgtEl>
                                          <p:spTgt spid="38"/>
                                        </p:tgtEl>
                                        <p:attrNameLst>
                                          <p:attrName>style.visibility</p:attrName>
                                        </p:attrNameLst>
                                      </p:cBhvr>
                                      <p:to>
                                        <p:strVal val="visible"/>
                                      </p:to>
                                    </p:set>
                                    <p:anim calcmode="lin" valueType="num">
                                      <p:cBhvr additive="base">
                                        <p:cTn id="158" dur="500" fill="hold"/>
                                        <p:tgtEl>
                                          <p:spTgt spid="38"/>
                                        </p:tgtEl>
                                        <p:attrNameLst>
                                          <p:attrName>ppt_x</p:attrName>
                                        </p:attrNameLst>
                                      </p:cBhvr>
                                      <p:tavLst>
                                        <p:tav tm="0">
                                          <p:val>
                                            <p:strVal val="#ppt_x"/>
                                          </p:val>
                                        </p:tav>
                                        <p:tav tm="100000">
                                          <p:val>
                                            <p:strVal val="#ppt_x"/>
                                          </p:val>
                                        </p:tav>
                                      </p:tavLst>
                                    </p:anim>
                                    <p:anim calcmode="lin" valueType="num">
                                      <p:cBhvr additive="base">
                                        <p:cTn id="15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60" fill="hold">
                      <p:stCondLst>
                        <p:cond delay="indefinite"/>
                      </p:stCondLst>
                      <p:childTnLst>
                        <p:par>
                          <p:cTn id="161" fill="hold">
                            <p:stCondLst>
                              <p:cond delay="0"/>
                            </p:stCondLst>
                            <p:childTnLst>
                              <p:par>
                                <p:cTn id="162" presetID="5" presetClass="emph" presetSubtype="1" nodeType="clickEffect">
                                  <p:stCondLst>
                                    <p:cond delay="0"/>
                                  </p:stCondLst>
                                  <p:endCondLst>
                                    <p:cond evt="onNext" delay="0">
                                      <p:tgtEl>
                                        <p:sldTgt/>
                                      </p:tgtEl>
                                    </p:cond>
                                  </p:endCondLst>
                                  <p:childTnLst>
                                    <p:set>
                                      <p:cBhvr override="childStyle">
                                        <p:cTn id="163" dur="indefinite"/>
                                        <p:tgtEl>
                                          <p:spTgt spid="6">
                                            <p:txEl>
                                              <p:pRg st="11" end="11"/>
                                            </p:txEl>
                                          </p:spTgt>
                                        </p:tgtEl>
                                        <p:attrNameLst>
                                          <p:attrName>style.fontStyle</p:attrName>
                                        </p:attrNameLst>
                                      </p:cBhvr>
                                      <p:to>
                                        <p:strVal val="normal"/>
                                      </p:to>
                                    </p:set>
                                    <p:set>
                                      <p:cBhvr override="childStyle">
                                        <p:cTn id="164" dur="indefinite"/>
                                        <p:tgtEl>
                                          <p:spTgt spid="6">
                                            <p:txEl>
                                              <p:pRg st="11" end="11"/>
                                            </p:txEl>
                                          </p:spTgt>
                                        </p:tgtEl>
                                        <p:attrNameLst>
                                          <p:attrName>style.fontWeight</p:attrName>
                                        </p:attrNameLst>
                                      </p:cBhvr>
                                      <p:to>
                                        <p:strVal val="bold"/>
                                      </p:to>
                                    </p:set>
                                    <p:set>
                                      <p:cBhvr override="childStyle">
                                        <p:cTn id="165" dur="indefinite"/>
                                        <p:tgtEl>
                                          <p:spTgt spid="6">
                                            <p:txEl>
                                              <p:pRg st="11" end="11"/>
                                            </p:txEl>
                                          </p:spTgt>
                                        </p:tgtEl>
                                        <p:attrNameLst>
                                          <p:attrName>style.textDecorationUnderline</p:attrName>
                                        </p:attrNameLst>
                                      </p:cBhvr>
                                      <p:to>
                                        <p:strVal val="false"/>
                                      </p:to>
                                    </p:set>
                                  </p:childTnLst>
                                </p:cTn>
                              </p:par>
                              <p:par>
                                <p:cTn id="166" presetID="2" presetClass="entr" presetSubtype="4" fill="hold" nodeType="withEffect">
                                  <p:stCondLst>
                                    <p:cond delay="0"/>
                                  </p:stCondLst>
                                  <p:childTnLst>
                                    <p:set>
                                      <p:cBhvr>
                                        <p:cTn id="167" dur="1" fill="hold">
                                          <p:stCondLst>
                                            <p:cond delay="0"/>
                                          </p:stCondLst>
                                        </p:cTn>
                                        <p:tgtEl>
                                          <p:spTgt spid="39"/>
                                        </p:tgtEl>
                                        <p:attrNameLst>
                                          <p:attrName>style.visibility</p:attrName>
                                        </p:attrNameLst>
                                      </p:cBhvr>
                                      <p:to>
                                        <p:strVal val="visible"/>
                                      </p:to>
                                    </p:set>
                                    <p:anim calcmode="lin" valueType="num">
                                      <p:cBhvr additive="base">
                                        <p:cTn id="168" dur="500" fill="hold"/>
                                        <p:tgtEl>
                                          <p:spTgt spid="39"/>
                                        </p:tgtEl>
                                        <p:attrNameLst>
                                          <p:attrName>ppt_x</p:attrName>
                                        </p:attrNameLst>
                                      </p:cBhvr>
                                      <p:tavLst>
                                        <p:tav tm="0">
                                          <p:val>
                                            <p:strVal val="#ppt_x"/>
                                          </p:val>
                                        </p:tav>
                                        <p:tav tm="100000">
                                          <p:val>
                                            <p:strVal val="#ppt_x"/>
                                          </p:val>
                                        </p:tav>
                                      </p:tavLst>
                                    </p:anim>
                                    <p:anim calcmode="lin" valueType="num">
                                      <p:cBhvr additive="base">
                                        <p:cTn id="169"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70" fill="hold">
                      <p:stCondLst>
                        <p:cond delay="indefinite"/>
                      </p:stCondLst>
                      <p:childTnLst>
                        <p:par>
                          <p:cTn id="171" fill="hold">
                            <p:stCondLst>
                              <p:cond delay="0"/>
                            </p:stCondLst>
                            <p:childTnLst>
                              <p:par>
                                <p:cTn id="172" presetID="5" presetClass="emph" presetSubtype="1" grpId="2" nodeType="clickEffect">
                                  <p:stCondLst>
                                    <p:cond delay="0"/>
                                  </p:stCondLst>
                                  <p:endCondLst>
                                    <p:cond evt="onNext" delay="0">
                                      <p:tgtEl>
                                        <p:sldTgt/>
                                      </p:tgtEl>
                                    </p:cond>
                                  </p:endCondLst>
                                  <p:childTnLst>
                                    <p:set>
                                      <p:cBhvr override="childStyle">
                                        <p:cTn id="173" dur="indefinite"/>
                                        <p:tgtEl>
                                          <p:spTgt spid="25"/>
                                        </p:tgtEl>
                                        <p:attrNameLst>
                                          <p:attrName>style.fontStyle</p:attrName>
                                        </p:attrNameLst>
                                      </p:cBhvr>
                                      <p:to>
                                        <p:strVal val="normal"/>
                                      </p:to>
                                    </p:set>
                                    <p:set>
                                      <p:cBhvr override="childStyle">
                                        <p:cTn id="174" dur="indefinite"/>
                                        <p:tgtEl>
                                          <p:spTgt spid="25"/>
                                        </p:tgtEl>
                                        <p:attrNameLst>
                                          <p:attrName>style.fontWeight</p:attrName>
                                        </p:attrNameLst>
                                      </p:cBhvr>
                                      <p:to>
                                        <p:strVal val="bold"/>
                                      </p:to>
                                    </p:set>
                                    <p:set>
                                      <p:cBhvr override="childStyle">
                                        <p:cTn id="175" dur="indefinite"/>
                                        <p:tgtEl>
                                          <p:spTgt spid="25"/>
                                        </p:tgtEl>
                                        <p:attrNameLst>
                                          <p:attrName>style.textDecorationUnderline</p:attrName>
                                        </p:attrNameLst>
                                      </p:cBhvr>
                                      <p:to>
                                        <p:strVal val="false"/>
                                      </p:to>
                                    </p:set>
                                  </p:childTnLst>
                                </p:cTn>
                              </p:par>
                              <p:par>
                                <p:cTn id="176" presetID="2" presetClass="entr" presetSubtype="4" fill="hold" nodeType="withEffect">
                                  <p:stCondLst>
                                    <p:cond delay="0"/>
                                  </p:stCondLst>
                                  <p:childTnLst>
                                    <p:set>
                                      <p:cBhvr>
                                        <p:cTn id="177" dur="1" fill="hold">
                                          <p:stCondLst>
                                            <p:cond delay="0"/>
                                          </p:stCondLst>
                                        </p:cTn>
                                        <p:tgtEl>
                                          <p:spTgt spid="44"/>
                                        </p:tgtEl>
                                        <p:attrNameLst>
                                          <p:attrName>style.visibility</p:attrName>
                                        </p:attrNameLst>
                                      </p:cBhvr>
                                      <p:to>
                                        <p:strVal val="visible"/>
                                      </p:to>
                                    </p:set>
                                    <p:anim calcmode="lin" valueType="num">
                                      <p:cBhvr additive="base">
                                        <p:cTn id="178" dur="500" fill="hold"/>
                                        <p:tgtEl>
                                          <p:spTgt spid="44"/>
                                        </p:tgtEl>
                                        <p:attrNameLst>
                                          <p:attrName>ppt_x</p:attrName>
                                        </p:attrNameLst>
                                      </p:cBhvr>
                                      <p:tavLst>
                                        <p:tav tm="0">
                                          <p:val>
                                            <p:strVal val="#ppt_x"/>
                                          </p:val>
                                        </p:tav>
                                        <p:tav tm="100000">
                                          <p:val>
                                            <p:strVal val="#ppt_x"/>
                                          </p:val>
                                        </p:tav>
                                      </p:tavLst>
                                    </p:anim>
                                    <p:anim calcmode="lin" valueType="num">
                                      <p:cBhvr additive="base">
                                        <p:cTn id="179"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80" fill="hold">
                      <p:stCondLst>
                        <p:cond delay="indefinite"/>
                      </p:stCondLst>
                      <p:childTnLst>
                        <p:par>
                          <p:cTn id="181" fill="hold">
                            <p:stCondLst>
                              <p:cond delay="0"/>
                            </p:stCondLst>
                            <p:childTnLst>
                              <p:par>
                                <p:cTn id="182" presetID="5" presetClass="emph" presetSubtype="1" grpId="3" nodeType="clickEffect">
                                  <p:stCondLst>
                                    <p:cond delay="0"/>
                                  </p:stCondLst>
                                  <p:endCondLst>
                                    <p:cond evt="onNext" delay="0">
                                      <p:tgtEl>
                                        <p:sldTgt/>
                                      </p:tgtEl>
                                    </p:cond>
                                  </p:endCondLst>
                                  <p:childTnLst>
                                    <p:set>
                                      <p:cBhvr override="childStyle">
                                        <p:cTn id="183" dur="indefinite"/>
                                        <p:tgtEl>
                                          <p:spTgt spid="24"/>
                                        </p:tgtEl>
                                        <p:attrNameLst>
                                          <p:attrName>style.fontStyle</p:attrName>
                                        </p:attrNameLst>
                                      </p:cBhvr>
                                      <p:to>
                                        <p:strVal val="normal"/>
                                      </p:to>
                                    </p:set>
                                    <p:set>
                                      <p:cBhvr override="childStyle">
                                        <p:cTn id="184" dur="indefinite"/>
                                        <p:tgtEl>
                                          <p:spTgt spid="24"/>
                                        </p:tgtEl>
                                        <p:attrNameLst>
                                          <p:attrName>style.fontWeight</p:attrName>
                                        </p:attrNameLst>
                                      </p:cBhvr>
                                      <p:to>
                                        <p:strVal val="bold"/>
                                      </p:to>
                                    </p:set>
                                    <p:set>
                                      <p:cBhvr override="childStyle">
                                        <p:cTn id="185" dur="indefinite"/>
                                        <p:tgtEl>
                                          <p:spTgt spid="24"/>
                                        </p:tgtEl>
                                        <p:attrNameLst>
                                          <p:attrName>style.textDecorationUnderline</p:attrName>
                                        </p:attrNameLst>
                                      </p:cBhvr>
                                      <p:to>
                                        <p:strVal val="false"/>
                                      </p:to>
                                    </p:set>
                                  </p:childTnLst>
                                </p:cTn>
                              </p:par>
                            </p:childTnLst>
                          </p:cTn>
                        </p:par>
                      </p:childTnLst>
                    </p:cTn>
                  </p:par>
                  <p:par>
                    <p:cTn id="186" fill="hold">
                      <p:stCondLst>
                        <p:cond delay="indefinite"/>
                      </p:stCondLst>
                      <p:childTnLst>
                        <p:par>
                          <p:cTn id="187" fill="hold">
                            <p:stCondLst>
                              <p:cond delay="0"/>
                            </p:stCondLst>
                            <p:childTnLst>
                              <p:par>
                                <p:cTn id="188" presetID="5" presetClass="emph" presetSubtype="1" nodeType="clickEffect">
                                  <p:stCondLst>
                                    <p:cond delay="0"/>
                                  </p:stCondLst>
                                  <p:endCondLst>
                                    <p:cond evt="onNext" delay="0">
                                      <p:tgtEl>
                                        <p:sldTgt/>
                                      </p:tgtEl>
                                    </p:cond>
                                  </p:endCondLst>
                                  <p:childTnLst>
                                    <p:set>
                                      <p:cBhvr override="childStyle">
                                        <p:cTn id="189" dur="indefinite"/>
                                        <p:tgtEl>
                                          <p:spTgt spid="6">
                                            <p:txEl>
                                              <p:pRg st="9" end="9"/>
                                            </p:txEl>
                                          </p:spTgt>
                                        </p:tgtEl>
                                        <p:attrNameLst>
                                          <p:attrName>style.fontStyle</p:attrName>
                                        </p:attrNameLst>
                                      </p:cBhvr>
                                      <p:to>
                                        <p:strVal val="normal"/>
                                      </p:to>
                                    </p:set>
                                    <p:set>
                                      <p:cBhvr override="childStyle">
                                        <p:cTn id="190" dur="indefinite"/>
                                        <p:tgtEl>
                                          <p:spTgt spid="6">
                                            <p:txEl>
                                              <p:pRg st="9" end="9"/>
                                            </p:txEl>
                                          </p:spTgt>
                                        </p:tgtEl>
                                        <p:attrNameLst>
                                          <p:attrName>style.fontWeight</p:attrName>
                                        </p:attrNameLst>
                                      </p:cBhvr>
                                      <p:to>
                                        <p:strVal val="bold"/>
                                      </p:to>
                                    </p:set>
                                    <p:set>
                                      <p:cBhvr override="childStyle">
                                        <p:cTn id="191" dur="indefinite"/>
                                        <p:tgtEl>
                                          <p:spTgt spid="6">
                                            <p:txEl>
                                              <p:pRg st="9" end="9"/>
                                            </p:txEl>
                                          </p:spTgt>
                                        </p:tgtEl>
                                        <p:attrNameLst>
                                          <p:attrName>style.textDecorationUnderline</p:attrName>
                                        </p:attrNameLst>
                                      </p:cBhvr>
                                      <p:to>
                                        <p:strVal val="false"/>
                                      </p:to>
                                    </p:set>
                                  </p:childTnLst>
                                </p:cTn>
                              </p:par>
                              <p:par>
                                <p:cTn id="192" presetID="2" presetClass="entr" presetSubtype="4" fill="hold" nodeType="withEffect">
                                  <p:stCondLst>
                                    <p:cond delay="0"/>
                                  </p:stCondLst>
                                  <p:childTnLst>
                                    <p:set>
                                      <p:cBhvr>
                                        <p:cTn id="193" dur="1" fill="hold">
                                          <p:stCondLst>
                                            <p:cond delay="0"/>
                                          </p:stCondLst>
                                        </p:cTn>
                                        <p:tgtEl>
                                          <p:spTgt spid="40"/>
                                        </p:tgtEl>
                                        <p:attrNameLst>
                                          <p:attrName>style.visibility</p:attrName>
                                        </p:attrNameLst>
                                      </p:cBhvr>
                                      <p:to>
                                        <p:strVal val="visible"/>
                                      </p:to>
                                    </p:set>
                                    <p:anim calcmode="lin" valueType="num">
                                      <p:cBhvr additive="base">
                                        <p:cTn id="194" dur="500" fill="hold"/>
                                        <p:tgtEl>
                                          <p:spTgt spid="40"/>
                                        </p:tgtEl>
                                        <p:attrNameLst>
                                          <p:attrName>ppt_x</p:attrName>
                                        </p:attrNameLst>
                                      </p:cBhvr>
                                      <p:tavLst>
                                        <p:tav tm="0">
                                          <p:val>
                                            <p:strVal val="#ppt_x"/>
                                          </p:val>
                                        </p:tav>
                                        <p:tav tm="100000">
                                          <p:val>
                                            <p:strVal val="#ppt_x"/>
                                          </p:val>
                                        </p:tav>
                                      </p:tavLst>
                                    </p:anim>
                                    <p:anim calcmode="lin" valueType="num">
                                      <p:cBhvr additive="base">
                                        <p:cTn id="195"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96" fill="hold">
                      <p:stCondLst>
                        <p:cond delay="indefinite"/>
                      </p:stCondLst>
                      <p:childTnLst>
                        <p:par>
                          <p:cTn id="197" fill="hold">
                            <p:stCondLst>
                              <p:cond delay="0"/>
                            </p:stCondLst>
                            <p:childTnLst>
                              <p:par>
                                <p:cTn id="198" presetID="5" presetClass="emph" presetSubtype="1" nodeType="clickEffect">
                                  <p:stCondLst>
                                    <p:cond delay="0"/>
                                  </p:stCondLst>
                                  <p:endCondLst>
                                    <p:cond evt="onNext" delay="0">
                                      <p:tgtEl>
                                        <p:sldTgt/>
                                      </p:tgtEl>
                                    </p:cond>
                                  </p:endCondLst>
                                  <p:childTnLst>
                                    <p:set>
                                      <p:cBhvr override="childStyle">
                                        <p:cTn id="199" dur="indefinite"/>
                                        <p:tgtEl>
                                          <p:spTgt spid="6">
                                            <p:txEl>
                                              <p:pRg st="10" end="10"/>
                                            </p:txEl>
                                          </p:spTgt>
                                        </p:tgtEl>
                                        <p:attrNameLst>
                                          <p:attrName>style.fontStyle</p:attrName>
                                        </p:attrNameLst>
                                      </p:cBhvr>
                                      <p:to>
                                        <p:strVal val="normal"/>
                                      </p:to>
                                    </p:set>
                                    <p:set>
                                      <p:cBhvr override="childStyle">
                                        <p:cTn id="200" dur="indefinite"/>
                                        <p:tgtEl>
                                          <p:spTgt spid="6">
                                            <p:txEl>
                                              <p:pRg st="10" end="10"/>
                                            </p:txEl>
                                          </p:spTgt>
                                        </p:tgtEl>
                                        <p:attrNameLst>
                                          <p:attrName>style.fontWeight</p:attrName>
                                        </p:attrNameLst>
                                      </p:cBhvr>
                                      <p:to>
                                        <p:strVal val="bold"/>
                                      </p:to>
                                    </p:set>
                                    <p:set>
                                      <p:cBhvr override="childStyle">
                                        <p:cTn id="201" dur="indefinite"/>
                                        <p:tgtEl>
                                          <p:spTgt spid="6">
                                            <p:txEl>
                                              <p:pRg st="10" end="10"/>
                                            </p:txEl>
                                          </p:spTgt>
                                        </p:tgtEl>
                                        <p:attrNameLst>
                                          <p:attrName>style.textDecorationUnderline</p:attrName>
                                        </p:attrNameLst>
                                      </p:cBhvr>
                                      <p:to>
                                        <p:strVal val="false"/>
                                      </p:to>
                                    </p:set>
                                  </p:childTnLst>
                                </p:cTn>
                              </p:par>
                              <p:par>
                                <p:cTn id="202" presetID="2" presetClass="entr" presetSubtype="4" fill="hold" nodeType="withEffect">
                                  <p:stCondLst>
                                    <p:cond delay="0"/>
                                  </p:stCondLst>
                                  <p:childTnLst>
                                    <p:set>
                                      <p:cBhvr>
                                        <p:cTn id="203" dur="1" fill="hold">
                                          <p:stCondLst>
                                            <p:cond delay="0"/>
                                          </p:stCondLst>
                                        </p:cTn>
                                        <p:tgtEl>
                                          <p:spTgt spid="41"/>
                                        </p:tgtEl>
                                        <p:attrNameLst>
                                          <p:attrName>style.visibility</p:attrName>
                                        </p:attrNameLst>
                                      </p:cBhvr>
                                      <p:to>
                                        <p:strVal val="visible"/>
                                      </p:to>
                                    </p:set>
                                    <p:anim calcmode="lin" valueType="num">
                                      <p:cBhvr additive="base">
                                        <p:cTn id="204" dur="500" fill="hold"/>
                                        <p:tgtEl>
                                          <p:spTgt spid="41"/>
                                        </p:tgtEl>
                                        <p:attrNameLst>
                                          <p:attrName>ppt_x</p:attrName>
                                        </p:attrNameLst>
                                      </p:cBhvr>
                                      <p:tavLst>
                                        <p:tav tm="0">
                                          <p:val>
                                            <p:strVal val="#ppt_x"/>
                                          </p:val>
                                        </p:tav>
                                        <p:tav tm="100000">
                                          <p:val>
                                            <p:strVal val="#ppt_x"/>
                                          </p:val>
                                        </p:tav>
                                      </p:tavLst>
                                    </p:anim>
                                    <p:anim calcmode="lin" valueType="num">
                                      <p:cBhvr additive="base">
                                        <p:cTn id="205"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206" fill="hold">
                      <p:stCondLst>
                        <p:cond delay="indefinite"/>
                      </p:stCondLst>
                      <p:childTnLst>
                        <p:par>
                          <p:cTn id="207" fill="hold">
                            <p:stCondLst>
                              <p:cond delay="0"/>
                            </p:stCondLst>
                            <p:childTnLst>
                              <p:par>
                                <p:cTn id="208" presetID="5" presetClass="emph" presetSubtype="1" nodeType="clickEffect">
                                  <p:stCondLst>
                                    <p:cond delay="0"/>
                                  </p:stCondLst>
                                  <p:endCondLst>
                                    <p:cond evt="onNext" delay="0">
                                      <p:tgtEl>
                                        <p:sldTgt/>
                                      </p:tgtEl>
                                    </p:cond>
                                  </p:endCondLst>
                                  <p:childTnLst>
                                    <p:set>
                                      <p:cBhvr override="childStyle">
                                        <p:cTn id="209" dur="indefinite"/>
                                        <p:tgtEl>
                                          <p:spTgt spid="6">
                                            <p:txEl>
                                              <p:pRg st="11" end="11"/>
                                            </p:txEl>
                                          </p:spTgt>
                                        </p:tgtEl>
                                        <p:attrNameLst>
                                          <p:attrName>style.fontStyle</p:attrName>
                                        </p:attrNameLst>
                                      </p:cBhvr>
                                      <p:to>
                                        <p:strVal val="normal"/>
                                      </p:to>
                                    </p:set>
                                    <p:set>
                                      <p:cBhvr override="childStyle">
                                        <p:cTn id="210" dur="indefinite"/>
                                        <p:tgtEl>
                                          <p:spTgt spid="6">
                                            <p:txEl>
                                              <p:pRg st="11" end="11"/>
                                            </p:txEl>
                                          </p:spTgt>
                                        </p:tgtEl>
                                        <p:attrNameLst>
                                          <p:attrName>style.fontWeight</p:attrName>
                                        </p:attrNameLst>
                                      </p:cBhvr>
                                      <p:to>
                                        <p:strVal val="bold"/>
                                      </p:to>
                                    </p:set>
                                    <p:set>
                                      <p:cBhvr override="childStyle">
                                        <p:cTn id="211" dur="indefinite"/>
                                        <p:tgtEl>
                                          <p:spTgt spid="6">
                                            <p:txEl>
                                              <p:pRg st="11" end="11"/>
                                            </p:txEl>
                                          </p:spTgt>
                                        </p:tgtEl>
                                        <p:attrNameLst>
                                          <p:attrName>style.textDecorationUnderline</p:attrName>
                                        </p:attrNameLst>
                                      </p:cBhvr>
                                      <p:to>
                                        <p:strVal val="false"/>
                                      </p:to>
                                    </p:set>
                                  </p:childTnLst>
                                </p:cTn>
                              </p:par>
                              <p:par>
                                <p:cTn id="212" presetID="2" presetClass="entr" presetSubtype="4" fill="hold" nodeType="withEffect">
                                  <p:stCondLst>
                                    <p:cond delay="0"/>
                                  </p:stCondLst>
                                  <p:childTnLst>
                                    <p:set>
                                      <p:cBhvr>
                                        <p:cTn id="213" dur="1" fill="hold">
                                          <p:stCondLst>
                                            <p:cond delay="0"/>
                                          </p:stCondLst>
                                        </p:cTn>
                                        <p:tgtEl>
                                          <p:spTgt spid="42"/>
                                        </p:tgtEl>
                                        <p:attrNameLst>
                                          <p:attrName>style.visibility</p:attrName>
                                        </p:attrNameLst>
                                      </p:cBhvr>
                                      <p:to>
                                        <p:strVal val="visible"/>
                                      </p:to>
                                    </p:set>
                                    <p:anim calcmode="lin" valueType="num">
                                      <p:cBhvr additive="base">
                                        <p:cTn id="214" dur="500" fill="hold"/>
                                        <p:tgtEl>
                                          <p:spTgt spid="42"/>
                                        </p:tgtEl>
                                        <p:attrNameLst>
                                          <p:attrName>ppt_x</p:attrName>
                                        </p:attrNameLst>
                                      </p:cBhvr>
                                      <p:tavLst>
                                        <p:tav tm="0">
                                          <p:val>
                                            <p:strVal val="#ppt_x"/>
                                          </p:val>
                                        </p:tav>
                                        <p:tav tm="100000">
                                          <p:val>
                                            <p:strVal val="#ppt_x"/>
                                          </p:val>
                                        </p:tav>
                                      </p:tavLst>
                                    </p:anim>
                                    <p:anim calcmode="lin" valueType="num">
                                      <p:cBhvr additive="base">
                                        <p:cTn id="215"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16" fill="hold">
                      <p:stCondLst>
                        <p:cond delay="indefinite"/>
                      </p:stCondLst>
                      <p:childTnLst>
                        <p:par>
                          <p:cTn id="217" fill="hold">
                            <p:stCondLst>
                              <p:cond delay="0"/>
                            </p:stCondLst>
                            <p:childTnLst>
                              <p:par>
                                <p:cTn id="218" presetID="5" presetClass="emph" presetSubtype="1" grpId="3" nodeType="clickEffect">
                                  <p:stCondLst>
                                    <p:cond delay="0"/>
                                  </p:stCondLst>
                                  <p:endCondLst>
                                    <p:cond evt="onNext" delay="0">
                                      <p:tgtEl>
                                        <p:sldTgt/>
                                      </p:tgtEl>
                                    </p:cond>
                                  </p:endCondLst>
                                  <p:childTnLst>
                                    <p:set>
                                      <p:cBhvr override="childStyle">
                                        <p:cTn id="219" dur="indefinite"/>
                                        <p:tgtEl>
                                          <p:spTgt spid="25"/>
                                        </p:tgtEl>
                                        <p:attrNameLst>
                                          <p:attrName>style.fontStyle</p:attrName>
                                        </p:attrNameLst>
                                      </p:cBhvr>
                                      <p:to>
                                        <p:strVal val="normal"/>
                                      </p:to>
                                    </p:set>
                                    <p:set>
                                      <p:cBhvr override="childStyle">
                                        <p:cTn id="220" dur="indefinite"/>
                                        <p:tgtEl>
                                          <p:spTgt spid="25"/>
                                        </p:tgtEl>
                                        <p:attrNameLst>
                                          <p:attrName>style.fontWeight</p:attrName>
                                        </p:attrNameLst>
                                      </p:cBhvr>
                                      <p:to>
                                        <p:strVal val="bold"/>
                                      </p:to>
                                    </p:set>
                                    <p:set>
                                      <p:cBhvr override="childStyle">
                                        <p:cTn id="221" dur="indefinite"/>
                                        <p:tgtEl>
                                          <p:spTgt spid="25"/>
                                        </p:tgtEl>
                                        <p:attrNameLst>
                                          <p:attrName>style.textDecorationUnderline</p:attrName>
                                        </p:attrNameLst>
                                      </p:cBhvr>
                                      <p:to>
                                        <p:strVal val="false"/>
                                      </p:to>
                                    </p:set>
                                  </p:childTnLst>
                                </p:cTn>
                              </p:par>
                              <p:par>
                                <p:cTn id="222" presetID="2" presetClass="entr" presetSubtype="4" fill="hold" nodeType="withEffect">
                                  <p:stCondLst>
                                    <p:cond delay="0"/>
                                  </p:stCondLst>
                                  <p:childTnLst>
                                    <p:set>
                                      <p:cBhvr>
                                        <p:cTn id="223" dur="1" fill="hold">
                                          <p:stCondLst>
                                            <p:cond delay="0"/>
                                          </p:stCondLst>
                                        </p:cTn>
                                        <p:tgtEl>
                                          <p:spTgt spid="43"/>
                                        </p:tgtEl>
                                        <p:attrNameLst>
                                          <p:attrName>style.visibility</p:attrName>
                                        </p:attrNameLst>
                                      </p:cBhvr>
                                      <p:to>
                                        <p:strVal val="visible"/>
                                      </p:to>
                                    </p:set>
                                    <p:anim calcmode="lin" valueType="num">
                                      <p:cBhvr additive="base">
                                        <p:cTn id="224" dur="500" fill="hold"/>
                                        <p:tgtEl>
                                          <p:spTgt spid="43"/>
                                        </p:tgtEl>
                                        <p:attrNameLst>
                                          <p:attrName>ppt_x</p:attrName>
                                        </p:attrNameLst>
                                      </p:cBhvr>
                                      <p:tavLst>
                                        <p:tav tm="0">
                                          <p:val>
                                            <p:strVal val="#ppt_x"/>
                                          </p:val>
                                        </p:tav>
                                        <p:tav tm="100000">
                                          <p:val>
                                            <p:strVal val="#ppt_x"/>
                                          </p:val>
                                        </p:tav>
                                      </p:tavLst>
                                    </p:anim>
                                    <p:anim calcmode="lin" valueType="num">
                                      <p:cBhvr additive="base">
                                        <p:cTn id="225"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26" fill="hold">
                      <p:stCondLst>
                        <p:cond delay="indefinite"/>
                      </p:stCondLst>
                      <p:childTnLst>
                        <p:par>
                          <p:cTn id="227" fill="hold">
                            <p:stCondLst>
                              <p:cond delay="0"/>
                            </p:stCondLst>
                            <p:childTnLst>
                              <p:par>
                                <p:cTn id="228" presetID="5" presetClass="emph" presetSubtype="1" grpId="4" nodeType="clickEffect">
                                  <p:stCondLst>
                                    <p:cond delay="0"/>
                                  </p:stCondLst>
                                  <p:childTnLst>
                                    <p:set>
                                      <p:cBhvr override="childStyle">
                                        <p:cTn id="229" dur="indefinite"/>
                                        <p:tgtEl>
                                          <p:spTgt spid="24"/>
                                        </p:tgtEl>
                                        <p:attrNameLst>
                                          <p:attrName>style.fontStyle</p:attrName>
                                        </p:attrNameLst>
                                      </p:cBhvr>
                                      <p:to>
                                        <p:strVal val="normal"/>
                                      </p:to>
                                    </p:set>
                                    <p:set>
                                      <p:cBhvr override="childStyle">
                                        <p:cTn id="230" dur="indefinite"/>
                                        <p:tgtEl>
                                          <p:spTgt spid="24"/>
                                        </p:tgtEl>
                                        <p:attrNameLst>
                                          <p:attrName>style.fontWeight</p:attrName>
                                        </p:attrNameLst>
                                      </p:cBhvr>
                                      <p:to>
                                        <p:strVal val="bold"/>
                                      </p:to>
                                    </p:set>
                                    <p:set>
                                      <p:cBhvr override="childStyle">
                                        <p:cTn id="231" dur="indefinite"/>
                                        <p:tgtEl>
                                          <p:spTgt spid="24"/>
                                        </p:tgtEl>
                                        <p:attrNameLst>
                                          <p:attrName>style.textDecorationUnderline</p:attrName>
                                        </p:attrNameLst>
                                      </p:cBhvr>
                                      <p:to>
                                        <p:strVal val="false"/>
                                      </p:to>
                                    </p:set>
                                  </p:childTnLst>
                                </p:cTn>
                              </p:par>
                            </p:childTnLst>
                          </p:cTn>
                        </p:par>
                      </p:childTnLst>
                    </p:cTn>
                  </p:par>
                  <p:par>
                    <p:cTn id="232" fill="hold">
                      <p:stCondLst>
                        <p:cond delay="indefinite"/>
                      </p:stCondLst>
                      <p:childTnLst>
                        <p:par>
                          <p:cTn id="233" fill="hold">
                            <p:stCondLst>
                              <p:cond delay="0"/>
                            </p:stCondLst>
                            <p:childTnLst>
                              <p:par>
                                <p:cTn id="234" presetID="5" presetClass="emph" presetSubtype="1" nodeType="clickEffect">
                                  <p:stCondLst>
                                    <p:cond delay="0"/>
                                  </p:stCondLst>
                                  <p:endCondLst>
                                    <p:cond evt="onNext" delay="0">
                                      <p:tgtEl>
                                        <p:sldTgt/>
                                      </p:tgtEl>
                                    </p:cond>
                                  </p:endCondLst>
                                  <p:childTnLst>
                                    <p:set>
                                      <p:cBhvr override="childStyle">
                                        <p:cTn id="235" dur="indefinite"/>
                                        <p:tgtEl>
                                          <p:spTgt spid="6">
                                            <p:txEl>
                                              <p:pRg st="13" end="13"/>
                                            </p:txEl>
                                          </p:spTgt>
                                        </p:tgtEl>
                                        <p:attrNameLst>
                                          <p:attrName>style.fontStyle</p:attrName>
                                        </p:attrNameLst>
                                      </p:cBhvr>
                                      <p:to>
                                        <p:strVal val="normal"/>
                                      </p:to>
                                    </p:set>
                                    <p:set>
                                      <p:cBhvr override="childStyle">
                                        <p:cTn id="236" dur="indefinite"/>
                                        <p:tgtEl>
                                          <p:spTgt spid="6">
                                            <p:txEl>
                                              <p:pRg st="13" end="13"/>
                                            </p:txEl>
                                          </p:spTgt>
                                        </p:tgtEl>
                                        <p:attrNameLst>
                                          <p:attrName>style.fontWeight</p:attrName>
                                        </p:attrNameLst>
                                      </p:cBhvr>
                                      <p:to>
                                        <p:strVal val="bold"/>
                                      </p:to>
                                    </p:set>
                                    <p:set>
                                      <p:cBhvr override="childStyle">
                                        <p:cTn id="237" dur="indefinite"/>
                                        <p:tgtEl>
                                          <p:spTgt spid="6">
                                            <p:txEl>
                                              <p:pRg st="13" end="13"/>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4" grpId="2"/>
      <p:bldP spid="24" grpId="3"/>
      <p:bldP spid="24" grpId="4"/>
      <p:bldP spid="25" grpId="0"/>
      <p:bldP spid="25" grpId="1"/>
      <p:bldP spid="25" grpId="2"/>
      <p:bldP spid="25" grpId="3"/>
      <p:bldP spid="26" grpId="0"/>
      <p:bldP spid="4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he-IL" smtClean="0"/>
              <a:t>הפונקציה </a:t>
            </a:r>
            <a:r>
              <a:rPr lang="en-US" smtClean="0"/>
              <a:t>memcpy</a:t>
            </a:r>
          </a:p>
        </p:txBody>
      </p:sp>
      <p:sp>
        <p:nvSpPr>
          <p:cNvPr id="28675" name="Content Placeholder 2"/>
          <p:cNvSpPr>
            <a:spLocks noGrp="1"/>
          </p:cNvSpPr>
          <p:nvPr>
            <p:ph sz="quarter" idx="1"/>
          </p:nvPr>
        </p:nvSpPr>
        <p:spPr/>
        <p:txBody>
          <a:bodyPr/>
          <a:lstStyle/>
          <a:p>
            <a:pPr algn="l" rtl="0">
              <a:buFont typeface="Wingdings" pitchFamily="2" charset="2"/>
              <a:buNone/>
            </a:pPr>
            <a:endParaRPr lang="he-IL" sz="2000" dirty="0" smtClean="0"/>
          </a:p>
          <a:p>
            <a:pPr algn="l" rtl="0">
              <a:buFont typeface="Wingdings" pitchFamily="2" charset="2"/>
              <a:buNone/>
            </a:pPr>
            <a:r>
              <a:rPr lang="fr-FR" sz="2000" dirty="0" err="1" smtClean="0"/>
              <a:t>void</a:t>
            </a:r>
            <a:r>
              <a:rPr lang="fr-FR" sz="2000" dirty="0" smtClean="0"/>
              <a:t>* </a:t>
            </a:r>
            <a:r>
              <a:rPr lang="fr-FR" sz="2000" dirty="0" err="1" smtClean="0"/>
              <a:t>memcpy</a:t>
            </a:r>
            <a:r>
              <a:rPr lang="fr-FR" sz="2000" dirty="0" smtClean="0"/>
              <a:t>(</a:t>
            </a:r>
            <a:r>
              <a:rPr lang="fr-FR" sz="2000" dirty="0" err="1" smtClean="0"/>
              <a:t>void</a:t>
            </a:r>
            <a:r>
              <a:rPr lang="fr-FR" sz="2000" dirty="0" smtClean="0"/>
              <a:t>* destination, </a:t>
            </a:r>
            <a:r>
              <a:rPr lang="he-IL" sz="2000" dirty="0" smtClean="0"/>
              <a:t> </a:t>
            </a:r>
            <a:r>
              <a:rPr lang="fr-FR" sz="2000" dirty="0" err="1" smtClean="0"/>
              <a:t>const</a:t>
            </a:r>
            <a:r>
              <a:rPr lang="fr-FR" sz="2000" dirty="0" smtClean="0"/>
              <a:t> </a:t>
            </a:r>
            <a:r>
              <a:rPr lang="fr-FR" sz="2000" dirty="0" err="1" smtClean="0"/>
              <a:t>void</a:t>
            </a:r>
            <a:r>
              <a:rPr lang="fr-FR" sz="2000" dirty="0" smtClean="0"/>
              <a:t>* source, </a:t>
            </a:r>
            <a:r>
              <a:rPr lang="fr-FR" sz="2000" dirty="0" err="1" smtClean="0"/>
              <a:t>int</a:t>
            </a:r>
            <a:r>
              <a:rPr lang="fr-FR" sz="2000" dirty="0" smtClean="0"/>
              <a:t> </a:t>
            </a:r>
            <a:r>
              <a:rPr lang="fr-FR" sz="2000" dirty="0" err="1" smtClean="0"/>
              <a:t>num</a:t>
            </a:r>
            <a:r>
              <a:rPr lang="fr-FR" sz="2000" dirty="0" smtClean="0"/>
              <a:t> );</a:t>
            </a:r>
            <a:endParaRPr lang="he-IL" sz="2000" dirty="0" smtClean="0"/>
          </a:p>
          <a:p>
            <a:endParaRPr lang="he-IL" dirty="0" smtClean="0"/>
          </a:p>
          <a:p>
            <a:r>
              <a:rPr lang="he-IL" dirty="0" smtClean="0"/>
              <a:t>מקבלת כתובת כלשהי </a:t>
            </a:r>
            <a:r>
              <a:rPr lang="en-US" dirty="0" smtClean="0"/>
              <a:t>destination</a:t>
            </a:r>
            <a:r>
              <a:rPr lang="he-IL" dirty="0" smtClean="0"/>
              <a:t> ומעתיקה לתוכה את התוכן שנמצא החל מכתובת </a:t>
            </a:r>
            <a:r>
              <a:rPr lang="en-US" dirty="0" smtClean="0"/>
              <a:t>source</a:t>
            </a:r>
            <a:r>
              <a:rPr lang="he-IL" dirty="0" smtClean="0"/>
              <a:t> באורך </a:t>
            </a:r>
            <a:r>
              <a:rPr lang="en-US" dirty="0" err="1" smtClean="0"/>
              <a:t>num</a:t>
            </a:r>
            <a:r>
              <a:rPr lang="he-IL" dirty="0" smtClean="0"/>
              <a:t> </a:t>
            </a:r>
            <a:r>
              <a:rPr lang="he-IL" b="1" dirty="0" smtClean="0"/>
              <a:t>בתים</a:t>
            </a:r>
          </a:p>
          <a:p>
            <a:r>
              <a:rPr lang="he-IL" dirty="0" smtClean="0"/>
              <a:t>מחזירה את </a:t>
            </a:r>
            <a:r>
              <a:rPr lang="en-US" dirty="0" smtClean="0"/>
              <a:t>destination</a:t>
            </a:r>
            <a:endParaRPr lang="he-IL" dirty="0" smtClean="0"/>
          </a:p>
          <a:p>
            <a:r>
              <a:rPr lang="en-US" dirty="0" smtClean="0"/>
              <a:t>source</a:t>
            </a:r>
            <a:r>
              <a:rPr lang="he-IL" dirty="0" smtClean="0"/>
              <a:t> מועברת כ- </a:t>
            </a:r>
            <a:r>
              <a:rPr lang="en-US" dirty="0" err="1" smtClean="0"/>
              <a:t>const</a:t>
            </a:r>
            <a:r>
              <a:rPr lang="he-IL" dirty="0" smtClean="0"/>
              <a:t> כי לא משנים אותה</a:t>
            </a:r>
          </a:p>
          <a:p>
            <a:r>
              <a:rPr lang="he-IL" b="1" dirty="0" smtClean="0"/>
              <a:t>שימוש אפשרי: העתקת מערכים</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itle 1"/>
          <p:cNvSpPr>
            <a:spLocks noGrp="1"/>
          </p:cNvSpPr>
          <p:nvPr>
            <p:ph type="title"/>
          </p:nvPr>
        </p:nvSpPr>
        <p:spPr/>
        <p:txBody>
          <a:bodyPr>
            <a:normAutofit/>
          </a:bodyPr>
          <a:lstStyle/>
          <a:p>
            <a:r>
              <a:rPr lang="he-IL" dirty="0" smtClean="0"/>
              <a:t>הפונקציה </a:t>
            </a:r>
            <a:r>
              <a:rPr lang="en-US" dirty="0" err="1" smtClean="0"/>
              <a:t>memcpy</a:t>
            </a:r>
            <a:r>
              <a:rPr lang="he-IL" dirty="0" smtClean="0"/>
              <a:t> –</a:t>
            </a:r>
            <a:r>
              <a:rPr lang="en-US" dirty="0" smtClean="0"/>
              <a:t> </a:t>
            </a:r>
            <a:r>
              <a:rPr lang="he-IL" dirty="0" smtClean="0"/>
              <a:t>דוגמא</a:t>
            </a:r>
            <a:endParaRPr lang="en-US" dirty="0" smtClean="0"/>
          </a:p>
        </p:txBody>
      </p:sp>
      <p:sp>
        <p:nvSpPr>
          <p:cNvPr id="29698" name="Content Placeholder 2"/>
          <p:cNvSpPr>
            <a:spLocks noGrp="1"/>
          </p:cNvSpPr>
          <p:nvPr>
            <p:ph sz="quarter" idx="1"/>
          </p:nvPr>
        </p:nvSpPr>
        <p:spPr>
          <a:xfrm>
            <a:off x="323528" y="1196752"/>
            <a:ext cx="8229600" cy="4937760"/>
          </a:xfrm>
        </p:spPr>
        <p:txBody>
          <a:bodyPr>
            <a:normAutofit fontScale="85000" lnSpcReduction="20000"/>
          </a:bodyPr>
          <a:lstStyle/>
          <a:p>
            <a:pPr marL="457200" indent="-457200" algn="l" rtl="0">
              <a:spcBef>
                <a:spcPct val="0"/>
              </a:spcBef>
              <a:buFont typeface="Franklin Gothic Book" pitchFamily="34" charset="0"/>
              <a:buAutoNum type="arabicPeriod"/>
            </a:pPr>
            <a:r>
              <a:rPr lang="en-US" sz="2200" dirty="0" smtClean="0"/>
              <a:t>void </a:t>
            </a:r>
            <a:r>
              <a:rPr lang="en-US" sz="2200" dirty="0" err="1" smtClean="0"/>
              <a:t>printArray</a:t>
            </a:r>
            <a:r>
              <a:rPr lang="en-US" sz="2200" dirty="0" smtClean="0"/>
              <a:t>(int arr[], int size)</a:t>
            </a:r>
          </a:p>
          <a:p>
            <a:pPr marL="457200" indent="-457200" algn="l" rtl="0">
              <a:spcBef>
                <a:spcPct val="0"/>
              </a:spcBef>
              <a:buFont typeface="Franklin Gothic Book" pitchFamily="34" charset="0"/>
              <a:buAutoNum type="arabicPeriod"/>
            </a:pPr>
            <a:r>
              <a:rPr lang="he-IL" sz="2200" dirty="0" smtClean="0"/>
              <a:t>}</a:t>
            </a:r>
          </a:p>
          <a:p>
            <a:pPr marL="457200" indent="-457200" algn="l" rtl="0">
              <a:spcBef>
                <a:spcPct val="0"/>
              </a:spcBef>
              <a:buFont typeface="Franklin Gothic Book" pitchFamily="34" charset="0"/>
              <a:buAutoNum type="arabicPeriod"/>
            </a:pPr>
            <a:r>
              <a:rPr lang="en-US" sz="2200" dirty="0" smtClean="0"/>
              <a:t>	int </a:t>
            </a:r>
            <a:r>
              <a:rPr lang="en-US" sz="2200" dirty="0" err="1" smtClean="0"/>
              <a:t>i</a:t>
            </a:r>
            <a:r>
              <a:rPr lang="en-US" sz="2200" dirty="0" smtClean="0"/>
              <a:t>;</a:t>
            </a:r>
          </a:p>
          <a:p>
            <a:pPr marL="457200" indent="-457200" algn="l" rtl="0">
              <a:spcBef>
                <a:spcPct val="0"/>
              </a:spcBef>
              <a:buFont typeface="Franklin Gothic Book" pitchFamily="34" charset="0"/>
              <a:buAutoNum type="arabicPeriod"/>
            </a:pPr>
            <a:r>
              <a:rPr lang="nn-NO" sz="2200" dirty="0" smtClean="0"/>
              <a:t>	for (i=0 ; i &lt; size ; i++)</a:t>
            </a:r>
          </a:p>
          <a:p>
            <a:pPr marL="457200" indent="-457200" algn="l" rtl="0">
              <a:spcBef>
                <a:spcPct val="0"/>
              </a:spcBef>
              <a:buFont typeface="Franklin Gothic Book" pitchFamily="34" charset="0"/>
              <a:buAutoNum type="arabicPeriod"/>
            </a:pPr>
            <a:r>
              <a:rPr lang="en-US" sz="2200" dirty="0" smtClean="0"/>
              <a:t>		printf("%d ", arr[</a:t>
            </a:r>
            <a:r>
              <a:rPr lang="en-US" sz="2200" dirty="0" err="1" smtClean="0"/>
              <a:t>i</a:t>
            </a:r>
            <a:r>
              <a:rPr lang="en-US" sz="2200" dirty="0" smtClean="0"/>
              <a:t>]);</a:t>
            </a:r>
          </a:p>
          <a:p>
            <a:pPr marL="457200" indent="-457200" algn="l" rtl="0">
              <a:spcBef>
                <a:spcPct val="0"/>
              </a:spcBef>
              <a:buFont typeface="Franklin Gothic Book" pitchFamily="34" charset="0"/>
              <a:buAutoNum type="arabicPeriod"/>
            </a:pPr>
            <a:r>
              <a:rPr lang="en-US" sz="2200" dirty="0" smtClean="0"/>
              <a:t>	printf("\n");</a:t>
            </a:r>
          </a:p>
          <a:p>
            <a:pPr marL="457200" indent="-457200" algn="l" rtl="0">
              <a:spcBef>
                <a:spcPct val="0"/>
              </a:spcBef>
              <a:buFont typeface="Franklin Gothic Book" pitchFamily="34" charset="0"/>
              <a:buAutoNum type="arabicPeriod"/>
            </a:pPr>
            <a:r>
              <a:rPr lang="he-IL" sz="2200" dirty="0" smtClean="0"/>
              <a:t>{</a:t>
            </a:r>
          </a:p>
          <a:p>
            <a:pPr marL="457200" indent="-457200" algn="l" rtl="0">
              <a:spcBef>
                <a:spcPct val="0"/>
              </a:spcBef>
              <a:buFont typeface="Franklin Gothic Book" pitchFamily="34" charset="0"/>
              <a:buAutoNum type="arabicPeriod"/>
            </a:pPr>
            <a:r>
              <a:rPr lang="en-US" sz="2200" dirty="0" smtClean="0"/>
              <a:t> </a:t>
            </a:r>
            <a:endParaRPr lang="he-IL" sz="2200" dirty="0" smtClean="0"/>
          </a:p>
          <a:p>
            <a:pPr marL="457200" indent="-457200" algn="l" rtl="0">
              <a:spcBef>
                <a:spcPct val="0"/>
              </a:spcBef>
              <a:buFont typeface="Franklin Gothic Book" pitchFamily="34" charset="0"/>
              <a:buAutoNum type="arabicPeriod"/>
            </a:pPr>
            <a:r>
              <a:rPr lang="en-US" sz="2200" dirty="0" smtClean="0"/>
              <a:t>void main()</a:t>
            </a:r>
          </a:p>
          <a:p>
            <a:pPr marL="457200" indent="-457200" algn="l" rtl="0">
              <a:spcBef>
                <a:spcPct val="0"/>
              </a:spcBef>
              <a:buFont typeface="Franklin Gothic Book" pitchFamily="34" charset="0"/>
              <a:buAutoNum type="arabicPeriod"/>
            </a:pPr>
            <a:r>
              <a:rPr lang="he-IL" sz="2200" dirty="0" smtClean="0"/>
              <a:t>}</a:t>
            </a:r>
          </a:p>
          <a:p>
            <a:pPr marL="457200" indent="-457200" algn="l" rtl="0">
              <a:spcBef>
                <a:spcPct val="0"/>
              </a:spcBef>
              <a:buFont typeface="Franklin Gothic Book" pitchFamily="34" charset="0"/>
              <a:buAutoNum type="arabicPeriod"/>
            </a:pPr>
            <a:r>
              <a:rPr lang="en-US" sz="2200" dirty="0" smtClean="0"/>
              <a:t>	int arr1[] = {5,6,3}, arr2[3];</a:t>
            </a:r>
          </a:p>
          <a:p>
            <a:pPr marL="457200" indent="-457200" algn="l" rtl="0">
              <a:spcBef>
                <a:spcPct val="0"/>
              </a:spcBef>
              <a:buFont typeface="Franklin Gothic Book" pitchFamily="34" charset="0"/>
              <a:buAutoNum type="arabicPeriod"/>
            </a:pPr>
            <a:r>
              <a:rPr lang="en-US" sz="2200" dirty="0" smtClean="0"/>
              <a:t> </a:t>
            </a:r>
            <a:endParaRPr lang="he-IL" sz="2200" dirty="0" smtClean="0"/>
          </a:p>
          <a:p>
            <a:pPr marL="457200" indent="-457200" algn="l" rtl="0">
              <a:spcBef>
                <a:spcPct val="0"/>
              </a:spcBef>
              <a:buFont typeface="Franklin Gothic Book" pitchFamily="34" charset="0"/>
              <a:buAutoNum type="arabicPeriod"/>
            </a:pPr>
            <a:r>
              <a:rPr lang="en-US" sz="2200" dirty="0" smtClean="0"/>
              <a:t>	printf("Array Before:\n");</a:t>
            </a:r>
          </a:p>
          <a:p>
            <a:pPr marL="457200" indent="-457200" algn="l" rtl="0">
              <a:spcBef>
                <a:spcPct val="0"/>
              </a:spcBef>
              <a:buFont typeface="Franklin Gothic Book" pitchFamily="34" charset="0"/>
              <a:buAutoNum type="arabicPeriod"/>
            </a:pPr>
            <a:r>
              <a:rPr lang="en-US" sz="2200" dirty="0" smtClean="0"/>
              <a:t>	</a:t>
            </a:r>
            <a:r>
              <a:rPr lang="en-US" sz="2200" dirty="0" err="1" smtClean="0"/>
              <a:t>printArray</a:t>
            </a:r>
            <a:r>
              <a:rPr lang="en-US" sz="2200" dirty="0" smtClean="0"/>
              <a:t>(arr2, 3);</a:t>
            </a:r>
          </a:p>
          <a:p>
            <a:pPr marL="457200" indent="-457200" algn="l" rtl="0">
              <a:spcBef>
                <a:spcPct val="0"/>
              </a:spcBef>
              <a:buFont typeface="Franklin Gothic Book" pitchFamily="34" charset="0"/>
              <a:buAutoNum type="arabicPeriod"/>
            </a:pPr>
            <a:r>
              <a:rPr lang="en-US" sz="2200" dirty="0" smtClean="0"/>
              <a:t> </a:t>
            </a:r>
            <a:endParaRPr lang="he-IL" sz="2200" dirty="0" smtClean="0"/>
          </a:p>
          <a:p>
            <a:pPr marL="457200" indent="-457200" algn="l" rtl="0">
              <a:spcBef>
                <a:spcPct val="0"/>
              </a:spcBef>
              <a:buFont typeface="Franklin Gothic Book" pitchFamily="34" charset="0"/>
              <a:buAutoNum type="arabicPeriod"/>
            </a:pPr>
            <a:r>
              <a:rPr lang="en-US" sz="2200" dirty="0" smtClean="0"/>
              <a:t>	</a:t>
            </a:r>
            <a:r>
              <a:rPr lang="en-US" sz="2200" dirty="0" err="1" smtClean="0"/>
              <a:t>memcpy</a:t>
            </a:r>
            <a:r>
              <a:rPr lang="en-US" sz="2200" dirty="0" smtClean="0"/>
              <a:t>(arr2, arr1, 3*</a:t>
            </a:r>
            <a:r>
              <a:rPr lang="en-US" sz="2200" dirty="0" err="1" smtClean="0"/>
              <a:t>sizeof</a:t>
            </a:r>
            <a:r>
              <a:rPr lang="en-US" sz="2200" dirty="0" smtClean="0"/>
              <a:t>(</a:t>
            </a:r>
            <a:r>
              <a:rPr lang="en-US" sz="2200" dirty="0" err="1" smtClean="0"/>
              <a:t>int</a:t>
            </a:r>
            <a:r>
              <a:rPr lang="en-US" sz="2200" dirty="0" smtClean="0"/>
              <a:t>));</a:t>
            </a:r>
          </a:p>
          <a:p>
            <a:pPr marL="457200" indent="-457200" algn="l" rtl="0">
              <a:spcBef>
                <a:spcPct val="0"/>
              </a:spcBef>
              <a:buFont typeface="Franklin Gothic Book" pitchFamily="34" charset="0"/>
              <a:buAutoNum type="arabicPeriod"/>
            </a:pPr>
            <a:r>
              <a:rPr lang="en-US" sz="2200" dirty="0" smtClean="0"/>
              <a:t>	printf("Array After:\n");</a:t>
            </a:r>
          </a:p>
          <a:p>
            <a:pPr marL="457200" indent="-457200" algn="l" rtl="0">
              <a:spcBef>
                <a:spcPct val="0"/>
              </a:spcBef>
              <a:buFont typeface="Franklin Gothic Book" pitchFamily="34" charset="0"/>
              <a:buAutoNum type="arabicPeriod"/>
            </a:pPr>
            <a:r>
              <a:rPr lang="en-US" sz="2200" dirty="0" smtClean="0"/>
              <a:t>	</a:t>
            </a:r>
            <a:r>
              <a:rPr lang="en-US" sz="2200" dirty="0" err="1" smtClean="0"/>
              <a:t>printArray</a:t>
            </a:r>
            <a:r>
              <a:rPr lang="en-US" sz="2200" dirty="0" smtClean="0"/>
              <a:t>(arr2, 3);</a:t>
            </a:r>
          </a:p>
          <a:p>
            <a:pPr marL="457200" indent="-457200" algn="l" rtl="0">
              <a:spcBef>
                <a:spcPct val="0"/>
              </a:spcBef>
              <a:buFont typeface="Franklin Gothic Book" pitchFamily="34" charset="0"/>
              <a:buAutoNum type="arabicPeriod"/>
            </a:pPr>
            <a:r>
              <a:rPr lang="he-IL" sz="2200" dirty="0" smtClean="0"/>
              <a:t>{</a:t>
            </a:r>
          </a:p>
          <a:p>
            <a:pPr marL="457200" indent="-457200" algn="l" rtl="0">
              <a:spcBef>
                <a:spcPct val="0"/>
              </a:spcBef>
              <a:buFont typeface="Franklin Gothic Book" pitchFamily="34" charset="0"/>
              <a:buAutoNum type="arabicPeriod"/>
            </a:pPr>
            <a:endParaRPr lang="he-IL" sz="2200" dirty="0" smtClean="0"/>
          </a:p>
          <a:p>
            <a:pPr marL="457200" indent="-457200">
              <a:buFont typeface="Franklin Gothic Book" pitchFamily="34" charset="0"/>
              <a:buAutoNum type="arabicPeriod"/>
            </a:pPr>
            <a:endParaRPr lang="en-US" sz="2200" dirty="0" smtClean="0"/>
          </a:p>
          <a:p>
            <a:pPr marL="457200" indent="-457200">
              <a:buFont typeface="Franklin Gothic Book" pitchFamily="34" charset="0"/>
              <a:buAutoNum type="arabicPeriod"/>
            </a:pPr>
            <a:endParaRPr lang="en-US" sz="2200" dirty="0" smtClean="0"/>
          </a:p>
        </p:txBody>
      </p:sp>
      <p:pic>
        <p:nvPicPr>
          <p:cNvPr id="6" name="Picture 2"/>
          <p:cNvPicPr>
            <a:picLocks noChangeAspect="1" noChangeArrowheads="1"/>
          </p:cNvPicPr>
          <p:nvPr/>
        </p:nvPicPr>
        <p:blipFill>
          <a:blip r:embed="rId2" cstate="print"/>
          <a:srcRect/>
          <a:stretch>
            <a:fillRect/>
          </a:stretch>
        </p:blipFill>
        <p:spPr bwMode="auto">
          <a:xfrm>
            <a:off x="3347864" y="5445224"/>
            <a:ext cx="5119688" cy="1228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he-IL" smtClean="0"/>
              <a:t>שימוש ב- </a:t>
            </a:r>
            <a:r>
              <a:rPr lang="en-US" smtClean="0"/>
              <a:t>memcpy </a:t>
            </a:r>
            <a:r>
              <a:rPr lang="he-IL" smtClean="0"/>
              <a:t>  ב- </a:t>
            </a:r>
            <a:r>
              <a:rPr lang="en-US" smtClean="0"/>
              <a:t>swap</a:t>
            </a:r>
          </a:p>
        </p:txBody>
      </p:sp>
      <p:sp>
        <p:nvSpPr>
          <p:cNvPr id="3" name="Content Placeholder 2"/>
          <p:cNvSpPr>
            <a:spLocks noGrp="1"/>
          </p:cNvSpPr>
          <p:nvPr>
            <p:ph sz="quarter" idx="1"/>
          </p:nvPr>
        </p:nvSpPr>
        <p:spPr/>
        <p:txBody>
          <a:bodyPr>
            <a:normAutofit lnSpcReduction="10000"/>
          </a:bodyPr>
          <a:lstStyle/>
          <a:p>
            <a:pPr marL="514350" indent="-514350" algn="l" rtl="0">
              <a:buFont typeface="+mj-lt"/>
              <a:buAutoNum type="arabicPeriod"/>
              <a:defRPr/>
            </a:pPr>
            <a:r>
              <a:rPr lang="en-US" sz="2800" dirty="0" smtClean="0"/>
              <a:t>void </a:t>
            </a:r>
            <a:r>
              <a:rPr lang="en-US" sz="2800" dirty="0" err="1" smtClean="0"/>
              <a:t>genericSwap</a:t>
            </a:r>
            <a:r>
              <a:rPr lang="en-US" sz="2800" dirty="0" smtClean="0"/>
              <a:t>(void* a, void* b, int </a:t>
            </a:r>
            <a:r>
              <a:rPr lang="en-US" sz="2800" dirty="0" err="1" smtClean="0"/>
              <a:t>typeSize</a:t>
            </a:r>
            <a:r>
              <a:rPr lang="en-US" sz="2800" dirty="0" smtClean="0"/>
              <a:t>)</a:t>
            </a:r>
          </a:p>
          <a:p>
            <a:pPr marL="514350" indent="-514350" algn="l" rtl="0">
              <a:buFont typeface="+mj-lt"/>
              <a:buAutoNum type="arabicPeriod"/>
              <a:defRPr/>
            </a:pPr>
            <a:r>
              <a:rPr lang="en-US" sz="2800" dirty="0" smtClean="0"/>
              <a:t>{</a:t>
            </a:r>
          </a:p>
          <a:p>
            <a:pPr marL="514350" indent="-514350" algn="l" rtl="0">
              <a:buFont typeface="+mj-lt"/>
              <a:buAutoNum type="arabicPeriod"/>
              <a:defRPr/>
            </a:pPr>
            <a:r>
              <a:rPr lang="en-US" sz="2800" dirty="0" smtClean="0"/>
              <a:t>	char *</a:t>
            </a:r>
            <a:r>
              <a:rPr lang="en-US" sz="2800" dirty="0" err="1" smtClean="0"/>
              <a:t>tmp</a:t>
            </a:r>
            <a:r>
              <a:rPr lang="en-US" sz="2800" dirty="0" smtClean="0"/>
              <a:t> = (char*)</a:t>
            </a:r>
            <a:r>
              <a:rPr lang="en-US" sz="2800" dirty="0" err="1" smtClean="0"/>
              <a:t>malloc</a:t>
            </a:r>
            <a:r>
              <a:rPr lang="en-US" sz="2800" dirty="0" smtClean="0"/>
              <a:t>(</a:t>
            </a:r>
            <a:r>
              <a:rPr lang="en-US" sz="2800" dirty="0" err="1" smtClean="0"/>
              <a:t>typeSize</a:t>
            </a:r>
            <a:r>
              <a:rPr lang="en-US" sz="2800" dirty="0" smtClean="0"/>
              <a:t>);</a:t>
            </a:r>
          </a:p>
          <a:p>
            <a:pPr marL="514350" indent="-514350" algn="l" rtl="0">
              <a:buFont typeface="+mj-lt"/>
              <a:buAutoNum type="arabicPeriod"/>
              <a:defRPr/>
            </a:pPr>
            <a:r>
              <a:rPr lang="he-IL" sz="2800" dirty="0" smtClean="0"/>
              <a:t> </a:t>
            </a:r>
            <a:endParaRPr lang="en-US" sz="2800" dirty="0" smtClean="0"/>
          </a:p>
          <a:p>
            <a:pPr marL="514350" indent="-514350" algn="l" rtl="0">
              <a:buFont typeface="+mj-lt"/>
              <a:buAutoNum type="arabicPeriod"/>
              <a:defRPr/>
            </a:pPr>
            <a:r>
              <a:rPr lang="en-US" sz="2800" dirty="0" smtClean="0"/>
              <a:t>	</a:t>
            </a:r>
            <a:r>
              <a:rPr lang="en-US" sz="2800" dirty="0" err="1" smtClean="0"/>
              <a:t>memcpy</a:t>
            </a:r>
            <a:r>
              <a:rPr lang="en-US" sz="2800" dirty="0" smtClean="0"/>
              <a:t>(</a:t>
            </a:r>
            <a:r>
              <a:rPr lang="en-US" sz="2800" dirty="0" err="1" smtClean="0"/>
              <a:t>tmp</a:t>
            </a:r>
            <a:r>
              <a:rPr lang="en-US" sz="2800" dirty="0" smtClean="0"/>
              <a:t>, a, </a:t>
            </a:r>
            <a:r>
              <a:rPr lang="en-US" sz="2800" dirty="0" err="1" smtClean="0"/>
              <a:t>typeSize</a:t>
            </a:r>
            <a:r>
              <a:rPr lang="en-US" sz="2800" dirty="0" smtClean="0"/>
              <a:t>);</a:t>
            </a:r>
          </a:p>
          <a:p>
            <a:pPr marL="514350" indent="-514350" algn="l" rtl="0">
              <a:buFont typeface="+mj-lt"/>
              <a:buAutoNum type="arabicPeriod"/>
              <a:defRPr/>
            </a:pPr>
            <a:r>
              <a:rPr lang="en-US" sz="2800" dirty="0" smtClean="0"/>
              <a:t>	</a:t>
            </a:r>
            <a:r>
              <a:rPr lang="en-US" sz="2800" dirty="0" err="1" smtClean="0"/>
              <a:t>memcpy</a:t>
            </a:r>
            <a:r>
              <a:rPr lang="en-US" sz="2800" dirty="0" smtClean="0"/>
              <a:t>(a, b, </a:t>
            </a:r>
            <a:r>
              <a:rPr lang="en-US" sz="2800" dirty="0" err="1" smtClean="0"/>
              <a:t>typeSize</a:t>
            </a:r>
            <a:r>
              <a:rPr lang="en-US" sz="2800" dirty="0" smtClean="0"/>
              <a:t>);</a:t>
            </a:r>
          </a:p>
          <a:p>
            <a:pPr marL="514350" indent="-514350" algn="l" rtl="0">
              <a:buFont typeface="+mj-lt"/>
              <a:buAutoNum type="arabicPeriod"/>
              <a:defRPr/>
            </a:pPr>
            <a:r>
              <a:rPr lang="en-US" sz="2800" dirty="0" smtClean="0"/>
              <a:t>	</a:t>
            </a:r>
            <a:r>
              <a:rPr lang="en-US" sz="2800" dirty="0" err="1" smtClean="0"/>
              <a:t>memcpy</a:t>
            </a:r>
            <a:r>
              <a:rPr lang="en-US" sz="2800" dirty="0" smtClean="0"/>
              <a:t>(b, </a:t>
            </a:r>
            <a:r>
              <a:rPr lang="en-US" sz="2800" dirty="0" err="1" smtClean="0"/>
              <a:t>tmp</a:t>
            </a:r>
            <a:r>
              <a:rPr lang="en-US" sz="2800" dirty="0" smtClean="0"/>
              <a:t>, </a:t>
            </a:r>
            <a:r>
              <a:rPr lang="en-US" sz="2800" dirty="0" err="1" smtClean="0"/>
              <a:t>typeSize</a:t>
            </a:r>
            <a:r>
              <a:rPr lang="en-US" sz="2800" dirty="0" smtClean="0"/>
              <a:t>);</a:t>
            </a:r>
          </a:p>
          <a:p>
            <a:pPr marL="514350" indent="-514350" algn="l" rtl="0">
              <a:buFont typeface="+mj-lt"/>
              <a:buAutoNum type="arabicPeriod"/>
              <a:defRPr/>
            </a:pPr>
            <a:r>
              <a:rPr lang="he-IL" sz="2800" dirty="0" smtClean="0"/>
              <a:t> </a:t>
            </a:r>
            <a:endParaRPr lang="en-US" sz="2800" dirty="0" smtClean="0"/>
          </a:p>
          <a:p>
            <a:pPr marL="514350" indent="-514350" algn="l" rtl="0">
              <a:buFont typeface="+mj-lt"/>
              <a:buAutoNum type="arabicPeriod"/>
              <a:defRPr/>
            </a:pPr>
            <a:r>
              <a:rPr lang="en-US" sz="2800" dirty="0" smtClean="0"/>
              <a:t>	free(</a:t>
            </a:r>
            <a:r>
              <a:rPr lang="en-US" sz="2800" dirty="0" err="1" smtClean="0"/>
              <a:t>tmp</a:t>
            </a:r>
            <a:r>
              <a:rPr lang="en-US" sz="2800" dirty="0" smtClean="0"/>
              <a:t>);</a:t>
            </a:r>
          </a:p>
          <a:p>
            <a:pPr marL="514350" indent="-514350" algn="l" rtl="0">
              <a:buFont typeface="+mj-lt"/>
              <a:buAutoNum type="arabicPeriod"/>
              <a:defRPr/>
            </a:pPr>
            <a:r>
              <a:rPr lang="en-US" sz="2800" dirty="0" smtClean="0"/>
              <a:t>}</a:t>
            </a:r>
          </a:p>
          <a:p>
            <a:pPr>
              <a:defRPr/>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Title 1"/>
          <p:cNvSpPr>
            <a:spLocks noGrp="1"/>
          </p:cNvSpPr>
          <p:nvPr>
            <p:ph type="title"/>
          </p:nvPr>
        </p:nvSpPr>
        <p:spPr/>
        <p:txBody>
          <a:bodyPr/>
          <a:lstStyle/>
          <a:p>
            <a:r>
              <a:rPr lang="he-IL" smtClean="0"/>
              <a:t>מימוש גנרי להדפסת ערכו הבינארי של משתנה</a:t>
            </a:r>
          </a:p>
        </p:txBody>
      </p:sp>
      <p:sp>
        <p:nvSpPr>
          <p:cNvPr id="3" name="Content Placeholder 2"/>
          <p:cNvSpPr>
            <a:spLocks noGrp="1"/>
          </p:cNvSpPr>
          <p:nvPr>
            <p:ph sz="quarter" idx="1"/>
          </p:nvPr>
        </p:nvSpPr>
        <p:spPr>
          <a:xfrm>
            <a:off x="35496" y="1219200"/>
            <a:ext cx="8229600" cy="4937760"/>
          </a:xfrm>
        </p:spPr>
        <p:txBody>
          <a:bodyPr>
            <a:normAutofit/>
          </a:bodyPr>
          <a:lstStyle/>
          <a:p>
            <a:pPr marL="342900" indent="-342900" algn="l" rtl="0">
              <a:spcBef>
                <a:spcPct val="0"/>
              </a:spcBef>
              <a:buFont typeface="Franklin Gothic Book" pitchFamily="34" charset="0"/>
              <a:buAutoNum type="arabicPeriod"/>
            </a:pPr>
            <a:r>
              <a:rPr lang="en-US" sz="1800" dirty="0" smtClean="0"/>
              <a:t>void </a:t>
            </a:r>
            <a:r>
              <a:rPr lang="en-US" sz="1800" dirty="0" err="1" smtClean="0"/>
              <a:t>printCharAsBinary</a:t>
            </a:r>
            <a:r>
              <a:rPr lang="en-US" sz="1800" dirty="0" smtClean="0"/>
              <a:t>(char </a:t>
            </a:r>
            <a:r>
              <a:rPr lang="en-US" sz="1800" dirty="0" err="1" smtClean="0"/>
              <a:t>ch</a:t>
            </a:r>
            <a:r>
              <a:rPr lang="en-US" sz="1800" dirty="0" smtClean="0"/>
              <a:t>)</a:t>
            </a:r>
          </a:p>
          <a:p>
            <a:pPr marL="342900" indent="-342900" algn="l" rtl="0">
              <a:spcBef>
                <a:spcPct val="0"/>
              </a:spcBef>
              <a:buFont typeface="Franklin Gothic Book" pitchFamily="34" charset="0"/>
              <a:buAutoNum type="arabicPeriod"/>
            </a:pPr>
            <a:r>
              <a:rPr lang="he-IL" sz="1800" dirty="0" smtClean="0"/>
              <a:t>}</a:t>
            </a:r>
          </a:p>
          <a:p>
            <a:pPr marL="342900" indent="-342900" algn="l" defTabSz="630238" rtl="0">
              <a:spcBef>
                <a:spcPct val="0"/>
              </a:spcBef>
              <a:buFont typeface="Franklin Gothic Book" pitchFamily="34" charset="0"/>
              <a:buAutoNum type="arabicPeriod"/>
            </a:pPr>
            <a:r>
              <a:rPr lang="en-US" sz="1800" dirty="0" smtClean="0"/>
              <a:t>	…</a:t>
            </a:r>
            <a:endParaRPr lang="he-IL" sz="1800" dirty="0" smtClean="0"/>
          </a:p>
          <a:p>
            <a:pPr marL="342900" indent="-342900" algn="l" rtl="0">
              <a:spcBef>
                <a:spcPct val="0"/>
              </a:spcBef>
              <a:buFont typeface="Franklin Gothic Book" pitchFamily="34" charset="0"/>
              <a:buAutoNum type="arabicPeriod"/>
            </a:pPr>
            <a:r>
              <a:rPr lang="he-IL" sz="1800" dirty="0" smtClean="0"/>
              <a:t>{</a:t>
            </a:r>
            <a:endParaRPr lang="en-US" sz="1800" dirty="0" smtClean="0"/>
          </a:p>
          <a:p>
            <a:pPr marL="342900" indent="-342900" algn="l" rtl="0">
              <a:spcBef>
                <a:spcPct val="0"/>
              </a:spcBef>
              <a:buFont typeface="Franklin Gothic Book" pitchFamily="34" charset="0"/>
              <a:buAutoNum type="arabicPeriod"/>
            </a:pPr>
            <a:endParaRPr lang="he-IL" sz="1800" dirty="0" smtClean="0"/>
          </a:p>
          <a:p>
            <a:pPr marL="342900" indent="-342900" algn="l" rtl="0">
              <a:spcBef>
                <a:spcPct val="0"/>
              </a:spcBef>
              <a:buFont typeface="Franklin Gothic Book" pitchFamily="34" charset="0"/>
              <a:buAutoNum type="arabicPeriod"/>
            </a:pPr>
            <a:r>
              <a:rPr lang="en-US" sz="1800" dirty="0" smtClean="0"/>
              <a:t>void </a:t>
            </a:r>
            <a:r>
              <a:rPr lang="en-US" sz="1800" dirty="0" err="1" smtClean="0"/>
              <a:t>printInBinary</a:t>
            </a:r>
            <a:r>
              <a:rPr lang="en-US" sz="1800" dirty="0" smtClean="0"/>
              <a:t>(void* </a:t>
            </a:r>
            <a:r>
              <a:rPr lang="en-US" sz="1800" dirty="0" err="1" smtClean="0"/>
              <a:t>val</a:t>
            </a:r>
            <a:r>
              <a:rPr lang="en-US" sz="1800" dirty="0" smtClean="0"/>
              <a:t>, </a:t>
            </a:r>
          </a:p>
          <a:p>
            <a:pPr marL="342900" indent="-342900" algn="l" rtl="0">
              <a:spcBef>
                <a:spcPct val="0"/>
              </a:spcBef>
              <a:buFont typeface="Franklin Gothic Book" pitchFamily="34" charset="0"/>
              <a:buAutoNum type="arabicPeriod"/>
            </a:pPr>
            <a:r>
              <a:rPr lang="en-US" sz="1800" dirty="0" smtClean="0"/>
              <a:t>                             int </a:t>
            </a:r>
            <a:r>
              <a:rPr lang="en-US" sz="1800" dirty="0" err="1" smtClean="0"/>
              <a:t>varSize</a:t>
            </a:r>
            <a:r>
              <a:rPr lang="en-US" sz="1800" dirty="0" smtClean="0"/>
              <a:t>)</a:t>
            </a:r>
          </a:p>
          <a:p>
            <a:pPr marL="342900" indent="-342900" algn="l" rtl="0">
              <a:spcBef>
                <a:spcPct val="0"/>
              </a:spcBef>
              <a:buFont typeface="Franklin Gothic Book" pitchFamily="34" charset="0"/>
              <a:buAutoNum type="arabicPeriod"/>
            </a:pPr>
            <a:r>
              <a:rPr lang="he-IL" sz="1800" dirty="0" smtClean="0"/>
              <a:t>}</a:t>
            </a:r>
          </a:p>
          <a:p>
            <a:pPr marL="342900" indent="-342900" algn="l" defTabSz="630238" rtl="0">
              <a:spcBef>
                <a:spcPct val="0"/>
              </a:spcBef>
              <a:buFont typeface="Franklin Gothic Book" pitchFamily="34" charset="0"/>
              <a:buAutoNum type="arabicPeriod"/>
            </a:pPr>
            <a:r>
              <a:rPr lang="sv-SE" sz="1800" dirty="0" smtClean="0"/>
              <a:t>	char* p = (char*)val + varSize - 1;</a:t>
            </a:r>
            <a:endParaRPr lang="he-IL" sz="1800" dirty="0" smtClean="0"/>
          </a:p>
          <a:p>
            <a:pPr marL="342900" indent="-342900" algn="l" defTabSz="630238" rtl="0">
              <a:spcBef>
                <a:spcPct val="0"/>
              </a:spcBef>
              <a:buFont typeface="Franklin Gothic Book" pitchFamily="34" charset="0"/>
              <a:buAutoNum type="arabicPeriod"/>
            </a:pPr>
            <a:r>
              <a:rPr lang="en-US" sz="1800" dirty="0" smtClean="0"/>
              <a:t>	while(p &gt;= (char*)</a:t>
            </a:r>
            <a:r>
              <a:rPr lang="en-US" sz="1800" dirty="0" err="1" smtClean="0"/>
              <a:t>val</a:t>
            </a:r>
            <a:r>
              <a:rPr lang="en-US" sz="1800" dirty="0" smtClean="0"/>
              <a:t>)</a:t>
            </a:r>
          </a:p>
          <a:p>
            <a:pPr marL="342900" indent="-342900" algn="l" defTabSz="630238" rtl="0">
              <a:spcBef>
                <a:spcPct val="0"/>
              </a:spcBef>
              <a:buFont typeface="Franklin Gothic Book" pitchFamily="34" charset="0"/>
              <a:buAutoNum type="arabicPeriod"/>
            </a:pPr>
            <a:r>
              <a:rPr lang="he-IL" sz="1800" dirty="0" smtClean="0"/>
              <a:t>	}</a:t>
            </a:r>
          </a:p>
          <a:p>
            <a:pPr marL="342900" indent="-342900" algn="l" defTabSz="363538" rtl="0">
              <a:spcBef>
                <a:spcPct val="0"/>
              </a:spcBef>
              <a:buFont typeface="Franklin Gothic Book" pitchFamily="34" charset="0"/>
              <a:buAutoNum type="arabicPeriod"/>
            </a:pPr>
            <a:r>
              <a:rPr lang="en-US" sz="1800" dirty="0" smtClean="0"/>
              <a:t>	        </a:t>
            </a:r>
            <a:r>
              <a:rPr lang="en-US" sz="1800" dirty="0" err="1" smtClean="0"/>
              <a:t>printCharAsBinary</a:t>
            </a:r>
            <a:r>
              <a:rPr lang="en-US" sz="1800" dirty="0" smtClean="0"/>
              <a:t>(*p);</a:t>
            </a:r>
          </a:p>
          <a:p>
            <a:pPr marL="342900" indent="-342900" algn="l" defTabSz="363538" rtl="0">
              <a:spcBef>
                <a:spcPct val="0"/>
              </a:spcBef>
              <a:buFont typeface="Franklin Gothic Book" pitchFamily="34" charset="0"/>
              <a:buAutoNum type="arabicPeriod"/>
            </a:pPr>
            <a:r>
              <a:rPr lang="en-US" sz="1800" dirty="0" smtClean="0"/>
              <a:t>	        printf(" ");</a:t>
            </a:r>
          </a:p>
          <a:p>
            <a:pPr marL="342900" indent="-342900" algn="l" defTabSz="363538" rtl="0">
              <a:spcBef>
                <a:spcPct val="0"/>
              </a:spcBef>
              <a:buFont typeface="Franklin Gothic Book" pitchFamily="34" charset="0"/>
              <a:buAutoNum type="arabicPeriod"/>
            </a:pPr>
            <a:r>
              <a:rPr lang="en-US" sz="1800" dirty="0" smtClean="0"/>
              <a:t>	        p--;</a:t>
            </a:r>
          </a:p>
          <a:p>
            <a:pPr marL="342900" indent="-342900" algn="l" defTabSz="630238" rtl="0">
              <a:spcBef>
                <a:spcPct val="0"/>
              </a:spcBef>
              <a:buFont typeface="Franklin Gothic Book" pitchFamily="34" charset="0"/>
              <a:buAutoNum type="arabicPeriod"/>
            </a:pPr>
            <a:r>
              <a:rPr lang="he-IL" sz="1800" dirty="0" smtClean="0"/>
              <a:t>	{</a:t>
            </a:r>
          </a:p>
          <a:p>
            <a:pPr marL="342900" indent="-342900" algn="l" defTabSz="630238" rtl="0">
              <a:spcBef>
                <a:spcPct val="0"/>
              </a:spcBef>
              <a:buFont typeface="Franklin Gothic Book" pitchFamily="34" charset="0"/>
              <a:buAutoNum type="arabicPeriod"/>
            </a:pPr>
            <a:r>
              <a:rPr lang="en-US" sz="1800" dirty="0" smtClean="0"/>
              <a:t>	printf("\n");</a:t>
            </a:r>
          </a:p>
          <a:p>
            <a:pPr marL="342900" indent="-342900" algn="l" rtl="0">
              <a:spcBef>
                <a:spcPct val="0"/>
              </a:spcBef>
              <a:buFont typeface="Franklin Gothic Book" pitchFamily="34" charset="0"/>
              <a:buAutoNum type="arabicPeriod"/>
            </a:pPr>
            <a:r>
              <a:rPr lang="he-IL" sz="1800" dirty="0" smtClean="0"/>
              <a:t>{</a:t>
            </a:r>
            <a:endParaRPr lang="en-US" sz="1800" dirty="0" smtClean="0"/>
          </a:p>
          <a:p>
            <a:pPr marL="342900" indent="-342900" algn="l" rtl="0">
              <a:spcBef>
                <a:spcPct val="0"/>
              </a:spcBef>
              <a:buFont typeface="Franklin Gothic Book" pitchFamily="34" charset="0"/>
              <a:buAutoNum type="arabicPeriod"/>
            </a:pPr>
            <a:endParaRPr lang="he-IL" sz="1800" dirty="0" smtClean="0"/>
          </a:p>
        </p:txBody>
      </p:sp>
      <p:sp>
        <p:nvSpPr>
          <p:cNvPr id="31747" name="Content Placeholder 2"/>
          <p:cNvSpPr txBox="1">
            <a:spLocks/>
          </p:cNvSpPr>
          <p:nvPr/>
        </p:nvSpPr>
        <p:spPr bwMode="auto">
          <a:xfrm>
            <a:off x="4139952" y="692696"/>
            <a:ext cx="8534400" cy="4572000"/>
          </a:xfrm>
          <a:prstGeom prst="rect">
            <a:avLst/>
          </a:prstGeom>
          <a:noFill/>
          <a:ln w="9525">
            <a:noFill/>
            <a:miter lim="800000"/>
            <a:headEnd/>
            <a:tailEnd/>
          </a:ln>
        </p:spPr>
        <p:txBody>
          <a:bodyPr/>
          <a:lstStyle/>
          <a:p>
            <a:pPr marL="342900" indent="-342900" eaLnBrk="0" hangingPunct="0">
              <a:buClr>
                <a:schemeClr val="accent1"/>
              </a:buClr>
              <a:buSzPct val="85000"/>
              <a:buFont typeface="Franklin Gothic Book" pitchFamily="34" charset="0"/>
              <a:buAutoNum type="arabicPeriod"/>
            </a:pPr>
            <a:endParaRPr lang="en-US" sz="1700" dirty="0">
              <a:latin typeface="Arial" pitchFamily="34" charset="0"/>
              <a:cs typeface="Arial" pitchFamily="34" charset="0"/>
            </a:endParaRPr>
          </a:p>
          <a:p>
            <a:pPr marL="342900" indent="-342900" eaLnBrk="0" hangingPunct="0">
              <a:buClr>
                <a:schemeClr val="accent1"/>
              </a:buClr>
              <a:buSzPct val="85000"/>
              <a:buFont typeface="Franklin Gothic Book" pitchFamily="34" charset="0"/>
              <a:buAutoNum type="arabicPeriod"/>
            </a:pPr>
            <a:endParaRPr lang="he-IL" sz="1700" dirty="0">
              <a:latin typeface="Arial" pitchFamily="34" charset="0"/>
              <a:cs typeface="Arial" pitchFamily="34" charset="0"/>
            </a:endParaRPr>
          </a:p>
          <a:p>
            <a:pPr marL="342900" indent="-342900" eaLnBrk="0" hangingPunct="0">
              <a:buClr>
                <a:schemeClr val="accent1"/>
              </a:buClr>
              <a:buSzPct val="85000"/>
              <a:buFont typeface="Franklin Gothic Book" pitchFamily="34" charset="0"/>
              <a:buAutoNum type="arabicPeriod" startAt="23"/>
            </a:pPr>
            <a:r>
              <a:rPr lang="en-US" sz="1700" dirty="0">
                <a:latin typeface="Arial" pitchFamily="34" charset="0"/>
                <a:cs typeface="Arial" pitchFamily="34" charset="0"/>
              </a:rPr>
              <a:t>void main()</a:t>
            </a:r>
          </a:p>
          <a:p>
            <a:pPr marL="342900" indent="-342900" eaLnBrk="0" hangingPunct="0">
              <a:buClr>
                <a:schemeClr val="accent1"/>
              </a:buClr>
              <a:buSzPct val="85000"/>
              <a:buFont typeface="Franklin Gothic Book" pitchFamily="34" charset="0"/>
              <a:buAutoNum type="arabicPeriod" startAt="23"/>
            </a:pPr>
            <a:r>
              <a:rPr lang="he-IL" sz="1700" dirty="0">
                <a:latin typeface="Arial" pitchFamily="34" charset="0"/>
                <a:cs typeface="Arial" pitchFamily="34" charset="0"/>
              </a:rPr>
              <a:t>}</a:t>
            </a:r>
          </a:p>
          <a:p>
            <a:pPr marL="342900" indent="-342900" defTabSz="630238" eaLnBrk="0" hangingPunct="0">
              <a:buClr>
                <a:schemeClr val="accent1"/>
              </a:buClr>
              <a:buSzPct val="85000"/>
              <a:buFont typeface="Franklin Gothic Book" pitchFamily="34" charset="0"/>
              <a:buAutoNum type="arabicPeriod" startAt="23"/>
            </a:pPr>
            <a:r>
              <a:rPr lang="en-US" sz="1700" dirty="0">
                <a:latin typeface="Arial" pitchFamily="34" charset="0"/>
                <a:cs typeface="Arial" pitchFamily="34" charset="0"/>
              </a:rPr>
              <a:t>	unsigned short int num1 = 2345; </a:t>
            </a:r>
          </a:p>
          <a:p>
            <a:pPr marL="342900" indent="-342900" defTabSz="630238" eaLnBrk="0" hangingPunct="0">
              <a:buClr>
                <a:schemeClr val="accent1"/>
              </a:buClr>
              <a:buSzPct val="85000"/>
              <a:buFont typeface="Franklin Gothic Book" pitchFamily="34" charset="0"/>
              <a:buAutoNum type="arabicPeriod" startAt="23"/>
            </a:pPr>
            <a:r>
              <a:rPr lang="en-US" sz="1700" dirty="0">
                <a:latin typeface="Arial" pitchFamily="34" charset="0"/>
                <a:cs typeface="Arial" pitchFamily="34" charset="0"/>
              </a:rPr>
              <a:t>	 </a:t>
            </a:r>
            <a:r>
              <a:rPr lang="en-US" sz="1700" dirty="0" smtClean="0">
                <a:latin typeface="Arial" pitchFamily="34" charset="0"/>
                <a:cs typeface="Arial" pitchFamily="34" charset="0"/>
              </a:rPr>
              <a:t>  </a:t>
            </a:r>
            <a:r>
              <a:rPr lang="en-US" sz="1700" dirty="0">
                <a:solidFill>
                  <a:srgbClr val="009900"/>
                </a:solidFill>
                <a:latin typeface="Arial" pitchFamily="34" charset="0"/>
                <a:cs typeface="Arial" pitchFamily="34" charset="0"/>
              </a:rPr>
              <a:t>// in binary: 1001 00101001</a:t>
            </a:r>
          </a:p>
          <a:p>
            <a:pPr marL="342900" indent="-342900" defTabSz="630238" eaLnBrk="0" hangingPunct="0">
              <a:buClr>
                <a:schemeClr val="accent1"/>
              </a:buClr>
              <a:buSzPct val="85000"/>
              <a:buFont typeface="Franklin Gothic Book" pitchFamily="34" charset="0"/>
              <a:buAutoNum type="arabicPeriod" startAt="23"/>
            </a:pPr>
            <a:r>
              <a:rPr lang="en-US" sz="1700" dirty="0">
                <a:latin typeface="Arial" pitchFamily="34" charset="0"/>
                <a:cs typeface="Arial" pitchFamily="34" charset="0"/>
              </a:rPr>
              <a:t>	unsigned int num2 = 9999999; </a:t>
            </a:r>
          </a:p>
          <a:p>
            <a:pPr marL="342900" indent="-342900" defTabSz="630238" eaLnBrk="0" hangingPunct="0">
              <a:buClr>
                <a:schemeClr val="accent1"/>
              </a:buClr>
              <a:buSzPct val="85000"/>
              <a:buFont typeface="Franklin Gothic Book" pitchFamily="34" charset="0"/>
              <a:buAutoNum type="arabicPeriod" startAt="23"/>
            </a:pPr>
            <a:r>
              <a:rPr lang="en-US" sz="1700" dirty="0">
                <a:latin typeface="Arial" pitchFamily="34" charset="0"/>
                <a:cs typeface="Arial" pitchFamily="34" charset="0"/>
              </a:rPr>
              <a:t>      </a:t>
            </a:r>
            <a:r>
              <a:rPr lang="en-US" sz="1700" dirty="0" smtClean="0">
                <a:latin typeface="Arial" pitchFamily="34" charset="0"/>
                <a:cs typeface="Arial" pitchFamily="34" charset="0"/>
              </a:rPr>
              <a:t> </a:t>
            </a:r>
            <a:r>
              <a:rPr lang="en-US" sz="1700" dirty="0">
                <a:solidFill>
                  <a:srgbClr val="009900"/>
                </a:solidFill>
                <a:latin typeface="Arial" pitchFamily="34" charset="0"/>
                <a:cs typeface="Arial" pitchFamily="34" charset="0"/>
              </a:rPr>
              <a:t>// in binary: 10011000 10010110 01111111</a:t>
            </a:r>
          </a:p>
          <a:p>
            <a:pPr marL="342900" indent="-342900" defTabSz="630238" eaLnBrk="0" hangingPunct="0">
              <a:buClr>
                <a:schemeClr val="accent1"/>
              </a:buClr>
              <a:buSzPct val="85000"/>
              <a:buFont typeface="Franklin Gothic Book" pitchFamily="34" charset="0"/>
              <a:buAutoNum type="arabicPeriod" startAt="23"/>
            </a:pPr>
            <a:r>
              <a:rPr lang="en-US" sz="1700" dirty="0">
                <a:latin typeface="Arial" pitchFamily="34" charset="0"/>
                <a:cs typeface="Arial" pitchFamily="34" charset="0"/>
              </a:rPr>
              <a:t>	char </a:t>
            </a:r>
            <a:r>
              <a:rPr lang="en-US" sz="1700" dirty="0" err="1">
                <a:latin typeface="Arial" pitchFamily="34" charset="0"/>
                <a:cs typeface="Arial" pitchFamily="34" charset="0"/>
              </a:rPr>
              <a:t>ch</a:t>
            </a:r>
            <a:r>
              <a:rPr lang="en-US" sz="1700" dirty="0">
                <a:latin typeface="Arial" pitchFamily="34" charset="0"/>
                <a:cs typeface="Arial" pitchFamily="34" charset="0"/>
              </a:rPr>
              <a:t> = 'a';  </a:t>
            </a:r>
            <a:r>
              <a:rPr lang="en-US" sz="1700" dirty="0">
                <a:solidFill>
                  <a:srgbClr val="009900"/>
                </a:solidFill>
                <a:latin typeface="Arial" pitchFamily="34" charset="0"/>
                <a:cs typeface="Arial" pitchFamily="34" charset="0"/>
              </a:rPr>
              <a:t>// in binary: 01100001</a:t>
            </a:r>
          </a:p>
          <a:p>
            <a:pPr marL="342900" indent="-342900" defTabSz="630238" eaLnBrk="0" hangingPunct="0">
              <a:buClr>
                <a:schemeClr val="accent1"/>
              </a:buClr>
              <a:buSzPct val="85000"/>
              <a:buFont typeface="Franklin Gothic Book" pitchFamily="34" charset="0"/>
              <a:buAutoNum type="arabicPeriod" startAt="23"/>
            </a:pPr>
            <a:r>
              <a:rPr lang="en-US" sz="1700" dirty="0">
                <a:latin typeface="Arial" pitchFamily="34" charset="0"/>
                <a:cs typeface="Arial" pitchFamily="34" charset="0"/>
              </a:rPr>
              <a:t> </a:t>
            </a:r>
            <a:endParaRPr lang="he-IL" sz="1700" dirty="0">
              <a:latin typeface="Arial" pitchFamily="34" charset="0"/>
              <a:cs typeface="Arial" pitchFamily="34" charset="0"/>
            </a:endParaRPr>
          </a:p>
          <a:p>
            <a:pPr marL="342900" indent="-342900" defTabSz="630238" eaLnBrk="0" hangingPunct="0">
              <a:buClr>
                <a:schemeClr val="accent1"/>
              </a:buClr>
              <a:buSzPct val="85000"/>
              <a:buFont typeface="Franklin Gothic Book" pitchFamily="34" charset="0"/>
              <a:buAutoNum type="arabicPeriod" startAt="23"/>
            </a:pPr>
            <a:r>
              <a:rPr lang="en-US" sz="1700" dirty="0">
                <a:latin typeface="Arial" pitchFamily="34" charset="0"/>
                <a:cs typeface="Arial" pitchFamily="34" charset="0"/>
              </a:rPr>
              <a:t>	printf("%d in binary is:\n", num1);</a:t>
            </a:r>
          </a:p>
          <a:p>
            <a:pPr marL="342900" indent="-342900" defTabSz="630238" eaLnBrk="0" hangingPunct="0">
              <a:buClr>
                <a:schemeClr val="accent1"/>
              </a:buClr>
              <a:buSzPct val="85000"/>
              <a:buFont typeface="Franklin Gothic Book" pitchFamily="34" charset="0"/>
              <a:buAutoNum type="arabicPeriod" startAt="23"/>
            </a:pPr>
            <a:r>
              <a:rPr lang="en-US" sz="1700" dirty="0">
                <a:latin typeface="Arial" pitchFamily="34" charset="0"/>
                <a:cs typeface="Arial" pitchFamily="34" charset="0"/>
              </a:rPr>
              <a:t>	</a:t>
            </a:r>
            <a:r>
              <a:rPr lang="en-US" sz="1700" dirty="0" err="1">
                <a:latin typeface="Arial" pitchFamily="34" charset="0"/>
                <a:cs typeface="Arial" pitchFamily="34" charset="0"/>
              </a:rPr>
              <a:t>printInBinary</a:t>
            </a:r>
            <a:r>
              <a:rPr lang="en-US" sz="1700" dirty="0">
                <a:latin typeface="Arial" pitchFamily="34" charset="0"/>
                <a:cs typeface="Arial" pitchFamily="34" charset="0"/>
              </a:rPr>
              <a:t>(&amp;num1, </a:t>
            </a:r>
            <a:r>
              <a:rPr lang="en-US" sz="1700" dirty="0" err="1">
                <a:latin typeface="Arial" pitchFamily="34" charset="0"/>
                <a:cs typeface="Arial" pitchFamily="34" charset="0"/>
              </a:rPr>
              <a:t>sizeof</a:t>
            </a:r>
            <a:r>
              <a:rPr lang="en-US" sz="1700" dirty="0">
                <a:latin typeface="Arial" pitchFamily="34" charset="0"/>
                <a:cs typeface="Arial" pitchFamily="34" charset="0"/>
              </a:rPr>
              <a:t>(num1));</a:t>
            </a:r>
          </a:p>
          <a:p>
            <a:pPr marL="342900" indent="-342900" defTabSz="630238" eaLnBrk="0" hangingPunct="0">
              <a:buClr>
                <a:schemeClr val="accent1"/>
              </a:buClr>
              <a:buSzPct val="85000"/>
              <a:buFont typeface="Franklin Gothic Book" pitchFamily="34" charset="0"/>
              <a:buAutoNum type="arabicPeriod" startAt="23"/>
            </a:pPr>
            <a:r>
              <a:rPr lang="he-IL" sz="1700" dirty="0">
                <a:latin typeface="Arial" pitchFamily="34" charset="0"/>
                <a:cs typeface="Arial" pitchFamily="34" charset="0"/>
              </a:rPr>
              <a:t>	</a:t>
            </a:r>
          </a:p>
          <a:p>
            <a:pPr marL="342900" indent="-342900" defTabSz="630238" eaLnBrk="0" hangingPunct="0">
              <a:buClr>
                <a:schemeClr val="accent1"/>
              </a:buClr>
              <a:buSzPct val="85000"/>
              <a:buFont typeface="Franklin Gothic Book" pitchFamily="34" charset="0"/>
              <a:buAutoNum type="arabicPeriod" startAt="23"/>
            </a:pPr>
            <a:r>
              <a:rPr lang="pt-BR" sz="1700" dirty="0">
                <a:latin typeface="Arial" pitchFamily="34" charset="0"/>
                <a:cs typeface="Arial" pitchFamily="34" charset="0"/>
              </a:rPr>
              <a:t>	printf("\n\n%d in binary is:\n", num2);</a:t>
            </a:r>
          </a:p>
          <a:p>
            <a:pPr marL="342900" indent="-342900" defTabSz="630238" eaLnBrk="0" hangingPunct="0">
              <a:buClr>
                <a:schemeClr val="accent1"/>
              </a:buClr>
              <a:buSzPct val="85000"/>
              <a:buFont typeface="Franklin Gothic Book" pitchFamily="34" charset="0"/>
              <a:buAutoNum type="arabicPeriod" startAt="23"/>
            </a:pPr>
            <a:r>
              <a:rPr lang="en-US" sz="1700" dirty="0">
                <a:latin typeface="Arial" pitchFamily="34" charset="0"/>
                <a:cs typeface="Arial" pitchFamily="34" charset="0"/>
              </a:rPr>
              <a:t>	</a:t>
            </a:r>
            <a:r>
              <a:rPr lang="en-US" sz="1700" dirty="0" err="1">
                <a:latin typeface="Arial" pitchFamily="34" charset="0"/>
                <a:cs typeface="Arial" pitchFamily="34" charset="0"/>
              </a:rPr>
              <a:t>printInBinary</a:t>
            </a:r>
            <a:r>
              <a:rPr lang="en-US" sz="1700" dirty="0">
                <a:latin typeface="Arial" pitchFamily="34" charset="0"/>
                <a:cs typeface="Arial" pitchFamily="34" charset="0"/>
              </a:rPr>
              <a:t>(&amp;num2, </a:t>
            </a:r>
            <a:r>
              <a:rPr lang="en-US" sz="1700" dirty="0" err="1">
                <a:latin typeface="Arial" pitchFamily="34" charset="0"/>
                <a:cs typeface="Arial" pitchFamily="34" charset="0"/>
              </a:rPr>
              <a:t>sizeof</a:t>
            </a:r>
            <a:r>
              <a:rPr lang="en-US" sz="1700" dirty="0">
                <a:latin typeface="Arial" pitchFamily="34" charset="0"/>
                <a:cs typeface="Arial" pitchFamily="34" charset="0"/>
              </a:rPr>
              <a:t>(num2));</a:t>
            </a:r>
          </a:p>
          <a:p>
            <a:pPr marL="342900" indent="-342900" defTabSz="630238" eaLnBrk="0" hangingPunct="0">
              <a:buClr>
                <a:schemeClr val="accent1"/>
              </a:buClr>
              <a:buSzPct val="85000"/>
              <a:buFont typeface="Franklin Gothic Book" pitchFamily="34" charset="0"/>
              <a:buAutoNum type="arabicPeriod" startAt="23"/>
            </a:pPr>
            <a:r>
              <a:rPr lang="en-US" sz="1700" dirty="0">
                <a:latin typeface="Arial" pitchFamily="34" charset="0"/>
                <a:cs typeface="Arial" pitchFamily="34" charset="0"/>
              </a:rPr>
              <a:t> </a:t>
            </a:r>
            <a:endParaRPr lang="he-IL" sz="1700" dirty="0">
              <a:latin typeface="Arial" pitchFamily="34" charset="0"/>
              <a:cs typeface="Arial" pitchFamily="34" charset="0"/>
            </a:endParaRPr>
          </a:p>
          <a:p>
            <a:pPr marL="342900" indent="-342900" defTabSz="630238" eaLnBrk="0" hangingPunct="0">
              <a:buClr>
                <a:schemeClr val="accent1"/>
              </a:buClr>
              <a:buSzPct val="85000"/>
              <a:buFont typeface="Franklin Gothic Book" pitchFamily="34" charset="0"/>
              <a:buAutoNum type="arabicPeriod" startAt="23"/>
            </a:pPr>
            <a:r>
              <a:rPr lang="en-US" sz="1700" dirty="0">
                <a:latin typeface="Arial" pitchFamily="34" charset="0"/>
                <a:cs typeface="Arial" pitchFamily="34" charset="0"/>
              </a:rPr>
              <a:t>	printf("\n\</a:t>
            </a:r>
            <a:r>
              <a:rPr lang="en-US" sz="1700" dirty="0" err="1">
                <a:latin typeface="Arial" pitchFamily="34" charset="0"/>
                <a:cs typeface="Arial" pitchFamily="34" charset="0"/>
              </a:rPr>
              <a:t>n'%c</a:t>
            </a:r>
            <a:r>
              <a:rPr lang="en-US" sz="1700" dirty="0">
                <a:latin typeface="Arial" pitchFamily="34" charset="0"/>
                <a:cs typeface="Arial" pitchFamily="34" charset="0"/>
              </a:rPr>
              <a:t>' in binary is:\n", </a:t>
            </a:r>
            <a:r>
              <a:rPr lang="en-US" sz="1700" dirty="0" err="1">
                <a:latin typeface="Arial" pitchFamily="34" charset="0"/>
                <a:cs typeface="Arial" pitchFamily="34" charset="0"/>
              </a:rPr>
              <a:t>ch</a:t>
            </a:r>
            <a:r>
              <a:rPr lang="en-US" sz="1700" dirty="0">
                <a:latin typeface="Arial" pitchFamily="34" charset="0"/>
                <a:cs typeface="Arial" pitchFamily="34" charset="0"/>
              </a:rPr>
              <a:t>);</a:t>
            </a:r>
          </a:p>
          <a:p>
            <a:pPr marL="342900" indent="-342900" defTabSz="630238" eaLnBrk="0" hangingPunct="0">
              <a:buClr>
                <a:schemeClr val="accent1"/>
              </a:buClr>
              <a:buSzPct val="85000"/>
              <a:buFont typeface="Franklin Gothic Book" pitchFamily="34" charset="0"/>
              <a:buAutoNum type="arabicPeriod" startAt="23"/>
            </a:pPr>
            <a:r>
              <a:rPr lang="en-US" sz="1700" dirty="0">
                <a:latin typeface="Arial" pitchFamily="34" charset="0"/>
                <a:cs typeface="Arial" pitchFamily="34" charset="0"/>
              </a:rPr>
              <a:t>	</a:t>
            </a:r>
            <a:r>
              <a:rPr lang="en-US" sz="1700" dirty="0" err="1">
                <a:latin typeface="Arial" pitchFamily="34" charset="0"/>
                <a:cs typeface="Arial" pitchFamily="34" charset="0"/>
              </a:rPr>
              <a:t>printInBinary</a:t>
            </a:r>
            <a:r>
              <a:rPr lang="en-US" sz="1700" dirty="0">
                <a:latin typeface="Arial" pitchFamily="34" charset="0"/>
                <a:cs typeface="Arial" pitchFamily="34" charset="0"/>
              </a:rPr>
              <a:t>(&amp;</a:t>
            </a:r>
            <a:r>
              <a:rPr lang="en-US" sz="1700" dirty="0" err="1">
                <a:latin typeface="Arial" pitchFamily="34" charset="0"/>
                <a:cs typeface="Arial" pitchFamily="34" charset="0"/>
              </a:rPr>
              <a:t>ch</a:t>
            </a:r>
            <a:r>
              <a:rPr lang="en-US" sz="1700" dirty="0">
                <a:latin typeface="Arial" pitchFamily="34" charset="0"/>
                <a:cs typeface="Arial" pitchFamily="34" charset="0"/>
              </a:rPr>
              <a:t>, </a:t>
            </a:r>
            <a:r>
              <a:rPr lang="en-US" sz="1700" dirty="0" err="1">
                <a:latin typeface="Arial" pitchFamily="34" charset="0"/>
                <a:cs typeface="Arial" pitchFamily="34" charset="0"/>
              </a:rPr>
              <a:t>sizeof</a:t>
            </a:r>
            <a:r>
              <a:rPr lang="en-US" sz="1700" dirty="0">
                <a:latin typeface="Arial" pitchFamily="34" charset="0"/>
                <a:cs typeface="Arial" pitchFamily="34" charset="0"/>
              </a:rPr>
              <a:t>(</a:t>
            </a:r>
            <a:r>
              <a:rPr lang="en-US" sz="1700" dirty="0" err="1">
                <a:latin typeface="Arial" pitchFamily="34" charset="0"/>
                <a:cs typeface="Arial" pitchFamily="34" charset="0"/>
              </a:rPr>
              <a:t>ch</a:t>
            </a:r>
            <a:r>
              <a:rPr lang="en-US" sz="1700" dirty="0">
                <a:latin typeface="Arial" pitchFamily="34" charset="0"/>
                <a:cs typeface="Arial" pitchFamily="34" charset="0"/>
              </a:rPr>
              <a:t>));</a:t>
            </a:r>
          </a:p>
          <a:p>
            <a:pPr marL="342900" indent="-342900" defTabSz="630238" eaLnBrk="0" hangingPunct="0">
              <a:buClr>
                <a:schemeClr val="accent1"/>
              </a:buClr>
              <a:buSzPct val="85000"/>
              <a:buFont typeface="Franklin Gothic Book" pitchFamily="34" charset="0"/>
              <a:buAutoNum type="arabicPeriod" startAt="23"/>
            </a:pPr>
            <a:r>
              <a:rPr lang="he-IL" sz="1700" dirty="0">
                <a:latin typeface="Arial" pitchFamily="34" charset="0"/>
                <a:cs typeface="Arial" pitchFamily="34" charset="0"/>
              </a:rPr>
              <a:t>	</a:t>
            </a:r>
          </a:p>
          <a:p>
            <a:pPr marL="342900" indent="-342900" defTabSz="630238" eaLnBrk="0" hangingPunct="0">
              <a:buClr>
                <a:schemeClr val="accent1"/>
              </a:buClr>
              <a:buSzPct val="85000"/>
              <a:buFont typeface="Franklin Gothic Book" pitchFamily="34" charset="0"/>
              <a:buAutoNum type="arabicPeriod" startAt="23"/>
            </a:pPr>
            <a:r>
              <a:rPr lang="en-US" sz="1700" dirty="0">
                <a:latin typeface="Arial" pitchFamily="34" charset="0"/>
                <a:cs typeface="Arial" pitchFamily="34" charset="0"/>
              </a:rPr>
              <a:t>	printf("\n\n");</a:t>
            </a:r>
          </a:p>
          <a:p>
            <a:pPr marL="342900" indent="-342900" eaLnBrk="0" hangingPunct="0">
              <a:buClr>
                <a:schemeClr val="accent1"/>
              </a:buClr>
              <a:buSzPct val="85000"/>
              <a:buFont typeface="Franklin Gothic Book" pitchFamily="34" charset="0"/>
              <a:buAutoNum type="arabicPeriod" startAt="23"/>
            </a:pPr>
            <a:r>
              <a:rPr lang="he-IL" sz="1700" dirty="0">
                <a:latin typeface="Arial" pitchFamily="34" charset="0"/>
                <a:cs typeface="Arial" pitchFamily="34" charset="0"/>
              </a:rPr>
              <a:t>{</a:t>
            </a:r>
          </a:p>
          <a:p>
            <a:pPr marL="342900" indent="-342900" eaLnBrk="0" hangingPunct="0">
              <a:buClr>
                <a:schemeClr val="accent1"/>
              </a:buClr>
              <a:buSzPct val="85000"/>
              <a:buFont typeface="Franklin Gothic Book" pitchFamily="34" charset="0"/>
              <a:buAutoNum type="arabicPeriod" startAt="23"/>
            </a:pPr>
            <a:endParaRPr lang="he-IL" sz="1700" dirty="0">
              <a:latin typeface="Arial" pitchFamily="34" charset="0"/>
              <a:cs typeface="Arial" pitchFamily="34" charset="0"/>
            </a:endParaRPr>
          </a:p>
          <a:p>
            <a:pPr marL="342900" indent="-342900" eaLnBrk="0" hangingPunct="0">
              <a:buClr>
                <a:schemeClr val="accent1"/>
              </a:buClr>
              <a:buSzPct val="85000"/>
              <a:buFont typeface="Franklin Gothic Book" pitchFamily="34" charset="0"/>
              <a:buAutoNum type="arabicPeriod" startAt="23"/>
            </a:pPr>
            <a:endParaRPr lang="he-IL" sz="17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80808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normAutofit fontScale="90000"/>
          </a:bodyPr>
          <a:lstStyle/>
          <a:p>
            <a:r>
              <a:rPr lang="he-IL" smtClean="0"/>
              <a:t>מימוש גנרי להדפסת ערכו הבינארי של משתנה - פלט</a:t>
            </a:r>
          </a:p>
        </p:txBody>
      </p:sp>
      <p:pic>
        <p:nvPicPr>
          <p:cNvPr id="32773" name="Picture 2"/>
          <p:cNvPicPr>
            <a:picLocks noChangeAspect="1" noChangeArrowheads="1"/>
          </p:cNvPicPr>
          <p:nvPr/>
        </p:nvPicPr>
        <p:blipFill>
          <a:blip r:embed="rId2" cstate="print"/>
          <a:srcRect/>
          <a:stretch>
            <a:fillRect/>
          </a:stretch>
        </p:blipFill>
        <p:spPr bwMode="auto">
          <a:xfrm>
            <a:off x="1447800" y="1757363"/>
            <a:ext cx="6653213" cy="3881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he-IL" smtClean="0"/>
              <a:t>מימוש גנרי ל- </a:t>
            </a:r>
            <a:r>
              <a:rPr lang="en-US" smtClean="0"/>
              <a:t>printInBinary</a:t>
            </a:r>
            <a:r>
              <a:rPr lang="he-IL" smtClean="0"/>
              <a:t>: הסברים</a:t>
            </a:r>
          </a:p>
        </p:txBody>
      </p:sp>
      <p:sp>
        <p:nvSpPr>
          <p:cNvPr id="33795" name="Content Placeholder 2"/>
          <p:cNvSpPr>
            <a:spLocks noGrp="1"/>
          </p:cNvSpPr>
          <p:nvPr>
            <p:ph sz="quarter" idx="1"/>
          </p:nvPr>
        </p:nvSpPr>
        <p:spPr/>
        <p:txBody>
          <a:bodyPr/>
          <a:lstStyle/>
          <a:p>
            <a:r>
              <a:rPr lang="he-IL" dirty="0" smtClean="0"/>
              <a:t>התוכן בכתובת 1000 הוא ה- </a:t>
            </a:r>
            <a:r>
              <a:rPr lang="en-US" dirty="0" smtClean="0"/>
              <a:t>LSB</a:t>
            </a:r>
            <a:r>
              <a:rPr lang="he-IL" dirty="0" smtClean="0"/>
              <a:t> והתוכן כתובת 1003 הוא ה- </a:t>
            </a:r>
            <a:r>
              <a:rPr lang="en-US" dirty="0" smtClean="0"/>
              <a:t>MSB</a:t>
            </a:r>
            <a:endParaRPr lang="he-IL" dirty="0" smtClean="0"/>
          </a:p>
          <a:p>
            <a:r>
              <a:rPr lang="he-IL" dirty="0" smtClean="0"/>
              <a:t>כאשר נדפיס את המספר בבינארית נרצה להתחיל להדפיס על המסך מה- </a:t>
            </a:r>
            <a:r>
              <a:rPr lang="en-US" dirty="0" smtClean="0"/>
              <a:t>MSB</a:t>
            </a:r>
            <a:r>
              <a:rPr lang="he-IL" dirty="0" smtClean="0"/>
              <a:t> ל- </a:t>
            </a:r>
            <a:r>
              <a:rPr lang="en-US" dirty="0" smtClean="0"/>
              <a:t>LSB</a:t>
            </a:r>
            <a:endParaRPr lang="he-IL" dirty="0" smtClean="0"/>
          </a:p>
        </p:txBody>
      </p:sp>
      <p:graphicFrame>
        <p:nvGraphicFramePr>
          <p:cNvPr id="7" name="Table 6"/>
          <p:cNvGraphicFramePr>
            <a:graphicFrameLocks noGrp="1"/>
          </p:cNvGraphicFramePr>
          <p:nvPr/>
        </p:nvGraphicFramePr>
        <p:xfrm>
          <a:off x="6876256" y="3068960"/>
          <a:ext cx="1762734" cy="1572136"/>
        </p:xfrm>
        <a:graphic>
          <a:graphicData uri="http://schemas.openxmlformats.org/drawingml/2006/table">
            <a:tbl>
              <a:tblPr rtl="1" firstRow="1" bandRow="1">
                <a:tableStyleId>{5C22544A-7EE6-4342-B048-85BDC9FD1C3A}</a:tableStyleId>
              </a:tblPr>
              <a:tblGrid>
                <a:gridCol w="562292"/>
                <a:gridCol w="1200442"/>
              </a:tblGrid>
              <a:tr h="393034">
                <a:tc>
                  <a:txBody>
                    <a:bodyPr/>
                    <a:lstStyle/>
                    <a:p>
                      <a:pPr algn="just" rtl="1"/>
                      <a:r>
                        <a:rPr lang="en-US" sz="1200" b="1" dirty="0" smtClean="0">
                          <a:solidFill>
                            <a:schemeClr val="tx1"/>
                          </a:solidFill>
                        </a:rPr>
                        <a:t>1000</a:t>
                      </a:r>
                      <a:endParaRPr lang="he-IL"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sz="1600" b="1" dirty="0" smtClean="0">
                          <a:solidFill>
                            <a:schemeClr val="tx1"/>
                          </a:solidFill>
                        </a:rPr>
                        <a:t>00100111</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93034">
                <a:tc>
                  <a:txBody>
                    <a:bodyPr/>
                    <a:lstStyle/>
                    <a:p>
                      <a:pPr algn="just" rtl="1"/>
                      <a:r>
                        <a:rPr lang="en-US" sz="1200" b="1" dirty="0" smtClean="0"/>
                        <a:t>1001</a:t>
                      </a:r>
                      <a:endParaRPr lang="he-IL"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sz="1600" b="1" dirty="0" smtClean="0"/>
                        <a:t>10000110</a:t>
                      </a:r>
                      <a:endParaRPr lang="he-IL"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93034">
                <a:tc>
                  <a:txBody>
                    <a:bodyPr/>
                    <a:lstStyle/>
                    <a:p>
                      <a:pPr algn="just" rtl="1"/>
                      <a:r>
                        <a:rPr lang="en-US" sz="1200" b="1" dirty="0" smtClean="0"/>
                        <a:t>1002</a:t>
                      </a:r>
                      <a:endParaRPr lang="he-IL"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sz="1600" b="1" dirty="0" smtClean="0"/>
                        <a:t>00001110</a:t>
                      </a:r>
                      <a:endParaRPr lang="he-IL"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93034">
                <a:tc>
                  <a:txBody>
                    <a:bodyPr/>
                    <a:lstStyle/>
                    <a:p>
                      <a:pPr algn="just" rtl="1"/>
                      <a:r>
                        <a:rPr lang="en-US" sz="1200" b="1" dirty="0" smtClean="0"/>
                        <a:t>1003</a:t>
                      </a:r>
                      <a:endParaRPr lang="he-IL"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sz="1600" b="1" dirty="0" smtClean="0"/>
                        <a:t>00000000</a:t>
                      </a:r>
                      <a:endParaRPr lang="he-IL"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bl>
          </a:graphicData>
        </a:graphic>
      </p:graphicFrame>
      <p:sp>
        <p:nvSpPr>
          <p:cNvPr id="10" name="TextBox 9"/>
          <p:cNvSpPr txBox="1">
            <a:spLocks noChangeArrowheads="1"/>
          </p:cNvSpPr>
          <p:nvPr/>
        </p:nvSpPr>
        <p:spPr bwMode="auto">
          <a:xfrm>
            <a:off x="5391472" y="5867424"/>
            <a:ext cx="3429000" cy="369888"/>
          </a:xfrm>
          <a:prstGeom prst="rect">
            <a:avLst/>
          </a:prstGeom>
          <a:noFill/>
          <a:ln w="9525">
            <a:noFill/>
            <a:miter lim="800000"/>
            <a:headEnd/>
            <a:tailEnd/>
          </a:ln>
        </p:spPr>
        <p:txBody>
          <a:bodyPr>
            <a:spAutoFit/>
          </a:bodyPr>
          <a:lstStyle/>
          <a:p>
            <a:pPr algn="ctr" rtl="1"/>
            <a:r>
              <a:rPr lang="he-IL"/>
              <a:t>הזכרון של הפונקציה </a:t>
            </a:r>
            <a:r>
              <a:rPr lang="en-US"/>
              <a:t>printInBinary</a:t>
            </a:r>
            <a:endParaRPr lang="he-IL"/>
          </a:p>
        </p:txBody>
      </p:sp>
      <p:graphicFrame>
        <p:nvGraphicFramePr>
          <p:cNvPr id="11" name="Table 10"/>
          <p:cNvGraphicFramePr>
            <a:graphicFrameLocks noGrp="1"/>
          </p:cNvGraphicFramePr>
          <p:nvPr/>
        </p:nvGraphicFramePr>
        <p:xfrm>
          <a:off x="5505931" y="4800624"/>
          <a:ext cx="3162141" cy="1112520"/>
        </p:xfrm>
        <a:graphic>
          <a:graphicData uri="http://schemas.openxmlformats.org/drawingml/2006/table">
            <a:tbl>
              <a:tblPr rtl="1" firstRow="1" bandRow="1">
                <a:tableStyleId>{5C22544A-7EE6-4342-B048-85BDC9FD1C3A}</a:tableStyleId>
              </a:tblPr>
              <a:tblGrid>
                <a:gridCol w="665480"/>
                <a:gridCol w="917987"/>
                <a:gridCol w="1578674"/>
              </a:tblGrid>
              <a:tr h="370840">
                <a:tc>
                  <a:txBody>
                    <a:bodyPr/>
                    <a:lstStyle/>
                    <a:p>
                      <a:pPr rtl="1"/>
                      <a:r>
                        <a:rPr lang="en-US" sz="1600" b="1" dirty="0" smtClean="0">
                          <a:solidFill>
                            <a:schemeClr val="tx1"/>
                          </a:solidFill>
                        </a:rPr>
                        <a:t>3000</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1000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b="1" dirty="0" smtClean="0">
                          <a:solidFill>
                            <a:schemeClr val="tx1"/>
                          </a:solidFill>
                        </a:rPr>
                        <a:t>void*:  </a:t>
                      </a:r>
                      <a:r>
                        <a:rPr lang="en-US" b="1" dirty="0" err="1" smtClean="0">
                          <a:solidFill>
                            <a:schemeClr val="tx1"/>
                          </a:solidFill>
                        </a:rPr>
                        <a:t>val</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600" b="1" dirty="0" smtClean="0">
                          <a:solidFill>
                            <a:schemeClr val="tx1"/>
                          </a:solidFill>
                        </a:rPr>
                        <a:t>3004</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4</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b="1" dirty="0" smtClean="0">
                          <a:solidFill>
                            <a:schemeClr val="tx1"/>
                          </a:solidFill>
                        </a:rPr>
                        <a:t>int: </a:t>
                      </a:r>
                      <a:r>
                        <a:rPr lang="en-US" b="1" dirty="0" err="1" smtClean="0">
                          <a:solidFill>
                            <a:schemeClr val="tx1"/>
                          </a:solidFill>
                        </a:rPr>
                        <a:t>varSize</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600" b="1" dirty="0" smtClean="0">
                          <a:solidFill>
                            <a:schemeClr val="tx1"/>
                          </a:solidFill>
                        </a:rPr>
                        <a:t>3008</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b="1" dirty="0" smtClean="0">
                          <a:solidFill>
                            <a:schemeClr val="tx1"/>
                          </a:solidFill>
                        </a:rPr>
                        <a:t>char*: p</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2" name="Table 11"/>
          <p:cNvGraphicFramePr>
            <a:graphicFrameLocks noGrp="1"/>
          </p:cNvGraphicFramePr>
          <p:nvPr/>
        </p:nvGraphicFramePr>
        <p:xfrm>
          <a:off x="5505931" y="4800624"/>
          <a:ext cx="3162141" cy="1112520"/>
        </p:xfrm>
        <a:graphic>
          <a:graphicData uri="http://schemas.openxmlformats.org/drawingml/2006/table">
            <a:tbl>
              <a:tblPr rtl="1" firstRow="1" bandRow="1">
                <a:tableStyleId>{5C22544A-7EE6-4342-B048-85BDC9FD1C3A}</a:tableStyleId>
              </a:tblPr>
              <a:tblGrid>
                <a:gridCol w="665480"/>
                <a:gridCol w="917987"/>
                <a:gridCol w="1578674"/>
              </a:tblGrid>
              <a:tr h="370840">
                <a:tc>
                  <a:txBody>
                    <a:bodyPr/>
                    <a:lstStyle/>
                    <a:p>
                      <a:pPr rtl="1"/>
                      <a:r>
                        <a:rPr lang="en-US" sz="1600" b="1" dirty="0" smtClean="0">
                          <a:solidFill>
                            <a:schemeClr val="tx1"/>
                          </a:solidFill>
                        </a:rPr>
                        <a:t>3000</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1000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b="1" dirty="0" smtClean="0">
                          <a:solidFill>
                            <a:schemeClr val="tx1"/>
                          </a:solidFill>
                        </a:rPr>
                        <a:t>void*:  </a:t>
                      </a:r>
                      <a:r>
                        <a:rPr lang="en-US" b="1" dirty="0" err="1" smtClean="0">
                          <a:solidFill>
                            <a:schemeClr val="tx1"/>
                          </a:solidFill>
                        </a:rPr>
                        <a:t>val</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600" b="1" dirty="0" smtClean="0">
                          <a:solidFill>
                            <a:schemeClr val="tx1"/>
                          </a:solidFill>
                        </a:rPr>
                        <a:t>3004</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4</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b="1" dirty="0" smtClean="0">
                          <a:solidFill>
                            <a:schemeClr val="tx1"/>
                          </a:solidFill>
                        </a:rPr>
                        <a:t>int: </a:t>
                      </a:r>
                      <a:r>
                        <a:rPr lang="en-US" b="1" dirty="0" err="1" smtClean="0">
                          <a:solidFill>
                            <a:schemeClr val="tx1"/>
                          </a:solidFill>
                        </a:rPr>
                        <a:t>varSize</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600" b="1" dirty="0" smtClean="0">
                          <a:solidFill>
                            <a:schemeClr val="tx1"/>
                          </a:solidFill>
                        </a:rPr>
                        <a:t>3008</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1003</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b="1" dirty="0" smtClean="0">
                          <a:solidFill>
                            <a:schemeClr val="tx1"/>
                          </a:solidFill>
                        </a:rPr>
                        <a:t>char*: p</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3" name="TextBox 12"/>
          <p:cNvSpPr txBox="1">
            <a:spLocks noChangeArrowheads="1"/>
          </p:cNvSpPr>
          <p:nvPr/>
        </p:nvSpPr>
        <p:spPr bwMode="auto">
          <a:xfrm>
            <a:off x="2057400" y="6324600"/>
            <a:ext cx="1219200" cy="369888"/>
          </a:xfrm>
          <a:prstGeom prst="rect">
            <a:avLst/>
          </a:prstGeom>
          <a:noFill/>
          <a:ln w="9525">
            <a:noFill/>
            <a:miter lim="800000"/>
            <a:headEnd/>
            <a:tailEnd/>
          </a:ln>
        </p:spPr>
        <p:txBody>
          <a:bodyPr>
            <a:spAutoFit/>
          </a:bodyPr>
          <a:lstStyle/>
          <a:p>
            <a:r>
              <a:rPr lang="en-US"/>
              <a:t>00000000</a:t>
            </a:r>
            <a:endParaRPr lang="he-IL"/>
          </a:p>
        </p:txBody>
      </p:sp>
      <p:graphicFrame>
        <p:nvGraphicFramePr>
          <p:cNvPr id="14" name="Table 13"/>
          <p:cNvGraphicFramePr>
            <a:graphicFrameLocks noGrp="1"/>
          </p:cNvGraphicFramePr>
          <p:nvPr/>
        </p:nvGraphicFramePr>
        <p:xfrm>
          <a:off x="5505931" y="4800624"/>
          <a:ext cx="3162141" cy="1112520"/>
        </p:xfrm>
        <a:graphic>
          <a:graphicData uri="http://schemas.openxmlformats.org/drawingml/2006/table">
            <a:tbl>
              <a:tblPr rtl="1" firstRow="1" bandRow="1">
                <a:tableStyleId>{5C22544A-7EE6-4342-B048-85BDC9FD1C3A}</a:tableStyleId>
              </a:tblPr>
              <a:tblGrid>
                <a:gridCol w="665480"/>
                <a:gridCol w="917987"/>
                <a:gridCol w="1578674"/>
              </a:tblGrid>
              <a:tr h="370840">
                <a:tc>
                  <a:txBody>
                    <a:bodyPr/>
                    <a:lstStyle/>
                    <a:p>
                      <a:pPr rtl="1"/>
                      <a:r>
                        <a:rPr lang="en-US" sz="1600" b="1" dirty="0" smtClean="0">
                          <a:solidFill>
                            <a:schemeClr val="tx1"/>
                          </a:solidFill>
                        </a:rPr>
                        <a:t>3000</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1000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b="1" dirty="0" smtClean="0">
                          <a:solidFill>
                            <a:schemeClr val="tx1"/>
                          </a:solidFill>
                        </a:rPr>
                        <a:t>void*:  </a:t>
                      </a:r>
                      <a:r>
                        <a:rPr lang="en-US" b="1" dirty="0" err="1" smtClean="0">
                          <a:solidFill>
                            <a:schemeClr val="tx1"/>
                          </a:solidFill>
                        </a:rPr>
                        <a:t>val</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600" b="1" dirty="0" smtClean="0">
                          <a:solidFill>
                            <a:schemeClr val="tx1"/>
                          </a:solidFill>
                        </a:rPr>
                        <a:t>3004</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4</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b="1" dirty="0" smtClean="0">
                          <a:solidFill>
                            <a:schemeClr val="tx1"/>
                          </a:solidFill>
                        </a:rPr>
                        <a:t>int: </a:t>
                      </a:r>
                      <a:r>
                        <a:rPr lang="en-US" b="1" dirty="0" err="1" smtClean="0">
                          <a:solidFill>
                            <a:schemeClr val="tx1"/>
                          </a:solidFill>
                        </a:rPr>
                        <a:t>varSize</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600" b="1" dirty="0" smtClean="0">
                          <a:solidFill>
                            <a:schemeClr val="tx1"/>
                          </a:solidFill>
                        </a:rPr>
                        <a:t>3008</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1002</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b="1" dirty="0" smtClean="0">
                          <a:solidFill>
                            <a:schemeClr val="tx1"/>
                          </a:solidFill>
                        </a:rPr>
                        <a:t>char*: p</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5" name="TextBox 14"/>
          <p:cNvSpPr txBox="1">
            <a:spLocks noChangeArrowheads="1"/>
          </p:cNvSpPr>
          <p:nvPr/>
        </p:nvSpPr>
        <p:spPr bwMode="auto">
          <a:xfrm>
            <a:off x="3276600" y="6324600"/>
            <a:ext cx="1219200" cy="369888"/>
          </a:xfrm>
          <a:prstGeom prst="rect">
            <a:avLst/>
          </a:prstGeom>
          <a:noFill/>
          <a:ln w="9525">
            <a:noFill/>
            <a:miter lim="800000"/>
            <a:headEnd/>
            <a:tailEnd/>
          </a:ln>
        </p:spPr>
        <p:txBody>
          <a:bodyPr>
            <a:spAutoFit/>
          </a:bodyPr>
          <a:lstStyle/>
          <a:p>
            <a:r>
              <a:rPr lang="en-US"/>
              <a:t>00001110</a:t>
            </a:r>
            <a:endParaRPr lang="he-IL"/>
          </a:p>
        </p:txBody>
      </p:sp>
      <p:graphicFrame>
        <p:nvGraphicFramePr>
          <p:cNvPr id="16" name="Table 15"/>
          <p:cNvGraphicFramePr>
            <a:graphicFrameLocks noGrp="1"/>
          </p:cNvGraphicFramePr>
          <p:nvPr/>
        </p:nvGraphicFramePr>
        <p:xfrm>
          <a:off x="5505931" y="4800624"/>
          <a:ext cx="3162141" cy="1112520"/>
        </p:xfrm>
        <a:graphic>
          <a:graphicData uri="http://schemas.openxmlformats.org/drawingml/2006/table">
            <a:tbl>
              <a:tblPr rtl="1" firstRow="1" bandRow="1">
                <a:tableStyleId>{5C22544A-7EE6-4342-B048-85BDC9FD1C3A}</a:tableStyleId>
              </a:tblPr>
              <a:tblGrid>
                <a:gridCol w="665480"/>
                <a:gridCol w="917987"/>
                <a:gridCol w="1578674"/>
              </a:tblGrid>
              <a:tr h="370840">
                <a:tc>
                  <a:txBody>
                    <a:bodyPr/>
                    <a:lstStyle/>
                    <a:p>
                      <a:pPr rtl="1"/>
                      <a:r>
                        <a:rPr lang="en-US" sz="1600" b="1" dirty="0" smtClean="0">
                          <a:solidFill>
                            <a:schemeClr val="tx1"/>
                          </a:solidFill>
                        </a:rPr>
                        <a:t>3000</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1000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b="1" dirty="0" smtClean="0">
                          <a:solidFill>
                            <a:schemeClr val="tx1"/>
                          </a:solidFill>
                        </a:rPr>
                        <a:t>void*:  </a:t>
                      </a:r>
                      <a:r>
                        <a:rPr lang="en-US" b="1" dirty="0" err="1" smtClean="0">
                          <a:solidFill>
                            <a:schemeClr val="tx1"/>
                          </a:solidFill>
                        </a:rPr>
                        <a:t>val</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600" b="1" dirty="0" smtClean="0">
                          <a:solidFill>
                            <a:schemeClr val="tx1"/>
                          </a:solidFill>
                        </a:rPr>
                        <a:t>3004</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4</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b="1" dirty="0" smtClean="0">
                          <a:solidFill>
                            <a:schemeClr val="tx1"/>
                          </a:solidFill>
                        </a:rPr>
                        <a:t>int: </a:t>
                      </a:r>
                      <a:r>
                        <a:rPr lang="en-US" b="1" dirty="0" err="1" smtClean="0">
                          <a:solidFill>
                            <a:schemeClr val="tx1"/>
                          </a:solidFill>
                        </a:rPr>
                        <a:t>varSize</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600" b="1" dirty="0" smtClean="0">
                          <a:solidFill>
                            <a:schemeClr val="tx1"/>
                          </a:solidFill>
                        </a:rPr>
                        <a:t>3008</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1001</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b="1" dirty="0" smtClean="0">
                          <a:solidFill>
                            <a:schemeClr val="tx1"/>
                          </a:solidFill>
                        </a:rPr>
                        <a:t>char*: p</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7" name="TextBox 16"/>
          <p:cNvSpPr txBox="1">
            <a:spLocks noChangeArrowheads="1"/>
          </p:cNvSpPr>
          <p:nvPr/>
        </p:nvSpPr>
        <p:spPr bwMode="auto">
          <a:xfrm>
            <a:off x="4495800" y="6324600"/>
            <a:ext cx="1219200" cy="369888"/>
          </a:xfrm>
          <a:prstGeom prst="rect">
            <a:avLst/>
          </a:prstGeom>
          <a:noFill/>
          <a:ln w="9525">
            <a:noFill/>
            <a:miter lim="800000"/>
            <a:headEnd/>
            <a:tailEnd/>
          </a:ln>
        </p:spPr>
        <p:txBody>
          <a:bodyPr>
            <a:spAutoFit/>
          </a:bodyPr>
          <a:lstStyle/>
          <a:p>
            <a:r>
              <a:rPr lang="en-US"/>
              <a:t>10000110</a:t>
            </a:r>
            <a:endParaRPr lang="he-IL"/>
          </a:p>
        </p:txBody>
      </p:sp>
      <p:graphicFrame>
        <p:nvGraphicFramePr>
          <p:cNvPr id="18" name="Table 17"/>
          <p:cNvGraphicFramePr>
            <a:graphicFrameLocks noGrp="1"/>
          </p:cNvGraphicFramePr>
          <p:nvPr/>
        </p:nvGraphicFramePr>
        <p:xfrm>
          <a:off x="5505931" y="4800624"/>
          <a:ext cx="3162141" cy="1112520"/>
        </p:xfrm>
        <a:graphic>
          <a:graphicData uri="http://schemas.openxmlformats.org/drawingml/2006/table">
            <a:tbl>
              <a:tblPr rtl="1" firstRow="1" bandRow="1">
                <a:tableStyleId>{5C22544A-7EE6-4342-B048-85BDC9FD1C3A}</a:tableStyleId>
              </a:tblPr>
              <a:tblGrid>
                <a:gridCol w="665480"/>
                <a:gridCol w="917987"/>
                <a:gridCol w="1578674"/>
              </a:tblGrid>
              <a:tr h="370840">
                <a:tc>
                  <a:txBody>
                    <a:bodyPr/>
                    <a:lstStyle/>
                    <a:p>
                      <a:pPr rtl="1"/>
                      <a:r>
                        <a:rPr lang="en-US" sz="1600" b="1" dirty="0" smtClean="0">
                          <a:solidFill>
                            <a:schemeClr val="tx1"/>
                          </a:solidFill>
                        </a:rPr>
                        <a:t>3000</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1000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b="1" dirty="0" smtClean="0">
                          <a:solidFill>
                            <a:schemeClr val="tx1"/>
                          </a:solidFill>
                        </a:rPr>
                        <a:t>void*:  </a:t>
                      </a:r>
                      <a:r>
                        <a:rPr lang="en-US" b="1" dirty="0" err="1" smtClean="0">
                          <a:solidFill>
                            <a:schemeClr val="tx1"/>
                          </a:solidFill>
                        </a:rPr>
                        <a:t>val</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600" b="1" dirty="0" smtClean="0">
                          <a:solidFill>
                            <a:schemeClr val="tx1"/>
                          </a:solidFill>
                        </a:rPr>
                        <a:t>3004</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4</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b="1" dirty="0" smtClean="0">
                          <a:solidFill>
                            <a:schemeClr val="tx1"/>
                          </a:solidFill>
                        </a:rPr>
                        <a:t>int: </a:t>
                      </a:r>
                      <a:r>
                        <a:rPr lang="en-US" b="1" dirty="0" err="1" smtClean="0">
                          <a:solidFill>
                            <a:schemeClr val="tx1"/>
                          </a:solidFill>
                        </a:rPr>
                        <a:t>varSize</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600" b="1" dirty="0" smtClean="0">
                          <a:solidFill>
                            <a:schemeClr val="tx1"/>
                          </a:solidFill>
                        </a:rPr>
                        <a:t>3008</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1000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b="1" dirty="0" smtClean="0">
                          <a:solidFill>
                            <a:schemeClr val="tx1"/>
                          </a:solidFill>
                        </a:rPr>
                        <a:t>char*: p</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0" name="TextBox 19"/>
          <p:cNvSpPr txBox="1">
            <a:spLocks noChangeArrowheads="1"/>
          </p:cNvSpPr>
          <p:nvPr/>
        </p:nvSpPr>
        <p:spPr bwMode="auto">
          <a:xfrm>
            <a:off x="5715000" y="6324600"/>
            <a:ext cx="1219200" cy="369888"/>
          </a:xfrm>
          <a:prstGeom prst="rect">
            <a:avLst/>
          </a:prstGeom>
          <a:noFill/>
          <a:ln w="9525">
            <a:noFill/>
            <a:miter lim="800000"/>
            <a:headEnd/>
            <a:tailEnd/>
          </a:ln>
        </p:spPr>
        <p:txBody>
          <a:bodyPr>
            <a:spAutoFit/>
          </a:bodyPr>
          <a:lstStyle/>
          <a:p>
            <a:r>
              <a:rPr lang="en-US"/>
              <a:t>00100111</a:t>
            </a:r>
            <a:endParaRPr lang="he-IL"/>
          </a:p>
        </p:txBody>
      </p:sp>
      <p:graphicFrame>
        <p:nvGraphicFramePr>
          <p:cNvPr id="21" name="Table 20"/>
          <p:cNvGraphicFramePr>
            <a:graphicFrameLocks noGrp="1"/>
          </p:cNvGraphicFramePr>
          <p:nvPr/>
        </p:nvGraphicFramePr>
        <p:xfrm>
          <a:off x="5505931" y="4800624"/>
          <a:ext cx="3162141" cy="1112520"/>
        </p:xfrm>
        <a:graphic>
          <a:graphicData uri="http://schemas.openxmlformats.org/drawingml/2006/table">
            <a:tbl>
              <a:tblPr rtl="1" firstRow="1" bandRow="1">
                <a:tableStyleId>{5C22544A-7EE6-4342-B048-85BDC9FD1C3A}</a:tableStyleId>
              </a:tblPr>
              <a:tblGrid>
                <a:gridCol w="665480"/>
                <a:gridCol w="917987"/>
                <a:gridCol w="1578674"/>
              </a:tblGrid>
              <a:tr h="370840">
                <a:tc>
                  <a:txBody>
                    <a:bodyPr/>
                    <a:lstStyle/>
                    <a:p>
                      <a:pPr rtl="1"/>
                      <a:r>
                        <a:rPr lang="en-US" sz="1600" b="1" dirty="0" smtClean="0">
                          <a:solidFill>
                            <a:schemeClr val="tx1"/>
                          </a:solidFill>
                        </a:rPr>
                        <a:t>3000</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1000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b="1" dirty="0" smtClean="0">
                          <a:solidFill>
                            <a:schemeClr val="tx1"/>
                          </a:solidFill>
                        </a:rPr>
                        <a:t>void*:  </a:t>
                      </a:r>
                      <a:r>
                        <a:rPr lang="en-US" b="1" dirty="0" err="1" smtClean="0">
                          <a:solidFill>
                            <a:schemeClr val="tx1"/>
                          </a:solidFill>
                        </a:rPr>
                        <a:t>val</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600" b="1" dirty="0" smtClean="0">
                          <a:solidFill>
                            <a:schemeClr val="tx1"/>
                          </a:solidFill>
                        </a:rPr>
                        <a:t>3004</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4</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b="1" dirty="0" smtClean="0">
                          <a:solidFill>
                            <a:schemeClr val="tx1"/>
                          </a:solidFill>
                        </a:rPr>
                        <a:t>int: </a:t>
                      </a:r>
                      <a:r>
                        <a:rPr lang="en-US" b="1" dirty="0" err="1" smtClean="0">
                          <a:solidFill>
                            <a:schemeClr val="tx1"/>
                          </a:solidFill>
                        </a:rPr>
                        <a:t>varSize</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sz="1600" b="1" dirty="0" smtClean="0">
                          <a:solidFill>
                            <a:schemeClr val="tx1"/>
                          </a:solidFill>
                        </a:rPr>
                        <a:t>3008</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b="1" dirty="0" smtClean="0">
                          <a:solidFill>
                            <a:schemeClr val="tx1"/>
                          </a:solidFill>
                        </a:rPr>
                        <a:t>999</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b="1" dirty="0" smtClean="0">
                          <a:solidFill>
                            <a:schemeClr val="tx1"/>
                          </a:solidFill>
                        </a:rPr>
                        <a:t>char*: p</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Content Placeholder 2"/>
          <p:cNvSpPr txBox="1">
            <a:spLocks/>
          </p:cNvSpPr>
          <p:nvPr/>
        </p:nvSpPr>
        <p:spPr bwMode="auto">
          <a:xfrm>
            <a:off x="304800" y="2996952"/>
            <a:ext cx="6781800" cy="3276600"/>
          </a:xfrm>
          <a:prstGeom prst="rect">
            <a:avLst/>
          </a:prstGeom>
          <a:noFill/>
          <a:ln w="9525">
            <a:noFill/>
            <a:miter lim="800000"/>
            <a:headEnd/>
            <a:tailEnd/>
          </a:ln>
        </p:spPr>
        <p:txBody>
          <a:bodyPr/>
          <a:lstStyle/>
          <a:p>
            <a:pPr marL="342900" indent="-342900" eaLnBrk="0" hangingPunct="0">
              <a:buClr>
                <a:schemeClr val="accent1"/>
              </a:buClr>
              <a:buSzPct val="85000"/>
              <a:buFont typeface="Franklin Gothic Book" pitchFamily="34" charset="0"/>
              <a:buAutoNum type="arabicPeriod"/>
            </a:pPr>
            <a:r>
              <a:rPr lang="en-US" sz="2000" dirty="0">
                <a:latin typeface="Arial" pitchFamily="34" charset="0"/>
                <a:cs typeface="Arial" pitchFamily="34" charset="0"/>
              </a:rPr>
              <a:t>void </a:t>
            </a:r>
            <a:r>
              <a:rPr lang="en-US" sz="2000" dirty="0" err="1">
                <a:latin typeface="Arial" pitchFamily="34" charset="0"/>
                <a:cs typeface="Arial" pitchFamily="34" charset="0"/>
              </a:rPr>
              <a:t>printInBinary</a:t>
            </a:r>
            <a:r>
              <a:rPr lang="en-US" sz="2000" dirty="0">
                <a:latin typeface="Arial" pitchFamily="34" charset="0"/>
                <a:cs typeface="Arial" pitchFamily="34" charset="0"/>
              </a:rPr>
              <a:t>(void* </a:t>
            </a:r>
            <a:r>
              <a:rPr lang="en-US" sz="2000" dirty="0" err="1">
                <a:latin typeface="Arial" pitchFamily="34" charset="0"/>
                <a:cs typeface="Arial" pitchFamily="34" charset="0"/>
              </a:rPr>
              <a:t>val</a:t>
            </a:r>
            <a:r>
              <a:rPr lang="en-US" sz="2000" dirty="0">
                <a:latin typeface="Arial" pitchFamily="34" charset="0"/>
                <a:cs typeface="Arial" pitchFamily="34" charset="0"/>
              </a:rPr>
              <a:t>, int </a:t>
            </a:r>
            <a:r>
              <a:rPr lang="en-US" sz="2000" dirty="0" err="1">
                <a:latin typeface="Arial" pitchFamily="34" charset="0"/>
                <a:cs typeface="Arial" pitchFamily="34" charset="0"/>
              </a:rPr>
              <a:t>varSize</a:t>
            </a:r>
            <a:r>
              <a:rPr lang="en-US" sz="2000" dirty="0">
                <a:latin typeface="Arial" pitchFamily="34" charset="0"/>
                <a:cs typeface="Arial" pitchFamily="34" charset="0"/>
              </a:rPr>
              <a:t>)</a:t>
            </a:r>
          </a:p>
          <a:p>
            <a:pPr marL="342900" indent="-342900" eaLnBrk="0" hangingPunct="0">
              <a:buClr>
                <a:schemeClr val="accent1"/>
              </a:buClr>
              <a:buSzPct val="85000"/>
              <a:buFont typeface="Franklin Gothic Book" pitchFamily="34" charset="0"/>
              <a:buAutoNum type="arabicPeriod"/>
            </a:pPr>
            <a:r>
              <a:rPr lang="he-IL" sz="2000" dirty="0">
                <a:latin typeface="Arial" pitchFamily="34" charset="0"/>
                <a:cs typeface="Arial" pitchFamily="34" charset="0"/>
              </a:rPr>
              <a:t>}</a:t>
            </a:r>
          </a:p>
          <a:p>
            <a:pPr marL="342900" indent="-342900" eaLnBrk="0" hangingPunct="0">
              <a:buClr>
                <a:schemeClr val="accent1"/>
              </a:buClr>
              <a:buSzPct val="85000"/>
              <a:buFont typeface="Franklin Gothic Book" pitchFamily="34" charset="0"/>
              <a:buAutoNum type="arabicPeriod"/>
            </a:pPr>
            <a:r>
              <a:rPr lang="sv-SE" sz="2000" dirty="0">
                <a:latin typeface="Arial" pitchFamily="34" charset="0"/>
                <a:cs typeface="Arial" pitchFamily="34" charset="0"/>
              </a:rPr>
              <a:t>	char* p = (char*)val + varSize - 1;</a:t>
            </a:r>
            <a:endParaRPr lang="he-IL" sz="2000" dirty="0">
              <a:latin typeface="Arial" pitchFamily="34" charset="0"/>
              <a:cs typeface="Arial" pitchFamily="34" charset="0"/>
            </a:endParaRPr>
          </a:p>
          <a:p>
            <a:pPr marL="342900" indent="-342900" eaLnBrk="0" hangingPunct="0">
              <a:buClr>
                <a:schemeClr val="accent1"/>
              </a:buClr>
              <a:buSzPct val="85000"/>
              <a:buFont typeface="Franklin Gothic Book" pitchFamily="34" charset="0"/>
              <a:buAutoNum type="arabicPeriod"/>
            </a:pPr>
            <a:r>
              <a:rPr lang="en-US" sz="2000" dirty="0">
                <a:latin typeface="Arial" pitchFamily="34" charset="0"/>
                <a:cs typeface="Arial" pitchFamily="34" charset="0"/>
              </a:rPr>
              <a:t>	while(p &gt;= (char*)</a:t>
            </a:r>
            <a:r>
              <a:rPr lang="en-US" sz="2000" dirty="0" err="1">
                <a:latin typeface="Arial" pitchFamily="34" charset="0"/>
                <a:cs typeface="Arial" pitchFamily="34" charset="0"/>
              </a:rPr>
              <a:t>val</a:t>
            </a:r>
            <a:r>
              <a:rPr lang="en-US" sz="2000" dirty="0">
                <a:latin typeface="Arial" pitchFamily="34" charset="0"/>
                <a:cs typeface="Arial" pitchFamily="34" charset="0"/>
              </a:rPr>
              <a:t>)</a:t>
            </a:r>
          </a:p>
          <a:p>
            <a:pPr marL="342900" indent="-342900" eaLnBrk="0" hangingPunct="0">
              <a:buClr>
                <a:schemeClr val="accent1"/>
              </a:buClr>
              <a:buSzPct val="85000"/>
              <a:buFont typeface="Franklin Gothic Book" pitchFamily="34" charset="0"/>
              <a:buAutoNum type="arabicPeriod"/>
            </a:pPr>
            <a:r>
              <a:rPr lang="he-IL" sz="2000" dirty="0">
                <a:latin typeface="Arial" pitchFamily="34" charset="0"/>
                <a:cs typeface="Arial" pitchFamily="34" charset="0"/>
              </a:rPr>
              <a:t>	}</a:t>
            </a:r>
          </a:p>
          <a:p>
            <a:pPr marL="342900" indent="-342900" eaLnBrk="0" hangingPunct="0">
              <a:buClr>
                <a:schemeClr val="accent1"/>
              </a:buClr>
              <a:buSzPct val="85000"/>
              <a:buFont typeface="Franklin Gothic Book" pitchFamily="34" charset="0"/>
              <a:buAutoNum type="arabicPeriod"/>
            </a:pPr>
            <a:r>
              <a:rPr lang="en-US" sz="2000" dirty="0">
                <a:latin typeface="Arial" pitchFamily="34" charset="0"/>
                <a:cs typeface="Arial" pitchFamily="34" charset="0"/>
              </a:rPr>
              <a:t>	       </a:t>
            </a:r>
            <a:r>
              <a:rPr lang="en-US" sz="2000" dirty="0" err="1">
                <a:latin typeface="Arial" pitchFamily="34" charset="0"/>
                <a:cs typeface="Arial" pitchFamily="34" charset="0"/>
              </a:rPr>
              <a:t>printCharAsBinary</a:t>
            </a:r>
            <a:r>
              <a:rPr lang="en-US" sz="2000" dirty="0" smtClean="0">
                <a:latin typeface="Arial" pitchFamily="34" charset="0"/>
                <a:cs typeface="Arial" pitchFamily="34" charset="0"/>
              </a:rPr>
              <a:t>( </a:t>
            </a:r>
            <a:r>
              <a:rPr lang="en-US" sz="2000" b="1" dirty="0" smtClean="0">
                <a:latin typeface="Arial" pitchFamily="34" charset="0"/>
                <a:cs typeface="Arial" pitchFamily="34" charset="0"/>
              </a:rPr>
              <a:t>*</a:t>
            </a:r>
            <a:r>
              <a:rPr lang="en-US" sz="2000" dirty="0" smtClean="0">
                <a:latin typeface="Arial" pitchFamily="34" charset="0"/>
                <a:cs typeface="Arial" pitchFamily="34" charset="0"/>
              </a:rPr>
              <a:t>p ) ;</a:t>
            </a:r>
            <a:endParaRPr lang="en-US" sz="2000" dirty="0">
              <a:latin typeface="Arial" pitchFamily="34" charset="0"/>
              <a:cs typeface="Arial" pitchFamily="34" charset="0"/>
            </a:endParaRPr>
          </a:p>
          <a:p>
            <a:pPr marL="342900" indent="-342900" eaLnBrk="0" hangingPunct="0">
              <a:buClr>
                <a:schemeClr val="accent1"/>
              </a:buClr>
              <a:buSzPct val="85000"/>
              <a:buFont typeface="Franklin Gothic Book" pitchFamily="34" charset="0"/>
              <a:buAutoNum type="arabicPeriod"/>
            </a:pPr>
            <a:r>
              <a:rPr lang="en-US" sz="2000" dirty="0">
                <a:latin typeface="Arial" pitchFamily="34" charset="0"/>
                <a:cs typeface="Arial" pitchFamily="34" charset="0"/>
              </a:rPr>
              <a:t>	       printf(" ");</a:t>
            </a:r>
          </a:p>
          <a:p>
            <a:pPr marL="342900" indent="-342900" eaLnBrk="0" hangingPunct="0">
              <a:buClr>
                <a:schemeClr val="accent1"/>
              </a:buClr>
              <a:buSzPct val="85000"/>
              <a:buFont typeface="Franklin Gothic Book" pitchFamily="34" charset="0"/>
              <a:buAutoNum type="arabicPeriod"/>
            </a:pPr>
            <a:r>
              <a:rPr lang="en-US" sz="2000" dirty="0">
                <a:latin typeface="Arial" pitchFamily="34" charset="0"/>
                <a:cs typeface="Arial" pitchFamily="34" charset="0"/>
              </a:rPr>
              <a:t>	       p--;</a:t>
            </a:r>
          </a:p>
          <a:p>
            <a:pPr marL="342900" indent="-342900" eaLnBrk="0" hangingPunct="0">
              <a:buClr>
                <a:schemeClr val="accent1"/>
              </a:buClr>
              <a:buSzPct val="85000"/>
              <a:buFont typeface="Franklin Gothic Book" pitchFamily="34" charset="0"/>
              <a:buAutoNum type="arabicPeriod"/>
            </a:pPr>
            <a:r>
              <a:rPr lang="he-IL" sz="2000" dirty="0">
                <a:latin typeface="Arial" pitchFamily="34" charset="0"/>
                <a:cs typeface="Arial" pitchFamily="34" charset="0"/>
              </a:rPr>
              <a:t>	{</a:t>
            </a:r>
          </a:p>
          <a:p>
            <a:pPr marL="342900" indent="-342900" eaLnBrk="0" hangingPunct="0">
              <a:buClr>
                <a:schemeClr val="accent1"/>
              </a:buClr>
              <a:buSzPct val="85000"/>
              <a:buFont typeface="Franklin Gothic Book" pitchFamily="34" charset="0"/>
              <a:buAutoNum type="arabicPeriod"/>
            </a:pPr>
            <a:r>
              <a:rPr lang="en-US" sz="2000" dirty="0">
                <a:latin typeface="Arial" pitchFamily="34" charset="0"/>
                <a:cs typeface="Arial" pitchFamily="34" charset="0"/>
              </a:rPr>
              <a:t>	printf("\n");</a:t>
            </a:r>
          </a:p>
          <a:p>
            <a:pPr marL="342900" indent="-342900" eaLnBrk="0" hangingPunct="0">
              <a:buClr>
                <a:schemeClr val="accent1"/>
              </a:buClr>
              <a:buSzPct val="85000"/>
              <a:buFont typeface="Franklin Gothic Book" pitchFamily="34" charset="0"/>
              <a:buAutoNum type="arabicPeriod"/>
            </a:pPr>
            <a:r>
              <a:rPr lang="he-IL" sz="2000" dirty="0">
                <a:latin typeface="Arial" pitchFamily="34" charset="0"/>
                <a:cs typeface="Arial" pitchFamily="34" charset="0"/>
              </a:rPr>
              <a:t>{</a:t>
            </a:r>
            <a:endParaRPr lang="en-US" sz="2000" dirty="0">
              <a:latin typeface="Arial" pitchFamily="34" charset="0"/>
              <a:cs typeface="Arial" pitchFamily="34" charset="0"/>
            </a:endParaRPr>
          </a:p>
          <a:p>
            <a:pPr marL="342900" indent="-342900" eaLnBrk="0" hangingPunct="0">
              <a:buClr>
                <a:schemeClr val="accent1"/>
              </a:buClr>
              <a:buSzPct val="85000"/>
              <a:buFont typeface="Franklin Gothic Book" pitchFamily="34" charset="0"/>
              <a:buAutoNum type="arabicPeriod"/>
            </a:pPr>
            <a:endParaRPr lang="he-IL" sz="24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mph" presetSubtype="1" nodeType="clickEffect">
                                  <p:stCondLst>
                                    <p:cond delay="0"/>
                                  </p:stCondLst>
                                  <p:endCondLst>
                                    <p:cond evt="onNext" delay="0">
                                      <p:tgtEl>
                                        <p:sldTgt/>
                                      </p:tgtEl>
                                    </p:cond>
                                  </p:endCondLst>
                                  <p:childTnLst>
                                    <p:set>
                                      <p:cBhvr override="childStyle">
                                        <p:cTn id="6" dur="indefinite"/>
                                        <p:tgtEl>
                                          <p:spTgt spid="6">
                                            <p:txEl>
                                              <p:pRg st="0" end="0"/>
                                            </p:txEl>
                                          </p:spTgt>
                                        </p:tgtEl>
                                        <p:attrNameLst>
                                          <p:attrName>style.fontStyle</p:attrName>
                                        </p:attrNameLst>
                                      </p:cBhvr>
                                      <p:to>
                                        <p:strVal val="normal"/>
                                      </p:to>
                                    </p:set>
                                    <p:set>
                                      <p:cBhvr override="childStyle">
                                        <p:cTn id="7" dur="indefinite"/>
                                        <p:tgtEl>
                                          <p:spTgt spid="6">
                                            <p:txEl>
                                              <p:pRg st="0" end="0"/>
                                            </p:txEl>
                                          </p:spTgt>
                                        </p:tgtEl>
                                        <p:attrNameLst>
                                          <p:attrName>style.fontWeight</p:attrName>
                                        </p:attrNameLst>
                                      </p:cBhvr>
                                      <p:to>
                                        <p:strVal val="bold"/>
                                      </p:to>
                                    </p:set>
                                    <p:set>
                                      <p:cBhvr override="childStyle">
                                        <p:cTn id="8" dur="indefinite"/>
                                        <p:tgtEl>
                                          <p:spTgt spid="6">
                                            <p:txEl>
                                              <p:pRg st="0" end="0"/>
                                            </p:txEl>
                                          </p:spTgt>
                                        </p:tgtEl>
                                        <p:attrNameLst>
                                          <p:attrName>style.textDecorationUnderline</p:attrName>
                                        </p:attrNameLst>
                                      </p:cBhvr>
                                      <p:to>
                                        <p:strVal val="false"/>
                                      </p:to>
                                    </p:set>
                                  </p:childTnLst>
                                </p:cTn>
                              </p:par>
                              <p:par>
                                <p:cTn id="9" presetID="4" presetClass="entr" presetSubtype="16"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ox(in)">
                                      <p:cBhvr>
                                        <p:cTn id="11" dur="500"/>
                                        <p:tgtEl>
                                          <p:spTgt spid="11"/>
                                        </p:tgtEl>
                                      </p:cBhvr>
                                    </p:animEffect>
                                  </p:childTnLst>
                                </p:cTn>
                              </p:par>
                              <p:par>
                                <p:cTn id="12" presetID="4" presetClass="entr" presetSubtype="16"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ox(in)">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5" presetClass="emph" presetSubtype="1" nodeType="clickEffect">
                                  <p:stCondLst>
                                    <p:cond delay="0"/>
                                  </p:stCondLst>
                                  <p:endCondLst>
                                    <p:cond evt="onNext" delay="0">
                                      <p:tgtEl>
                                        <p:sldTgt/>
                                      </p:tgtEl>
                                    </p:cond>
                                  </p:endCondLst>
                                  <p:childTnLst>
                                    <p:set>
                                      <p:cBhvr override="childStyle">
                                        <p:cTn id="18" dur="indefinite"/>
                                        <p:tgtEl>
                                          <p:spTgt spid="6">
                                            <p:txEl>
                                              <p:pRg st="2" end="2"/>
                                            </p:txEl>
                                          </p:spTgt>
                                        </p:tgtEl>
                                        <p:attrNameLst>
                                          <p:attrName>style.fontStyle</p:attrName>
                                        </p:attrNameLst>
                                      </p:cBhvr>
                                      <p:to>
                                        <p:strVal val="normal"/>
                                      </p:to>
                                    </p:set>
                                    <p:set>
                                      <p:cBhvr override="childStyle">
                                        <p:cTn id="19" dur="indefinite"/>
                                        <p:tgtEl>
                                          <p:spTgt spid="6">
                                            <p:txEl>
                                              <p:pRg st="2" end="2"/>
                                            </p:txEl>
                                          </p:spTgt>
                                        </p:tgtEl>
                                        <p:attrNameLst>
                                          <p:attrName>style.fontWeight</p:attrName>
                                        </p:attrNameLst>
                                      </p:cBhvr>
                                      <p:to>
                                        <p:strVal val="bold"/>
                                      </p:to>
                                    </p:set>
                                    <p:set>
                                      <p:cBhvr override="childStyle">
                                        <p:cTn id="20" dur="indefinite"/>
                                        <p:tgtEl>
                                          <p:spTgt spid="6">
                                            <p:txEl>
                                              <p:pRg st="2" end="2"/>
                                            </p:txEl>
                                          </p:spTgt>
                                        </p:tgtEl>
                                        <p:attrNameLst>
                                          <p:attrName>style.textDecorationUnderline</p:attrName>
                                        </p:attrNameLst>
                                      </p:cBhvr>
                                      <p:to>
                                        <p:strVal val="false"/>
                                      </p:to>
                                    </p:set>
                                  </p:childTnLst>
                                </p:cTn>
                              </p:par>
                              <p:par>
                                <p:cTn id="21" presetID="2" presetClass="entr" presetSubtype="4"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 presetClass="emph" presetSubtype="1" nodeType="clickEffect">
                                  <p:stCondLst>
                                    <p:cond delay="0"/>
                                  </p:stCondLst>
                                  <p:endCondLst>
                                    <p:cond evt="onNext" delay="0">
                                      <p:tgtEl>
                                        <p:sldTgt/>
                                      </p:tgtEl>
                                    </p:cond>
                                  </p:endCondLst>
                                  <p:childTnLst>
                                    <p:set>
                                      <p:cBhvr override="childStyle">
                                        <p:cTn id="28" dur="indefinite"/>
                                        <p:tgtEl>
                                          <p:spTgt spid="6">
                                            <p:txEl>
                                              <p:pRg st="3" end="3"/>
                                            </p:txEl>
                                          </p:spTgt>
                                        </p:tgtEl>
                                        <p:attrNameLst>
                                          <p:attrName>style.fontStyle</p:attrName>
                                        </p:attrNameLst>
                                      </p:cBhvr>
                                      <p:to>
                                        <p:strVal val="normal"/>
                                      </p:to>
                                    </p:set>
                                    <p:set>
                                      <p:cBhvr override="childStyle">
                                        <p:cTn id="29" dur="indefinite"/>
                                        <p:tgtEl>
                                          <p:spTgt spid="6">
                                            <p:txEl>
                                              <p:pRg st="3" end="3"/>
                                            </p:txEl>
                                          </p:spTgt>
                                        </p:tgtEl>
                                        <p:attrNameLst>
                                          <p:attrName>style.fontWeight</p:attrName>
                                        </p:attrNameLst>
                                      </p:cBhvr>
                                      <p:to>
                                        <p:strVal val="bold"/>
                                      </p:to>
                                    </p:set>
                                    <p:set>
                                      <p:cBhvr override="childStyle">
                                        <p:cTn id="30" dur="indefinite"/>
                                        <p:tgtEl>
                                          <p:spTgt spid="6">
                                            <p:txEl>
                                              <p:pRg st="3" end="3"/>
                                            </p:txEl>
                                          </p:spTgt>
                                        </p:tgtEl>
                                        <p:attrNameLst>
                                          <p:attrName>style.textDecorationUnderline</p:attrName>
                                        </p:attrNameLst>
                                      </p:cBhvr>
                                      <p:to>
                                        <p:strVal val="false"/>
                                      </p:to>
                                    </p:set>
                                  </p:childTnLst>
                                </p:cTn>
                              </p:par>
                            </p:childTnLst>
                          </p:cTn>
                        </p:par>
                      </p:childTnLst>
                    </p:cTn>
                  </p:par>
                  <p:par>
                    <p:cTn id="31" fill="hold">
                      <p:stCondLst>
                        <p:cond delay="indefinite"/>
                      </p:stCondLst>
                      <p:childTnLst>
                        <p:par>
                          <p:cTn id="32" fill="hold">
                            <p:stCondLst>
                              <p:cond delay="0"/>
                            </p:stCondLst>
                            <p:childTnLst>
                              <p:par>
                                <p:cTn id="33" presetID="5" presetClass="emph" presetSubtype="1" nodeType="clickEffect">
                                  <p:stCondLst>
                                    <p:cond delay="0"/>
                                  </p:stCondLst>
                                  <p:endCondLst>
                                    <p:cond evt="onNext" delay="0">
                                      <p:tgtEl>
                                        <p:sldTgt/>
                                      </p:tgtEl>
                                    </p:cond>
                                  </p:endCondLst>
                                  <p:childTnLst>
                                    <p:set>
                                      <p:cBhvr override="childStyle">
                                        <p:cTn id="34" dur="indefinite"/>
                                        <p:tgtEl>
                                          <p:spTgt spid="6">
                                            <p:txEl>
                                              <p:pRg st="5" end="5"/>
                                            </p:txEl>
                                          </p:spTgt>
                                        </p:tgtEl>
                                        <p:attrNameLst>
                                          <p:attrName>style.fontStyle</p:attrName>
                                        </p:attrNameLst>
                                      </p:cBhvr>
                                      <p:to>
                                        <p:strVal val="normal"/>
                                      </p:to>
                                    </p:set>
                                    <p:set>
                                      <p:cBhvr override="childStyle">
                                        <p:cTn id="35" dur="indefinite"/>
                                        <p:tgtEl>
                                          <p:spTgt spid="6">
                                            <p:txEl>
                                              <p:pRg st="5" end="5"/>
                                            </p:txEl>
                                          </p:spTgt>
                                        </p:tgtEl>
                                        <p:attrNameLst>
                                          <p:attrName>style.fontWeight</p:attrName>
                                        </p:attrNameLst>
                                      </p:cBhvr>
                                      <p:to>
                                        <p:strVal val="bold"/>
                                      </p:to>
                                    </p:set>
                                    <p:set>
                                      <p:cBhvr override="childStyle">
                                        <p:cTn id="36" dur="indefinite"/>
                                        <p:tgtEl>
                                          <p:spTgt spid="6">
                                            <p:txEl>
                                              <p:pRg st="5" end="5"/>
                                            </p:txEl>
                                          </p:spTgt>
                                        </p:tgtEl>
                                        <p:attrNameLst>
                                          <p:attrName>style.textDecorationUnderline</p:attrName>
                                        </p:attrNameLst>
                                      </p:cBhvr>
                                      <p:to>
                                        <p:strVal val="false"/>
                                      </p:to>
                                    </p:set>
                                  </p:childTnLst>
                                </p:cTn>
                              </p:par>
                              <p:par>
                                <p:cTn id="37" presetID="4" presetClass="entr" presetSubtype="16"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box(in)">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mph" presetSubtype="1" nodeType="clickEffect">
                                  <p:stCondLst>
                                    <p:cond delay="0"/>
                                  </p:stCondLst>
                                  <p:endCondLst>
                                    <p:cond evt="onNext" delay="0">
                                      <p:tgtEl>
                                        <p:sldTgt/>
                                      </p:tgtEl>
                                    </p:cond>
                                  </p:endCondLst>
                                  <p:childTnLst>
                                    <p:set>
                                      <p:cBhvr override="childStyle">
                                        <p:cTn id="43" dur="indefinite"/>
                                        <p:tgtEl>
                                          <p:spTgt spid="6">
                                            <p:txEl>
                                              <p:pRg st="6" end="6"/>
                                            </p:txEl>
                                          </p:spTgt>
                                        </p:tgtEl>
                                        <p:attrNameLst>
                                          <p:attrName>style.fontStyle</p:attrName>
                                        </p:attrNameLst>
                                      </p:cBhvr>
                                      <p:to>
                                        <p:strVal val="normal"/>
                                      </p:to>
                                    </p:set>
                                    <p:set>
                                      <p:cBhvr override="childStyle">
                                        <p:cTn id="44" dur="indefinite"/>
                                        <p:tgtEl>
                                          <p:spTgt spid="6">
                                            <p:txEl>
                                              <p:pRg st="6" end="6"/>
                                            </p:txEl>
                                          </p:spTgt>
                                        </p:tgtEl>
                                        <p:attrNameLst>
                                          <p:attrName>style.fontWeight</p:attrName>
                                        </p:attrNameLst>
                                      </p:cBhvr>
                                      <p:to>
                                        <p:strVal val="bold"/>
                                      </p:to>
                                    </p:set>
                                    <p:set>
                                      <p:cBhvr override="childStyle">
                                        <p:cTn id="45" dur="indefinite"/>
                                        <p:tgtEl>
                                          <p:spTgt spid="6">
                                            <p:txEl>
                                              <p:pRg st="6" end="6"/>
                                            </p:txEl>
                                          </p:spTgt>
                                        </p:tgtEl>
                                        <p:attrNameLst>
                                          <p:attrName>style.textDecorationUnderline</p:attrName>
                                        </p:attrNameLst>
                                      </p:cBhvr>
                                      <p:to>
                                        <p:strVal val="false"/>
                                      </p:to>
                                    </p:set>
                                  </p:childTnLst>
                                </p:cTn>
                              </p:par>
                            </p:childTnLst>
                          </p:cTn>
                        </p:par>
                      </p:childTnLst>
                    </p:cTn>
                  </p:par>
                  <p:par>
                    <p:cTn id="46" fill="hold">
                      <p:stCondLst>
                        <p:cond delay="indefinite"/>
                      </p:stCondLst>
                      <p:childTnLst>
                        <p:par>
                          <p:cTn id="47" fill="hold">
                            <p:stCondLst>
                              <p:cond delay="0"/>
                            </p:stCondLst>
                            <p:childTnLst>
                              <p:par>
                                <p:cTn id="48" presetID="5" presetClass="emph" presetSubtype="1" nodeType="clickEffect">
                                  <p:stCondLst>
                                    <p:cond delay="0"/>
                                  </p:stCondLst>
                                  <p:endCondLst>
                                    <p:cond evt="onNext" delay="0">
                                      <p:tgtEl>
                                        <p:sldTgt/>
                                      </p:tgtEl>
                                    </p:cond>
                                  </p:endCondLst>
                                  <p:childTnLst>
                                    <p:set>
                                      <p:cBhvr override="childStyle">
                                        <p:cTn id="49" dur="indefinite"/>
                                        <p:tgtEl>
                                          <p:spTgt spid="6">
                                            <p:txEl>
                                              <p:pRg st="7" end="7"/>
                                            </p:txEl>
                                          </p:spTgt>
                                        </p:tgtEl>
                                        <p:attrNameLst>
                                          <p:attrName>style.fontStyle</p:attrName>
                                        </p:attrNameLst>
                                      </p:cBhvr>
                                      <p:to>
                                        <p:strVal val="normal"/>
                                      </p:to>
                                    </p:set>
                                    <p:set>
                                      <p:cBhvr override="childStyle">
                                        <p:cTn id="50" dur="indefinite"/>
                                        <p:tgtEl>
                                          <p:spTgt spid="6">
                                            <p:txEl>
                                              <p:pRg st="7" end="7"/>
                                            </p:txEl>
                                          </p:spTgt>
                                        </p:tgtEl>
                                        <p:attrNameLst>
                                          <p:attrName>style.fontWeight</p:attrName>
                                        </p:attrNameLst>
                                      </p:cBhvr>
                                      <p:to>
                                        <p:strVal val="bold"/>
                                      </p:to>
                                    </p:set>
                                    <p:set>
                                      <p:cBhvr override="childStyle">
                                        <p:cTn id="51" dur="indefinite"/>
                                        <p:tgtEl>
                                          <p:spTgt spid="6">
                                            <p:txEl>
                                              <p:pRg st="7" end="7"/>
                                            </p:txEl>
                                          </p:spTgt>
                                        </p:tgtEl>
                                        <p:attrNameLst>
                                          <p:attrName>style.textDecorationUnderline</p:attrName>
                                        </p:attrNameLst>
                                      </p:cBhvr>
                                      <p:to>
                                        <p:strVal val="false"/>
                                      </p:to>
                                    </p:set>
                                  </p:childTnLst>
                                </p:cTn>
                              </p:par>
                              <p:par>
                                <p:cTn id="52" presetID="2" presetClass="entr" presetSubtype="4" fill="hold" nodeType="with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additive="base">
                                        <p:cTn id="54" dur="500" fill="hold"/>
                                        <p:tgtEl>
                                          <p:spTgt spid="14"/>
                                        </p:tgtEl>
                                        <p:attrNameLst>
                                          <p:attrName>ppt_x</p:attrName>
                                        </p:attrNameLst>
                                      </p:cBhvr>
                                      <p:tavLst>
                                        <p:tav tm="0">
                                          <p:val>
                                            <p:strVal val="#ppt_x"/>
                                          </p:val>
                                        </p:tav>
                                        <p:tav tm="100000">
                                          <p:val>
                                            <p:strVal val="#ppt_x"/>
                                          </p:val>
                                        </p:tav>
                                      </p:tavLst>
                                    </p:anim>
                                    <p:anim calcmode="lin" valueType="num">
                                      <p:cBhvr additive="base">
                                        <p:cTn id="5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5" presetClass="emph" presetSubtype="1" nodeType="clickEffect">
                                  <p:stCondLst>
                                    <p:cond delay="0"/>
                                  </p:stCondLst>
                                  <p:endCondLst>
                                    <p:cond evt="onNext" delay="0">
                                      <p:tgtEl>
                                        <p:sldTgt/>
                                      </p:tgtEl>
                                    </p:cond>
                                  </p:endCondLst>
                                  <p:childTnLst>
                                    <p:set>
                                      <p:cBhvr override="childStyle">
                                        <p:cTn id="59" dur="indefinite"/>
                                        <p:tgtEl>
                                          <p:spTgt spid="6">
                                            <p:txEl>
                                              <p:pRg st="3" end="3"/>
                                            </p:txEl>
                                          </p:spTgt>
                                        </p:tgtEl>
                                        <p:attrNameLst>
                                          <p:attrName>style.fontStyle</p:attrName>
                                        </p:attrNameLst>
                                      </p:cBhvr>
                                      <p:to>
                                        <p:strVal val="normal"/>
                                      </p:to>
                                    </p:set>
                                    <p:set>
                                      <p:cBhvr override="childStyle">
                                        <p:cTn id="60" dur="indefinite"/>
                                        <p:tgtEl>
                                          <p:spTgt spid="6">
                                            <p:txEl>
                                              <p:pRg st="3" end="3"/>
                                            </p:txEl>
                                          </p:spTgt>
                                        </p:tgtEl>
                                        <p:attrNameLst>
                                          <p:attrName>style.fontWeight</p:attrName>
                                        </p:attrNameLst>
                                      </p:cBhvr>
                                      <p:to>
                                        <p:strVal val="bold"/>
                                      </p:to>
                                    </p:set>
                                    <p:set>
                                      <p:cBhvr override="childStyle">
                                        <p:cTn id="61" dur="indefinite"/>
                                        <p:tgtEl>
                                          <p:spTgt spid="6">
                                            <p:txEl>
                                              <p:pRg st="3" end="3"/>
                                            </p:txEl>
                                          </p:spTgt>
                                        </p:tgtEl>
                                        <p:attrNameLst>
                                          <p:attrName>style.textDecorationUnderline</p:attrName>
                                        </p:attrNameLst>
                                      </p:cBhvr>
                                      <p:to>
                                        <p:strVal val="false"/>
                                      </p:to>
                                    </p:set>
                                  </p:childTnLst>
                                </p:cTn>
                              </p:par>
                            </p:childTnLst>
                          </p:cTn>
                        </p:par>
                      </p:childTnLst>
                    </p:cTn>
                  </p:par>
                  <p:par>
                    <p:cTn id="62" fill="hold">
                      <p:stCondLst>
                        <p:cond delay="indefinite"/>
                      </p:stCondLst>
                      <p:childTnLst>
                        <p:par>
                          <p:cTn id="63" fill="hold">
                            <p:stCondLst>
                              <p:cond delay="0"/>
                            </p:stCondLst>
                            <p:childTnLst>
                              <p:par>
                                <p:cTn id="64" presetID="5" presetClass="emph" presetSubtype="1" nodeType="clickEffect">
                                  <p:stCondLst>
                                    <p:cond delay="0"/>
                                  </p:stCondLst>
                                  <p:endCondLst>
                                    <p:cond evt="onNext" delay="0">
                                      <p:tgtEl>
                                        <p:sldTgt/>
                                      </p:tgtEl>
                                    </p:cond>
                                  </p:endCondLst>
                                  <p:childTnLst>
                                    <p:set>
                                      <p:cBhvr override="childStyle">
                                        <p:cTn id="65" dur="indefinite"/>
                                        <p:tgtEl>
                                          <p:spTgt spid="6">
                                            <p:txEl>
                                              <p:pRg st="5" end="5"/>
                                            </p:txEl>
                                          </p:spTgt>
                                        </p:tgtEl>
                                        <p:attrNameLst>
                                          <p:attrName>style.fontStyle</p:attrName>
                                        </p:attrNameLst>
                                      </p:cBhvr>
                                      <p:to>
                                        <p:strVal val="normal"/>
                                      </p:to>
                                    </p:set>
                                    <p:set>
                                      <p:cBhvr override="childStyle">
                                        <p:cTn id="66" dur="indefinite"/>
                                        <p:tgtEl>
                                          <p:spTgt spid="6">
                                            <p:txEl>
                                              <p:pRg st="5" end="5"/>
                                            </p:txEl>
                                          </p:spTgt>
                                        </p:tgtEl>
                                        <p:attrNameLst>
                                          <p:attrName>style.fontWeight</p:attrName>
                                        </p:attrNameLst>
                                      </p:cBhvr>
                                      <p:to>
                                        <p:strVal val="bold"/>
                                      </p:to>
                                    </p:set>
                                    <p:set>
                                      <p:cBhvr override="childStyle">
                                        <p:cTn id="67" dur="indefinite"/>
                                        <p:tgtEl>
                                          <p:spTgt spid="6">
                                            <p:txEl>
                                              <p:pRg st="5" end="5"/>
                                            </p:txEl>
                                          </p:spTgt>
                                        </p:tgtEl>
                                        <p:attrNameLst>
                                          <p:attrName>style.textDecorationUnderline</p:attrName>
                                        </p:attrNameLst>
                                      </p:cBhvr>
                                      <p:to>
                                        <p:strVal val="false"/>
                                      </p:to>
                                    </p:set>
                                  </p:childTnLst>
                                </p:cTn>
                              </p:par>
                              <p:par>
                                <p:cTn id="68" presetID="4" presetClass="entr" presetSubtype="16" fill="hold" grpId="0" nodeType="with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box(in)">
                                      <p:cBhvr>
                                        <p:cTn id="70" dur="500"/>
                                        <p:tgtEl>
                                          <p:spTgt spid="15"/>
                                        </p:tgtEl>
                                      </p:cBhvr>
                                    </p:animEffect>
                                  </p:childTnLst>
                                </p:cTn>
                              </p:par>
                            </p:childTnLst>
                          </p:cTn>
                        </p:par>
                      </p:childTnLst>
                    </p:cTn>
                  </p:par>
                  <p:par>
                    <p:cTn id="71" fill="hold">
                      <p:stCondLst>
                        <p:cond delay="indefinite"/>
                      </p:stCondLst>
                      <p:childTnLst>
                        <p:par>
                          <p:cTn id="72" fill="hold">
                            <p:stCondLst>
                              <p:cond delay="0"/>
                            </p:stCondLst>
                            <p:childTnLst>
                              <p:par>
                                <p:cTn id="73" presetID="5" presetClass="emph" presetSubtype="1" nodeType="clickEffect">
                                  <p:stCondLst>
                                    <p:cond delay="0"/>
                                  </p:stCondLst>
                                  <p:endCondLst>
                                    <p:cond evt="onNext" delay="0">
                                      <p:tgtEl>
                                        <p:sldTgt/>
                                      </p:tgtEl>
                                    </p:cond>
                                  </p:endCondLst>
                                  <p:childTnLst>
                                    <p:set>
                                      <p:cBhvr override="childStyle">
                                        <p:cTn id="74" dur="indefinite"/>
                                        <p:tgtEl>
                                          <p:spTgt spid="6">
                                            <p:txEl>
                                              <p:pRg st="6" end="6"/>
                                            </p:txEl>
                                          </p:spTgt>
                                        </p:tgtEl>
                                        <p:attrNameLst>
                                          <p:attrName>style.fontStyle</p:attrName>
                                        </p:attrNameLst>
                                      </p:cBhvr>
                                      <p:to>
                                        <p:strVal val="normal"/>
                                      </p:to>
                                    </p:set>
                                    <p:set>
                                      <p:cBhvr override="childStyle">
                                        <p:cTn id="75" dur="indefinite"/>
                                        <p:tgtEl>
                                          <p:spTgt spid="6">
                                            <p:txEl>
                                              <p:pRg st="6" end="6"/>
                                            </p:txEl>
                                          </p:spTgt>
                                        </p:tgtEl>
                                        <p:attrNameLst>
                                          <p:attrName>style.fontWeight</p:attrName>
                                        </p:attrNameLst>
                                      </p:cBhvr>
                                      <p:to>
                                        <p:strVal val="bold"/>
                                      </p:to>
                                    </p:set>
                                    <p:set>
                                      <p:cBhvr override="childStyle">
                                        <p:cTn id="76" dur="indefinite"/>
                                        <p:tgtEl>
                                          <p:spTgt spid="6">
                                            <p:txEl>
                                              <p:pRg st="6" end="6"/>
                                            </p:txEl>
                                          </p:spTgt>
                                        </p:tgtEl>
                                        <p:attrNameLst>
                                          <p:attrName>style.textDecorationUnderline</p:attrName>
                                        </p:attrNameLst>
                                      </p:cBhvr>
                                      <p:to>
                                        <p:strVal val="false"/>
                                      </p:to>
                                    </p:set>
                                  </p:childTnLst>
                                </p:cTn>
                              </p:par>
                            </p:childTnLst>
                          </p:cTn>
                        </p:par>
                      </p:childTnLst>
                    </p:cTn>
                  </p:par>
                  <p:par>
                    <p:cTn id="77" fill="hold">
                      <p:stCondLst>
                        <p:cond delay="indefinite"/>
                      </p:stCondLst>
                      <p:childTnLst>
                        <p:par>
                          <p:cTn id="78" fill="hold">
                            <p:stCondLst>
                              <p:cond delay="0"/>
                            </p:stCondLst>
                            <p:childTnLst>
                              <p:par>
                                <p:cTn id="79" presetID="5" presetClass="emph" presetSubtype="1" nodeType="clickEffect">
                                  <p:stCondLst>
                                    <p:cond delay="0"/>
                                  </p:stCondLst>
                                  <p:endCondLst>
                                    <p:cond evt="onNext" delay="0">
                                      <p:tgtEl>
                                        <p:sldTgt/>
                                      </p:tgtEl>
                                    </p:cond>
                                  </p:endCondLst>
                                  <p:childTnLst>
                                    <p:set>
                                      <p:cBhvr override="childStyle">
                                        <p:cTn id="80" dur="indefinite"/>
                                        <p:tgtEl>
                                          <p:spTgt spid="6">
                                            <p:txEl>
                                              <p:pRg st="7" end="7"/>
                                            </p:txEl>
                                          </p:spTgt>
                                        </p:tgtEl>
                                        <p:attrNameLst>
                                          <p:attrName>style.fontStyle</p:attrName>
                                        </p:attrNameLst>
                                      </p:cBhvr>
                                      <p:to>
                                        <p:strVal val="normal"/>
                                      </p:to>
                                    </p:set>
                                    <p:set>
                                      <p:cBhvr override="childStyle">
                                        <p:cTn id="81" dur="indefinite"/>
                                        <p:tgtEl>
                                          <p:spTgt spid="6">
                                            <p:txEl>
                                              <p:pRg st="7" end="7"/>
                                            </p:txEl>
                                          </p:spTgt>
                                        </p:tgtEl>
                                        <p:attrNameLst>
                                          <p:attrName>style.fontWeight</p:attrName>
                                        </p:attrNameLst>
                                      </p:cBhvr>
                                      <p:to>
                                        <p:strVal val="bold"/>
                                      </p:to>
                                    </p:set>
                                    <p:set>
                                      <p:cBhvr override="childStyle">
                                        <p:cTn id="82" dur="indefinite"/>
                                        <p:tgtEl>
                                          <p:spTgt spid="6">
                                            <p:txEl>
                                              <p:pRg st="7" end="7"/>
                                            </p:txEl>
                                          </p:spTgt>
                                        </p:tgtEl>
                                        <p:attrNameLst>
                                          <p:attrName>style.textDecorationUnderline</p:attrName>
                                        </p:attrNameLst>
                                      </p:cBhvr>
                                      <p:to>
                                        <p:strVal val="false"/>
                                      </p:to>
                                    </p:set>
                                  </p:childTnLst>
                                </p:cTn>
                              </p:par>
                              <p:par>
                                <p:cTn id="83" presetID="2" presetClass="entr" presetSubtype="4" fill="hold" nodeType="withEffect">
                                  <p:stCondLst>
                                    <p:cond delay="0"/>
                                  </p:stCondLst>
                                  <p:childTnLst>
                                    <p:set>
                                      <p:cBhvr>
                                        <p:cTn id="84" dur="1" fill="hold">
                                          <p:stCondLst>
                                            <p:cond delay="0"/>
                                          </p:stCondLst>
                                        </p:cTn>
                                        <p:tgtEl>
                                          <p:spTgt spid="16"/>
                                        </p:tgtEl>
                                        <p:attrNameLst>
                                          <p:attrName>style.visibility</p:attrName>
                                        </p:attrNameLst>
                                      </p:cBhvr>
                                      <p:to>
                                        <p:strVal val="visible"/>
                                      </p:to>
                                    </p:set>
                                    <p:anim calcmode="lin" valueType="num">
                                      <p:cBhvr additive="base">
                                        <p:cTn id="85" dur="500" fill="hold"/>
                                        <p:tgtEl>
                                          <p:spTgt spid="16"/>
                                        </p:tgtEl>
                                        <p:attrNameLst>
                                          <p:attrName>ppt_x</p:attrName>
                                        </p:attrNameLst>
                                      </p:cBhvr>
                                      <p:tavLst>
                                        <p:tav tm="0">
                                          <p:val>
                                            <p:strVal val="#ppt_x"/>
                                          </p:val>
                                        </p:tav>
                                        <p:tav tm="100000">
                                          <p:val>
                                            <p:strVal val="#ppt_x"/>
                                          </p:val>
                                        </p:tav>
                                      </p:tavLst>
                                    </p:anim>
                                    <p:anim calcmode="lin" valueType="num">
                                      <p:cBhvr additive="base">
                                        <p:cTn id="8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5" presetClass="emph" presetSubtype="1" nodeType="clickEffect">
                                  <p:stCondLst>
                                    <p:cond delay="0"/>
                                  </p:stCondLst>
                                  <p:endCondLst>
                                    <p:cond evt="onNext" delay="0">
                                      <p:tgtEl>
                                        <p:sldTgt/>
                                      </p:tgtEl>
                                    </p:cond>
                                  </p:endCondLst>
                                  <p:childTnLst>
                                    <p:set>
                                      <p:cBhvr override="childStyle">
                                        <p:cTn id="90" dur="indefinite"/>
                                        <p:tgtEl>
                                          <p:spTgt spid="6">
                                            <p:txEl>
                                              <p:pRg st="3" end="3"/>
                                            </p:txEl>
                                          </p:spTgt>
                                        </p:tgtEl>
                                        <p:attrNameLst>
                                          <p:attrName>style.fontStyle</p:attrName>
                                        </p:attrNameLst>
                                      </p:cBhvr>
                                      <p:to>
                                        <p:strVal val="normal"/>
                                      </p:to>
                                    </p:set>
                                    <p:set>
                                      <p:cBhvr override="childStyle">
                                        <p:cTn id="91" dur="indefinite"/>
                                        <p:tgtEl>
                                          <p:spTgt spid="6">
                                            <p:txEl>
                                              <p:pRg st="3" end="3"/>
                                            </p:txEl>
                                          </p:spTgt>
                                        </p:tgtEl>
                                        <p:attrNameLst>
                                          <p:attrName>style.fontWeight</p:attrName>
                                        </p:attrNameLst>
                                      </p:cBhvr>
                                      <p:to>
                                        <p:strVal val="bold"/>
                                      </p:to>
                                    </p:set>
                                    <p:set>
                                      <p:cBhvr override="childStyle">
                                        <p:cTn id="92" dur="indefinite"/>
                                        <p:tgtEl>
                                          <p:spTgt spid="6">
                                            <p:txEl>
                                              <p:pRg st="3" end="3"/>
                                            </p:txEl>
                                          </p:spTgt>
                                        </p:tgtEl>
                                        <p:attrNameLst>
                                          <p:attrName>style.textDecorationUnderline</p:attrName>
                                        </p:attrNameLst>
                                      </p:cBhvr>
                                      <p:to>
                                        <p:strVal val="false"/>
                                      </p:to>
                                    </p:set>
                                  </p:childTnLst>
                                </p:cTn>
                              </p:par>
                            </p:childTnLst>
                          </p:cTn>
                        </p:par>
                      </p:childTnLst>
                    </p:cTn>
                  </p:par>
                  <p:par>
                    <p:cTn id="93" fill="hold">
                      <p:stCondLst>
                        <p:cond delay="indefinite"/>
                      </p:stCondLst>
                      <p:childTnLst>
                        <p:par>
                          <p:cTn id="94" fill="hold">
                            <p:stCondLst>
                              <p:cond delay="0"/>
                            </p:stCondLst>
                            <p:childTnLst>
                              <p:par>
                                <p:cTn id="95" presetID="5" presetClass="emph" presetSubtype="1" nodeType="clickEffect">
                                  <p:stCondLst>
                                    <p:cond delay="0"/>
                                  </p:stCondLst>
                                  <p:endCondLst>
                                    <p:cond evt="onNext" delay="0">
                                      <p:tgtEl>
                                        <p:sldTgt/>
                                      </p:tgtEl>
                                    </p:cond>
                                  </p:endCondLst>
                                  <p:childTnLst>
                                    <p:set>
                                      <p:cBhvr override="childStyle">
                                        <p:cTn id="96" dur="indefinite"/>
                                        <p:tgtEl>
                                          <p:spTgt spid="6">
                                            <p:txEl>
                                              <p:pRg st="5" end="5"/>
                                            </p:txEl>
                                          </p:spTgt>
                                        </p:tgtEl>
                                        <p:attrNameLst>
                                          <p:attrName>style.fontStyle</p:attrName>
                                        </p:attrNameLst>
                                      </p:cBhvr>
                                      <p:to>
                                        <p:strVal val="normal"/>
                                      </p:to>
                                    </p:set>
                                    <p:set>
                                      <p:cBhvr override="childStyle">
                                        <p:cTn id="97" dur="indefinite"/>
                                        <p:tgtEl>
                                          <p:spTgt spid="6">
                                            <p:txEl>
                                              <p:pRg st="5" end="5"/>
                                            </p:txEl>
                                          </p:spTgt>
                                        </p:tgtEl>
                                        <p:attrNameLst>
                                          <p:attrName>style.fontWeight</p:attrName>
                                        </p:attrNameLst>
                                      </p:cBhvr>
                                      <p:to>
                                        <p:strVal val="bold"/>
                                      </p:to>
                                    </p:set>
                                    <p:set>
                                      <p:cBhvr override="childStyle">
                                        <p:cTn id="98" dur="indefinite"/>
                                        <p:tgtEl>
                                          <p:spTgt spid="6">
                                            <p:txEl>
                                              <p:pRg st="5" end="5"/>
                                            </p:txEl>
                                          </p:spTgt>
                                        </p:tgtEl>
                                        <p:attrNameLst>
                                          <p:attrName>style.textDecorationUnderline</p:attrName>
                                        </p:attrNameLst>
                                      </p:cBhvr>
                                      <p:to>
                                        <p:strVal val="false"/>
                                      </p:to>
                                    </p:set>
                                  </p:childTnLst>
                                </p:cTn>
                              </p:par>
                              <p:par>
                                <p:cTn id="99" presetID="4" presetClass="entr" presetSubtype="16"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box(in)">
                                      <p:cBhvr>
                                        <p:cTn id="101" dur="500"/>
                                        <p:tgtEl>
                                          <p:spTgt spid="17"/>
                                        </p:tgtEl>
                                      </p:cBhvr>
                                    </p:animEffect>
                                  </p:childTnLst>
                                </p:cTn>
                              </p:par>
                            </p:childTnLst>
                          </p:cTn>
                        </p:par>
                      </p:childTnLst>
                    </p:cTn>
                  </p:par>
                  <p:par>
                    <p:cTn id="102" fill="hold">
                      <p:stCondLst>
                        <p:cond delay="indefinite"/>
                      </p:stCondLst>
                      <p:childTnLst>
                        <p:par>
                          <p:cTn id="103" fill="hold">
                            <p:stCondLst>
                              <p:cond delay="0"/>
                            </p:stCondLst>
                            <p:childTnLst>
                              <p:par>
                                <p:cTn id="104" presetID="5" presetClass="emph" presetSubtype="1" nodeType="clickEffect">
                                  <p:stCondLst>
                                    <p:cond delay="0"/>
                                  </p:stCondLst>
                                  <p:endCondLst>
                                    <p:cond evt="onNext" delay="0">
                                      <p:tgtEl>
                                        <p:sldTgt/>
                                      </p:tgtEl>
                                    </p:cond>
                                  </p:endCondLst>
                                  <p:childTnLst>
                                    <p:set>
                                      <p:cBhvr override="childStyle">
                                        <p:cTn id="105" dur="indefinite"/>
                                        <p:tgtEl>
                                          <p:spTgt spid="6">
                                            <p:txEl>
                                              <p:pRg st="6" end="6"/>
                                            </p:txEl>
                                          </p:spTgt>
                                        </p:tgtEl>
                                        <p:attrNameLst>
                                          <p:attrName>style.fontStyle</p:attrName>
                                        </p:attrNameLst>
                                      </p:cBhvr>
                                      <p:to>
                                        <p:strVal val="normal"/>
                                      </p:to>
                                    </p:set>
                                    <p:set>
                                      <p:cBhvr override="childStyle">
                                        <p:cTn id="106" dur="indefinite"/>
                                        <p:tgtEl>
                                          <p:spTgt spid="6">
                                            <p:txEl>
                                              <p:pRg st="6" end="6"/>
                                            </p:txEl>
                                          </p:spTgt>
                                        </p:tgtEl>
                                        <p:attrNameLst>
                                          <p:attrName>style.fontWeight</p:attrName>
                                        </p:attrNameLst>
                                      </p:cBhvr>
                                      <p:to>
                                        <p:strVal val="bold"/>
                                      </p:to>
                                    </p:set>
                                    <p:set>
                                      <p:cBhvr override="childStyle">
                                        <p:cTn id="107" dur="indefinite"/>
                                        <p:tgtEl>
                                          <p:spTgt spid="6">
                                            <p:txEl>
                                              <p:pRg st="6" end="6"/>
                                            </p:txEl>
                                          </p:spTgt>
                                        </p:tgtEl>
                                        <p:attrNameLst>
                                          <p:attrName>style.textDecorationUnderline</p:attrName>
                                        </p:attrNameLst>
                                      </p:cBhvr>
                                      <p:to>
                                        <p:strVal val="false"/>
                                      </p:to>
                                    </p:set>
                                  </p:childTnLst>
                                </p:cTn>
                              </p:par>
                            </p:childTnLst>
                          </p:cTn>
                        </p:par>
                      </p:childTnLst>
                    </p:cTn>
                  </p:par>
                  <p:par>
                    <p:cTn id="108" fill="hold">
                      <p:stCondLst>
                        <p:cond delay="indefinite"/>
                      </p:stCondLst>
                      <p:childTnLst>
                        <p:par>
                          <p:cTn id="109" fill="hold">
                            <p:stCondLst>
                              <p:cond delay="0"/>
                            </p:stCondLst>
                            <p:childTnLst>
                              <p:par>
                                <p:cTn id="110" presetID="5" presetClass="emph" presetSubtype="1" nodeType="clickEffect">
                                  <p:stCondLst>
                                    <p:cond delay="0"/>
                                  </p:stCondLst>
                                  <p:endCondLst>
                                    <p:cond evt="onNext" delay="0">
                                      <p:tgtEl>
                                        <p:sldTgt/>
                                      </p:tgtEl>
                                    </p:cond>
                                  </p:endCondLst>
                                  <p:childTnLst>
                                    <p:set>
                                      <p:cBhvr override="childStyle">
                                        <p:cTn id="111" dur="indefinite"/>
                                        <p:tgtEl>
                                          <p:spTgt spid="6">
                                            <p:txEl>
                                              <p:pRg st="7" end="7"/>
                                            </p:txEl>
                                          </p:spTgt>
                                        </p:tgtEl>
                                        <p:attrNameLst>
                                          <p:attrName>style.fontStyle</p:attrName>
                                        </p:attrNameLst>
                                      </p:cBhvr>
                                      <p:to>
                                        <p:strVal val="normal"/>
                                      </p:to>
                                    </p:set>
                                    <p:set>
                                      <p:cBhvr override="childStyle">
                                        <p:cTn id="112" dur="indefinite"/>
                                        <p:tgtEl>
                                          <p:spTgt spid="6">
                                            <p:txEl>
                                              <p:pRg st="7" end="7"/>
                                            </p:txEl>
                                          </p:spTgt>
                                        </p:tgtEl>
                                        <p:attrNameLst>
                                          <p:attrName>style.fontWeight</p:attrName>
                                        </p:attrNameLst>
                                      </p:cBhvr>
                                      <p:to>
                                        <p:strVal val="bold"/>
                                      </p:to>
                                    </p:set>
                                    <p:set>
                                      <p:cBhvr override="childStyle">
                                        <p:cTn id="113" dur="indefinite"/>
                                        <p:tgtEl>
                                          <p:spTgt spid="6">
                                            <p:txEl>
                                              <p:pRg st="7" end="7"/>
                                            </p:txEl>
                                          </p:spTgt>
                                        </p:tgtEl>
                                        <p:attrNameLst>
                                          <p:attrName>style.textDecorationUnderline</p:attrName>
                                        </p:attrNameLst>
                                      </p:cBhvr>
                                      <p:to>
                                        <p:strVal val="false"/>
                                      </p:to>
                                    </p:set>
                                  </p:childTnLst>
                                </p:cTn>
                              </p:par>
                              <p:par>
                                <p:cTn id="114" presetID="2" presetClass="entr" presetSubtype="4" fill="hold" nodeType="withEffect">
                                  <p:stCondLst>
                                    <p:cond delay="0"/>
                                  </p:stCondLst>
                                  <p:childTnLst>
                                    <p:set>
                                      <p:cBhvr>
                                        <p:cTn id="115" dur="1" fill="hold">
                                          <p:stCondLst>
                                            <p:cond delay="0"/>
                                          </p:stCondLst>
                                        </p:cTn>
                                        <p:tgtEl>
                                          <p:spTgt spid="18"/>
                                        </p:tgtEl>
                                        <p:attrNameLst>
                                          <p:attrName>style.visibility</p:attrName>
                                        </p:attrNameLst>
                                      </p:cBhvr>
                                      <p:to>
                                        <p:strVal val="visible"/>
                                      </p:to>
                                    </p:set>
                                    <p:anim calcmode="lin" valueType="num">
                                      <p:cBhvr additive="base">
                                        <p:cTn id="116" dur="500" fill="hold"/>
                                        <p:tgtEl>
                                          <p:spTgt spid="18"/>
                                        </p:tgtEl>
                                        <p:attrNameLst>
                                          <p:attrName>ppt_x</p:attrName>
                                        </p:attrNameLst>
                                      </p:cBhvr>
                                      <p:tavLst>
                                        <p:tav tm="0">
                                          <p:val>
                                            <p:strVal val="#ppt_x"/>
                                          </p:val>
                                        </p:tav>
                                        <p:tav tm="100000">
                                          <p:val>
                                            <p:strVal val="#ppt_x"/>
                                          </p:val>
                                        </p:tav>
                                      </p:tavLst>
                                    </p:anim>
                                    <p:anim calcmode="lin" valueType="num">
                                      <p:cBhvr additive="base">
                                        <p:cTn id="11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5" presetClass="emph" presetSubtype="1" nodeType="clickEffect">
                                  <p:stCondLst>
                                    <p:cond delay="0"/>
                                  </p:stCondLst>
                                  <p:endCondLst>
                                    <p:cond evt="onNext" delay="0">
                                      <p:tgtEl>
                                        <p:sldTgt/>
                                      </p:tgtEl>
                                    </p:cond>
                                  </p:endCondLst>
                                  <p:childTnLst>
                                    <p:set>
                                      <p:cBhvr override="childStyle">
                                        <p:cTn id="121" dur="indefinite"/>
                                        <p:tgtEl>
                                          <p:spTgt spid="6">
                                            <p:txEl>
                                              <p:pRg st="3" end="3"/>
                                            </p:txEl>
                                          </p:spTgt>
                                        </p:tgtEl>
                                        <p:attrNameLst>
                                          <p:attrName>style.fontStyle</p:attrName>
                                        </p:attrNameLst>
                                      </p:cBhvr>
                                      <p:to>
                                        <p:strVal val="normal"/>
                                      </p:to>
                                    </p:set>
                                    <p:set>
                                      <p:cBhvr override="childStyle">
                                        <p:cTn id="122" dur="indefinite"/>
                                        <p:tgtEl>
                                          <p:spTgt spid="6">
                                            <p:txEl>
                                              <p:pRg st="3" end="3"/>
                                            </p:txEl>
                                          </p:spTgt>
                                        </p:tgtEl>
                                        <p:attrNameLst>
                                          <p:attrName>style.fontWeight</p:attrName>
                                        </p:attrNameLst>
                                      </p:cBhvr>
                                      <p:to>
                                        <p:strVal val="bold"/>
                                      </p:to>
                                    </p:set>
                                    <p:set>
                                      <p:cBhvr override="childStyle">
                                        <p:cTn id="123" dur="indefinite"/>
                                        <p:tgtEl>
                                          <p:spTgt spid="6">
                                            <p:txEl>
                                              <p:pRg st="3" end="3"/>
                                            </p:txEl>
                                          </p:spTgt>
                                        </p:tgtEl>
                                        <p:attrNameLst>
                                          <p:attrName>style.textDecorationUnderline</p:attrName>
                                        </p:attrNameLst>
                                      </p:cBhvr>
                                      <p:to>
                                        <p:strVal val="false"/>
                                      </p:to>
                                    </p:set>
                                  </p:childTnLst>
                                </p:cTn>
                              </p:par>
                            </p:childTnLst>
                          </p:cTn>
                        </p:par>
                      </p:childTnLst>
                    </p:cTn>
                  </p:par>
                  <p:par>
                    <p:cTn id="124" fill="hold">
                      <p:stCondLst>
                        <p:cond delay="indefinite"/>
                      </p:stCondLst>
                      <p:childTnLst>
                        <p:par>
                          <p:cTn id="125" fill="hold">
                            <p:stCondLst>
                              <p:cond delay="0"/>
                            </p:stCondLst>
                            <p:childTnLst>
                              <p:par>
                                <p:cTn id="126" presetID="5" presetClass="emph" presetSubtype="1" nodeType="clickEffect">
                                  <p:stCondLst>
                                    <p:cond delay="0"/>
                                  </p:stCondLst>
                                  <p:endCondLst>
                                    <p:cond evt="onNext" delay="0">
                                      <p:tgtEl>
                                        <p:sldTgt/>
                                      </p:tgtEl>
                                    </p:cond>
                                  </p:endCondLst>
                                  <p:childTnLst>
                                    <p:set>
                                      <p:cBhvr override="childStyle">
                                        <p:cTn id="127" dur="indefinite"/>
                                        <p:tgtEl>
                                          <p:spTgt spid="6">
                                            <p:txEl>
                                              <p:pRg st="5" end="5"/>
                                            </p:txEl>
                                          </p:spTgt>
                                        </p:tgtEl>
                                        <p:attrNameLst>
                                          <p:attrName>style.fontStyle</p:attrName>
                                        </p:attrNameLst>
                                      </p:cBhvr>
                                      <p:to>
                                        <p:strVal val="normal"/>
                                      </p:to>
                                    </p:set>
                                    <p:set>
                                      <p:cBhvr override="childStyle">
                                        <p:cTn id="128" dur="indefinite"/>
                                        <p:tgtEl>
                                          <p:spTgt spid="6">
                                            <p:txEl>
                                              <p:pRg st="5" end="5"/>
                                            </p:txEl>
                                          </p:spTgt>
                                        </p:tgtEl>
                                        <p:attrNameLst>
                                          <p:attrName>style.fontWeight</p:attrName>
                                        </p:attrNameLst>
                                      </p:cBhvr>
                                      <p:to>
                                        <p:strVal val="bold"/>
                                      </p:to>
                                    </p:set>
                                    <p:set>
                                      <p:cBhvr override="childStyle">
                                        <p:cTn id="129" dur="indefinite"/>
                                        <p:tgtEl>
                                          <p:spTgt spid="6">
                                            <p:txEl>
                                              <p:pRg st="5" end="5"/>
                                            </p:txEl>
                                          </p:spTgt>
                                        </p:tgtEl>
                                        <p:attrNameLst>
                                          <p:attrName>style.textDecorationUnderline</p:attrName>
                                        </p:attrNameLst>
                                      </p:cBhvr>
                                      <p:to>
                                        <p:strVal val="false"/>
                                      </p:to>
                                    </p:set>
                                  </p:childTnLst>
                                </p:cTn>
                              </p:par>
                              <p:par>
                                <p:cTn id="130" presetID="4" presetClass="entr" presetSubtype="16" fill="hold" grpId="0" nodeType="withEffect">
                                  <p:stCondLst>
                                    <p:cond delay="0"/>
                                  </p:stCondLst>
                                  <p:childTnLst>
                                    <p:set>
                                      <p:cBhvr>
                                        <p:cTn id="131" dur="1" fill="hold">
                                          <p:stCondLst>
                                            <p:cond delay="0"/>
                                          </p:stCondLst>
                                        </p:cTn>
                                        <p:tgtEl>
                                          <p:spTgt spid="20"/>
                                        </p:tgtEl>
                                        <p:attrNameLst>
                                          <p:attrName>style.visibility</p:attrName>
                                        </p:attrNameLst>
                                      </p:cBhvr>
                                      <p:to>
                                        <p:strVal val="visible"/>
                                      </p:to>
                                    </p:set>
                                    <p:animEffect transition="in" filter="box(in)">
                                      <p:cBhvr>
                                        <p:cTn id="132" dur="500"/>
                                        <p:tgtEl>
                                          <p:spTgt spid="20"/>
                                        </p:tgtEl>
                                      </p:cBhvr>
                                    </p:animEffect>
                                  </p:childTnLst>
                                </p:cTn>
                              </p:par>
                            </p:childTnLst>
                          </p:cTn>
                        </p:par>
                      </p:childTnLst>
                    </p:cTn>
                  </p:par>
                  <p:par>
                    <p:cTn id="133" fill="hold">
                      <p:stCondLst>
                        <p:cond delay="indefinite"/>
                      </p:stCondLst>
                      <p:childTnLst>
                        <p:par>
                          <p:cTn id="134" fill="hold">
                            <p:stCondLst>
                              <p:cond delay="0"/>
                            </p:stCondLst>
                            <p:childTnLst>
                              <p:par>
                                <p:cTn id="135" presetID="5" presetClass="emph" presetSubtype="1" nodeType="clickEffect">
                                  <p:stCondLst>
                                    <p:cond delay="0"/>
                                  </p:stCondLst>
                                  <p:endCondLst>
                                    <p:cond evt="onNext" delay="0">
                                      <p:tgtEl>
                                        <p:sldTgt/>
                                      </p:tgtEl>
                                    </p:cond>
                                  </p:endCondLst>
                                  <p:childTnLst>
                                    <p:set>
                                      <p:cBhvr override="childStyle">
                                        <p:cTn id="136" dur="indefinite"/>
                                        <p:tgtEl>
                                          <p:spTgt spid="6">
                                            <p:txEl>
                                              <p:pRg st="6" end="6"/>
                                            </p:txEl>
                                          </p:spTgt>
                                        </p:tgtEl>
                                        <p:attrNameLst>
                                          <p:attrName>style.fontStyle</p:attrName>
                                        </p:attrNameLst>
                                      </p:cBhvr>
                                      <p:to>
                                        <p:strVal val="normal"/>
                                      </p:to>
                                    </p:set>
                                    <p:set>
                                      <p:cBhvr override="childStyle">
                                        <p:cTn id="137" dur="indefinite"/>
                                        <p:tgtEl>
                                          <p:spTgt spid="6">
                                            <p:txEl>
                                              <p:pRg st="6" end="6"/>
                                            </p:txEl>
                                          </p:spTgt>
                                        </p:tgtEl>
                                        <p:attrNameLst>
                                          <p:attrName>style.fontWeight</p:attrName>
                                        </p:attrNameLst>
                                      </p:cBhvr>
                                      <p:to>
                                        <p:strVal val="bold"/>
                                      </p:to>
                                    </p:set>
                                    <p:set>
                                      <p:cBhvr override="childStyle">
                                        <p:cTn id="138" dur="indefinite"/>
                                        <p:tgtEl>
                                          <p:spTgt spid="6">
                                            <p:txEl>
                                              <p:pRg st="6" end="6"/>
                                            </p:txEl>
                                          </p:spTgt>
                                        </p:tgtEl>
                                        <p:attrNameLst>
                                          <p:attrName>style.textDecorationUnderline</p:attrName>
                                        </p:attrNameLst>
                                      </p:cBhvr>
                                      <p:to>
                                        <p:strVal val="false"/>
                                      </p:to>
                                    </p:set>
                                  </p:childTnLst>
                                </p:cTn>
                              </p:par>
                            </p:childTnLst>
                          </p:cTn>
                        </p:par>
                      </p:childTnLst>
                    </p:cTn>
                  </p:par>
                  <p:par>
                    <p:cTn id="139" fill="hold">
                      <p:stCondLst>
                        <p:cond delay="indefinite"/>
                      </p:stCondLst>
                      <p:childTnLst>
                        <p:par>
                          <p:cTn id="140" fill="hold">
                            <p:stCondLst>
                              <p:cond delay="0"/>
                            </p:stCondLst>
                            <p:childTnLst>
                              <p:par>
                                <p:cTn id="141" presetID="5" presetClass="emph" presetSubtype="1" nodeType="clickEffect">
                                  <p:stCondLst>
                                    <p:cond delay="0"/>
                                  </p:stCondLst>
                                  <p:endCondLst>
                                    <p:cond evt="onNext" delay="0">
                                      <p:tgtEl>
                                        <p:sldTgt/>
                                      </p:tgtEl>
                                    </p:cond>
                                  </p:endCondLst>
                                  <p:childTnLst>
                                    <p:set>
                                      <p:cBhvr override="childStyle">
                                        <p:cTn id="142" dur="indefinite"/>
                                        <p:tgtEl>
                                          <p:spTgt spid="6">
                                            <p:txEl>
                                              <p:pRg st="7" end="7"/>
                                            </p:txEl>
                                          </p:spTgt>
                                        </p:tgtEl>
                                        <p:attrNameLst>
                                          <p:attrName>style.fontStyle</p:attrName>
                                        </p:attrNameLst>
                                      </p:cBhvr>
                                      <p:to>
                                        <p:strVal val="normal"/>
                                      </p:to>
                                    </p:set>
                                    <p:set>
                                      <p:cBhvr override="childStyle">
                                        <p:cTn id="143" dur="indefinite"/>
                                        <p:tgtEl>
                                          <p:spTgt spid="6">
                                            <p:txEl>
                                              <p:pRg st="7" end="7"/>
                                            </p:txEl>
                                          </p:spTgt>
                                        </p:tgtEl>
                                        <p:attrNameLst>
                                          <p:attrName>style.fontWeight</p:attrName>
                                        </p:attrNameLst>
                                      </p:cBhvr>
                                      <p:to>
                                        <p:strVal val="bold"/>
                                      </p:to>
                                    </p:set>
                                    <p:set>
                                      <p:cBhvr override="childStyle">
                                        <p:cTn id="144" dur="indefinite"/>
                                        <p:tgtEl>
                                          <p:spTgt spid="6">
                                            <p:txEl>
                                              <p:pRg st="7" end="7"/>
                                            </p:txEl>
                                          </p:spTgt>
                                        </p:tgtEl>
                                        <p:attrNameLst>
                                          <p:attrName>style.textDecorationUnderline</p:attrName>
                                        </p:attrNameLst>
                                      </p:cBhvr>
                                      <p:to>
                                        <p:strVal val="false"/>
                                      </p:to>
                                    </p:set>
                                  </p:childTnLst>
                                </p:cTn>
                              </p:par>
                              <p:par>
                                <p:cTn id="145" presetID="2" presetClass="entr" presetSubtype="4" fill="hold" nodeType="withEffect">
                                  <p:stCondLst>
                                    <p:cond delay="0"/>
                                  </p:stCondLst>
                                  <p:childTnLst>
                                    <p:set>
                                      <p:cBhvr>
                                        <p:cTn id="146" dur="1" fill="hold">
                                          <p:stCondLst>
                                            <p:cond delay="0"/>
                                          </p:stCondLst>
                                        </p:cTn>
                                        <p:tgtEl>
                                          <p:spTgt spid="21"/>
                                        </p:tgtEl>
                                        <p:attrNameLst>
                                          <p:attrName>style.visibility</p:attrName>
                                        </p:attrNameLst>
                                      </p:cBhvr>
                                      <p:to>
                                        <p:strVal val="visible"/>
                                      </p:to>
                                    </p:set>
                                    <p:anim calcmode="lin" valueType="num">
                                      <p:cBhvr additive="base">
                                        <p:cTn id="147" dur="500" fill="hold"/>
                                        <p:tgtEl>
                                          <p:spTgt spid="21"/>
                                        </p:tgtEl>
                                        <p:attrNameLst>
                                          <p:attrName>ppt_x</p:attrName>
                                        </p:attrNameLst>
                                      </p:cBhvr>
                                      <p:tavLst>
                                        <p:tav tm="0">
                                          <p:val>
                                            <p:strVal val="#ppt_x"/>
                                          </p:val>
                                        </p:tav>
                                        <p:tav tm="100000">
                                          <p:val>
                                            <p:strVal val="#ppt_x"/>
                                          </p:val>
                                        </p:tav>
                                      </p:tavLst>
                                    </p:anim>
                                    <p:anim calcmode="lin" valueType="num">
                                      <p:cBhvr additive="base">
                                        <p:cTn id="14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5" presetClass="emph" presetSubtype="1" nodeType="clickEffect">
                                  <p:stCondLst>
                                    <p:cond delay="0"/>
                                  </p:stCondLst>
                                  <p:endCondLst>
                                    <p:cond evt="onNext" delay="0">
                                      <p:tgtEl>
                                        <p:sldTgt/>
                                      </p:tgtEl>
                                    </p:cond>
                                  </p:endCondLst>
                                  <p:childTnLst>
                                    <p:set>
                                      <p:cBhvr override="childStyle">
                                        <p:cTn id="152" dur="indefinite"/>
                                        <p:tgtEl>
                                          <p:spTgt spid="6">
                                            <p:txEl>
                                              <p:pRg st="3" end="3"/>
                                            </p:txEl>
                                          </p:spTgt>
                                        </p:tgtEl>
                                        <p:attrNameLst>
                                          <p:attrName>style.fontStyle</p:attrName>
                                        </p:attrNameLst>
                                      </p:cBhvr>
                                      <p:to>
                                        <p:strVal val="normal"/>
                                      </p:to>
                                    </p:set>
                                    <p:set>
                                      <p:cBhvr override="childStyle">
                                        <p:cTn id="153" dur="indefinite"/>
                                        <p:tgtEl>
                                          <p:spTgt spid="6">
                                            <p:txEl>
                                              <p:pRg st="3" end="3"/>
                                            </p:txEl>
                                          </p:spTgt>
                                        </p:tgtEl>
                                        <p:attrNameLst>
                                          <p:attrName>style.fontWeight</p:attrName>
                                        </p:attrNameLst>
                                      </p:cBhvr>
                                      <p:to>
                                        <p:strVal val="bold"/>
                                      </p:to>
                                    </p:set>
                                    <p:set>
                                      <p:cBhvr override="childStyle">
                                        <p:cTn id="154" dur="indefinite"/>
                                        <p:tgtEl>
                                          <p:spTgt spid="6">
                                            <p:txEl>
                                              <p:pRg st="3" end="3"/>
                                            </p:txEl>
                                          </p:spTgt>
                                        </p:tgtEl>
                                        <p:attrNameLst>
                                          <p:attrName>style.textDecorationUnderline</p:attrName>
                                        </p:attrNameLst>
                                      </p:cBhvr>
                                      <p:to>
                                        <p:strVal val="false"/>
                                      </p:to>
                                    </p:set>
                                  </p:childTnLst>
                                </p:cTn>
                              </p:par>
                            </p:childTnLst>
                          </p:cTn>
                        </p:par>
                      </p:childTnLst>
                    </p:cTn>
                  </p:par>
                  <p:par>
                    <p:cTn id="155" fill="hold">
                      <p:stCondLst>
                        <p:cond delay="indefinite"/>
                      </p:stCondLst>
                      <p:childTnLst>
                        <p:par>
                          <p:cTn id="156" fill="hold">
                            <p:stCondLst>
                              <p:cond delay="0"/>
                            </p:stCondLst>
                            <p:childTnLst>
                              <p:par>
                                <p:cTn id="157" presetID="5" presetClass="emph" presetSubtype="1" nodeType="clickEffect">
                                  <p:stCondLst>
                                    <p:cond delay="0"/>
                                  </p:stCondLst>
                                  <p:endCondLst>
                                    <p:cond evt="onNext" delay="0">
                                      <p:tgtEl>
                                        <p:sldTgt/>
                                      </p:tgtEl>
                                    </p:cond>
                                  </p:endCondLst>
                                  <p:childTnLst>
                                    <p:set>
                                      <p:cBhvr override="childStyle">
                                        <p:cTn id="158" dur="indefinite"/>
                                        <p:tgtEl>
                                          <p:spTgt spid="6">
                                            <p:txEl>
                                              <p:pRg st="9" end="9"/>
                                            </p:txEl>
                                          </p:spTgt>
                                        </p:tgtEl>
                                        <p:attrNameLst>
                                          <p:attrName>style.fontStyle</p:attrName>
                                        </p:attrNameLst>
                                      </p:cBhvr>
                                      <p:to>
                                        <p:strVal val="normal"/>
                                      </p:to>
                                    </p:set>
                                    <p:set>
                                      <p:cBhvr override="childStyle">
                                        <p:cTn id="159" dur="indefinite"/>
                                        <p:tgtEl>
                                          <p:spTgt spid="6">
                                            <p:txEl>
                                              <p:pRg st="9" end="9"/>
                                            </p:txEl>
                                          </p:spTgt>
                                        </p:tgtEl>
                                        <p:attrNameLst>
                                          <p:attrName>style.fontWeight</p:attrName>
                                        </p:attrNameLst>
                                      </p:cBhvr>
                                      <p:to>
                                        <p:strVal val="bold"/>
                                      </p:to>
                                    </p:set>
                                    <p:set>
                                      <p:cBhvr override="childStyle">
                                        <p:cTn id="160" dur="indefinite"/>
                                        <p:tgtEl>
                                          <p:spTgt spid="6">
                                            <p:txEl>
                                              <p:pRg st="9" end="9"/>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5" grpId="0"/>
      <p:bldP spid="17"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he-IL" dirty="0" smtClean="0"/>
              <a:t>מצביעים לפונקציות</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he-IL" smtClean="0"/>
              <a:t>מצביע לפונקציה –מוטיבציה</a:t>
            </a:r>
          </a:p>
        </p:txBody>
      </p:sp>
      <p:sp>
        <p:nvSpPr>
          <p:cNvPr id="12291" name="Content Placeholder 2"/>
          <p:cNvSpPr>
            <a:spLocks noGrp="1"/>
          </p:cNvSpPr>
          <p:nvPr>
            <p:ph sz="quarter" idx="1"/>
          </p:nvPr>
        </p:nvSpPr>
        <p:spPr/>
        <p:txBody>
          <a:bodyPr/>
          <a:lstStyle/>
          <a:p>
            <a:r>
              <a:rPr lang="he-IL" smtClean="0"/>
              <a:t>כדי למיין מערך לפי קריטריון מיון שונה בכל פעם היינו צריכים לכתוב פונקצית מיון נפרדת עבור כל סוג מיון</a:t>
            </a:r>
          </a:p>
          <a:p>
            <a:pPr lvl="1"/>
            <a:r>
              <a:rPr lang="he-IL" smtClean="0"/>
              <a:t>למשל, מיון מערך מחרוזות לפי אורך המחרוזת או לקסיקוגרפית</a:t>
            </a:r>
          </a:p>
          <a:p>
            <a:r>
              <a:rPr lang="he-IL" smtClean="0"/>
              <a:t>אלגוריתם המיון זהה תמיד, רק פעולת ההשוואה, עליה מתבסס המיון, שונה בכל פעם</a:t>
            </a:r>
          </a:p>
          <a:p>
            <a:r>
              <a:rPr lang="he-IL" smtClean="0"/>
              <a:t>היינו רוצים להימנע משכפול </a:t>
            </a:r>
          </a:p>
          <a:p>
            <a:pPr>
              <a:buFont typeface="Wingdings 2" pitchFamily="18" charset="2"/>
              <a:buNone/>
            </a:pPr>
            <a:r>
              <a:rPr lang="he-IL" smtClean="0"/>
              <a:t>	הקוד..</a:t>
            </a:r>
          </a:p>
        </p:txBody>
      </p:sp>
      <p:pic>
        <p:nvPicPr>
          <p:cNvPr id="12294" name="Picture 2"/>
          <p:cNvPicPr>
            <a:picLocks noChangeAspect="1" noChangeArrowheads="1"/>
          </p:cNvPicPr>
          <p:nvPr/>
        </p:nvPicPr>
        <p:blipFill>
          <a:blip r:embed="rId2" cstate="print"/>
          <a:srcRect/>
          <a:stretch>
            <a:fillRect/>
          </a:stretch>
        </p:blipFill>
        <p:spPr bwMode="auto">
          <a:xfrm>
            <a:off x="179512" y="3328334"/>
            <a:ext cx="4104456" cy="34130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9512" y="980728"/>
            <a:ext cx="525658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14" name="Title 1"/>
          <p:cNvSpPr>
            <a:spLocks noGrp="1"/>
          </p:cNvSpPr>
          <p:nvPr>
            <p:ph type="title"/>
          </p:nvPr>
        </p:nvSpPr>
        <p:spPr/>
        <p:txBody>
          <a:bodyPr/>
          <a:lstStyle/>
          <a:p>
            <a:r>
              <a:rPr lang="he-IL" smtClean="0"/>
              <a:t>דוגמא: מיון מחרוזות</a:t>
            </a:r>
          </a:p>
        </p:txBody>
      </p:sp>
      <p:sp>
        <p:nvSpPr>
          <p:cNvPr id="13315" name="Content Placeholder 2"/>
          <p:cNvSpPr>
            <a:spLocks noGrp="1"/>
          </p:cNvSpPr>
          <p:nvPr>
            <p:ph sz="quarter" idx="1"/>
          </p:nvPr>
        </p:nvSpPr>
        <p:spPr>
          <a:xfrm>
            <a:off x="251520" y="742528"/>
            <a:ext cx="8229600" cy="5638800"/>
          </a:xfrm>
        </p:spPr>
        <p:txBody>
          <a:bodyPr>
            <a:noAutofit/>
          </a:bodyPr>
          <a:lstStyle/>
          <a:p>
            <a:pPr marL="342900" indent="-342900" algn="l" rtl="0">
              <a:spcBef>
                <a:spcPts val="200"/>
              </a:spcBef>
              <a:buFont typeface="Franklin Gothic Book" pitchFamily="34" charset="0"/>
              <a:buAutoNum type="arabicPeriod"/>
            </a:pPr>
            <a:r>
              <a:rPr lang="en-US" sz="1600" dirty="0" smtClean="0"/>
              <a:t>#define MAX_LEN 30</a:t>
            </a:r>
          </a:p>
          <a:p>
            <a:pPr marL="342900" indent="-342900" algn="l" rtl="0">
              <a:spcBef>
                <a:spcPts val="200"/>
              </a:spcBef>
              <a:buFont typeface="Franklin Gothic Book" pitchFamily="34" charset="0"/>
              <a:buAutoNum type="arabicPeriod"/>
            </a:pPr>
            <a:r>
              <a:rPr lang="en-US" sz="1600" dirty="0" smtClean="0"/>
              <a:t> </a:t>
            </a:r>
            <a:endParaRPr lang="he-IL" sz="1600" dirty="0" smtClean="0"/>
          </a:p>
          <a:p>
            <a:pPr marL="342900" indent="-342900" algn="l" rtl="0">
              <a:spcBef>
                <a:spcPts val="200"/>
              </a:spcBef>
              <a:buFont typeface="Franklin Gothic Book" pitchFamily="34" charset="0"/>
              <a:buAutoNum type="arabicPeriod"/>
            </a:pPr>
            <a:r>
              <a:rPr lang="sv-SE" sz="1600" dirty="0" smtClean="0"/>
              <a:t>void swapStrings(char* str1, char* str2)</a:t>
            </a:r>
            <a:r>
              <a:rPr lang="en-US" sz="1600" dirty="0" smtClean="0"/>
              <a:t>;</a:t>
            </a:r>
            <a:endParaRPr lang="he-IL" sz="1600" dirty="0" smtClean="0"/>
          </a:p>
          <a:p>
            <a:pPr marL="342900" indent="-342900" algn="l" rtl="0">
              <a:spcBef>
                <a:spcPts val="200"/>
              </a:spcBef>
              <a:buFont typeface="Franklin Gothic Book" pitchFamily="34" charset="0"/>
              <a:buAutoNum type="arabicPeriod"/>
            </a:pPr>
            <a:r>
              <a:rPr lang="en-US" sz="1600" dirty="0" smtClean="0"/>
              <a:t>void </a:t>
            </a:r>
            <a:r>
              <a:rPr lang="en-US" sz="1600" dirty="0" err="1" smtClean="0"/>
              <a:t>sortByLen</a:t>
            </a:r>
            <a:r>
              <a:rPr lang="en-US" sz="1600" dirty="0" smtClean="0"/>
              <a:t>(char arr[][MAX_LEN], int size);</a:t>
            </a:r>
            <a:endParaRPr lang="he-IL" sz="1600" dirty="0" smtClean="0"/>
          </a:p>
          <a:p>
            <a:pPr marL="342900" indent="-342900" algn="l" rtl="0">
              <a:spcBef>
                <a:spcPts val="200"/>
              </a:spcBef>
              <a:buFont typeface="Franklin Gothic Book" pitchFamily="34" charset="0"/>
              <a:buAutoNum type="arabicPeriod"/>
            </a:pPr>
            <a:r>
              <a:rPr lang="en-US" sz="1600" dirty="0" smtClean="0"/>
              <a:t>void </a:t>
            </a:r>
            <a:r>
              <a:rPr lang="en-US" sz="1600" dirty="0" err="1" smtClean="0"/>
              <a:t>sortLexicographic</a:t>
            </a:r>
            <a:r>
              <a:rPr lang="en-US" sz="1600" dirty="0" smtClean="0"/>
              <a:t>(char arr[][MAX_LEN], int size);</a:t>
            </a:r>
            <a:endParaRPr lang="he-IL" sz="1600" dirty="0" smtClean="0"/>
          </a:p>
          <a:p>
            <a:pPr marL="342900" indent="-342900" algn="l" rtl="0">
              <a:spcBef>
                <a:spcPts val="200"/>
              </a:spcBef>
              <a:buFont typeface="Franklin Gothic Book" pitchFamily="34" charset="0"/>
              <a:buAutoNum type="arabicPeriod"/>
            </a:pPr>
            <a:r>
              <a:rPr lang="en-US" sz="1600" dirty="0" smtClean="0"/>
              <a:t>void </a:t>
            </a:r>
            <a:r>
              <a:rPr lang="en-US" sz="1600" dirty="0" err="1" smtClean="0"/>
              <a:t>printWords</a:t>
            </a:r>
            <a:r>
              <a:rPr lang="en-US" sz="1600" dirty="0" smtClean="0"/>
              <a:t>(char words[][MAX_LEN], int size);</a:t>
            </a:r>
            <a:endParaRPr lang="he-IL" sz="1600" dirty="0" smtClean="0"/>
          </a:p>
          <a:p>
            <a:pPr marL="342900" indent="-342900" algn="l" rtl="0">
              <a:spcBef>
                <a:spcPts val="200"/>
              </a:spcBef>
              <a:buFont typeface="Franklin Gothic Book" pitchFamily="34" charset="0"/>
              <a:buAutoNum type="arabicPeriod"/>
            </a:pPr>
            <a:r>
              <a:rPr lang="en-US" sz="1600" dirty="0" smtClean="0"/>
              <a:t>void main()</a:t>
            </a:r>
          </a:p>
          <a:p>
            <a:pPr marL="342900" indent="-342900" algn="l" rtl="0">
              <a:spcBef>
                <a:spcPts val="200"/>
              </a:spcBef>
              <a:buFont typeface="Franklin Gothic Book" pitchFamily="34" charset="0"/>
              <a:buAutoNum type="arabicPeriod"/>
            </a:pPr>
            <a:r>
              <a:rPr lang="he-IL" sz="1600" dirty="0" smtClean="0"/>
              <a:t>}</a:t>
            </a:r>
          </a:p>
          <a:p>
            <a:pPr marL="342900" indent="-342900" algn="l" rtl="0">
              <a:spcBef>
                <a:spcPts val="200"/>
              </a:spcBef>
              <a:buFont typeface="Franklin Gothic Book" pitchFamily="34" charset="0"/>
              <a:buAutoNum type="arabicPeriod"/>
            </a:pPr>
            <a:r>
              <a:rPr lang="en-US" sz="1600" dirty="0" smtClean="0"/>
              <a:t>	char words[][MAX_LEN] = {"hello", "</a:t>
            </a:r>
            <a:r>
              <a:rPr lang="en-US" sz="1600" dirty="0" err="1" smtClean="0"/>
              <a:t>boker</a:t>
            </a:r>
            <a:r>
              <a:rPr lang="en-US" sz="1600" dirty="0" smtClean="0"/>
              <a:t> </a:t>
            </a:r>
            <a:r>
              <a:rPr lang="en-US" sz="1600" dirty="0" err="1" smtClean="0"/>
              <a:t>tov</a:t>
            </a:r>
            <a:r>
              <a:rPr lang="en-US" sz="1600" dirty="0" smtClean="0"/>
              <a:t>", "apple", "yes", "car"};</a:t>
            </a:r>
          </a:p>
          <a:p>
            <a:pPr marL="342900" indent="-342900" algn="l" rtl="0">
              <a:spcBef>
                <a:spcPts val="200"/>
              </a:spcBef>
              <a:buFont typeface="Franklin Gothic Book" pitchFamily="34" charset="0"/>
              <a:buAutoNum type="arabicPeriod"/>
            </a:pPr>
            <a:r>
              <a:rPr lang="en-US" sz="1600" dirty="0" smtClean="0"/>
              <a:t>	int </a:t>
            </a:r>
            <a:r>
              <a:rPr lang="en-US" sz="1600" dirty="0" err="1" smtClean="0"/>
              <a:t>numOfWords</a:t>
            </a:r>
            <a:r>
              <a:rPr lang="en-US" sz="1600" dirty="0" smtClean="0"/>
              <a:t> = </a:t>
            </a:r>
            <a:r>
              <a:rPr lang="en-US" sz="1600" dirty="0" err="1" smtClean="0"/>
              <a:t>sizeof</a:t>
            </a:r>
            <a:r>
              <a:rPr lang="en-US" sz="1600" dirty="0" smtClean="0"/>
              <a:t>(words)/</a:t>
            </a:r>
            <a:r>
              <a:rPr lang="en-US" sz="1600" dirty="0" err="1" smtClean="0"/>
              <a:t>sizeof</a:t>
            </a:r>
            <a:r>
              <a:rPr lang="en-US" sz="1600" dirty="0" smtClean="0"/>
              <a:t>(words[0]);</a:t>
            </a:r>
          </a:p>
          <a:p>
            <a:pPr marL="342900" indent="-342900" algn="l" rtl="0">
              <a:spcBef>
                <a:spcPts val="200"/>
              </a:spcBef>
              <a:buFont typeface="Franklin Gothic Book" pitchFamily="34" charset="0"/>
              <a:buAutoNum type="arabicPeriod"/>
            </a:pPr>
            <a:r>
              <a:rPr lang="en-US" sz="1600" dirty="0" smtClean="0"/>
              <a:t> </a:t>
            </a:r>
            <a:endParaRPr lang="he-IL" sz="1600" dirty="0" smtClean="0"/>
          </a:p>
          <a:p>
            <a:pPr marL="342900" indent="-342900" algn="l" rtl="0">
              <a:spcBef>
                <a:spcPts val="200"/>
              </a:spcBef>
              <a:buFont typeface="Franklin Gothic Book" pitchFamily="34" charset="0"/>
              <a:buAutoNum type="arabicPeriod"/>
            </a:pPr>
            <a:r>
              <a:rPr lang="en-US" sz="1600" dirty="0" smtClean="0"/>
              <a:t>	printf("The words:\n");</a:t>
            </a:r>
          </a:p>
          <a:p>
            <a:pPr marL="342900" indent="-342900" algn="l" rtl="0">
              <a:spcBef>
                <a:spcPts val="200"/>
              </a:spcBef>
              <a:buFont typeface="Franklin Gothic Book" pitchFamily="34" charset="0"/>
              <a:buAutoNum type="arabicPeriod"/>
            </a:pPr>
            <a:r>
              <a:rPr lang="en-US" sz="1600" dirty="0" smtClean="0"/>
              <a:t>	</a:t>
            </a:r>
            <a:r>
              <a:rPr lang="en-US" sz="1600" dirty="0" err="1" smtClean="0"/>
              <a:t>printWords</a:t>
            </a:r>
            <a:r>
              <a:rPr lang="en-US" sz="1600" dirty="0" smtClean="0"/>
              <a:t>(words, </a:t>
            </a:r>
            <a:r>
              <a:rPr lang="en-US" sz="1600" dirty="0" err="1" smtClean="0"/>
              <a:t>numOfWords</a:t>
            </a:r>
            <a:r>
              <a:rPr lang="en-US" sz="1600" dirty="0" smtClean="0"/>
              <a:t>);</a:t>
            </a:r>
          </a:p>
          <a:p>
            <a:pPr marL="342900" indent="-342900" algn="l" rtl="0">
              <a:spcBef>
                <a:spcPts val="200"/>
              </a:spcBef>
              <a:buFont typeface="Franklin Gothic Book" pitchFamily="34" charset="0"/>
              <a:buAutoNum type="arabicPeriod"/>
            </a:pPr>
            <a:r>
              <a:rPr lang="en-US" sz="1600" dirty="0" smtClean="0"/>
              <a:t> </a:t>
            </a:r>
            <a:endParaRPr lang="he-IL" sz="1600" dirty="0" smtClean="0"/>
          </a:p>
          <a:p>
            <a:pPr marL="342900" indent="-342900" algn="l" rtl="0">
              <a:spcBef>
                <a:spcPts val="200"/>
              </a:spcBef>
              <a:buFont typeface="Franklin Gothic Book" pitchFamily="34" charset="0"/>
              <a:buAutoNum type="arabicPeriod"/>
            </a:pPr>
            <a:r>
              <a:rPr lang="en-US" sz="1600" dirty="0" smtClean="0"/>
              <a:t>	printf("The words after sort by </a:t>
            </a:r>
            <a:r>
              <a:rPr lang="en-US" sz="1600" dirty="0" err="1" smtClean="0"/>
              <a:t>len</a:t>
            </a:r>
            <a:r>
              <a:rPr lang="en-US" sz="1600" dirty="0" smtClean="0"/>
              <a:t>:\n");</a:t>
            </a:r>
          </a:p>
          <a:p>
            <a:pPr marL="342900" indent="-342900" algn="l" rtl="0">
              <a:spcBef>
                <a:spcPts val="200"/>
              </a:spcBef>
              <a:buFont typeface="Franklin Gothic Book" pitchFamily="34" charset="0"/>
              <a:buAutoNum type="arabicPeriod"/>
            </a:pPr>
            <a:r>
              <a:rPr lang="en-US" sz="1600" dirty="0" smtClean="0"/>
              <a:t>	</a:t>
            </a:r>
            <a:r>
              <a:rPr lang="en-US" sz="1600" dirty="0" err="1" smtClean="0"/>
              <a:t>sortByLen</a:t>
            </a:r>
            <a:r>
              <a:rPr lang="en-US" sz="1600" dirty="0" smtClean="0"/>
              <a:t>(words, </a:t>
            </a:r>
            <a:r>
              <a:rPr lang="en-US" sz="1600" dirty="0" err="1" smtClean="0"/>
              <a:t>numOfWords</a:t>
            </a:r>
            <a:r>
              <a:rPr lang="en-US" sz="1600" dirty="0" smtClean="0"/>
              <a:t>);</a:t>
            </a:r>
          </a:p>
          <a:p>
            <a:pPr marL="342900" indent="-342900" algn="l" rtl="0">
              <a:spcBef>
                <a:spcPts val="200"/>
              </a:spcBef>
              <a:buFont typeface="Franklin Gothic Book" pitchFamily="34" charset="0"/>
              <a:buAutoNum type="arabicPeriod"/>
            </a:pPr>
            <a:r>
              <a:rPr lang="en-US" sz="1600" dirty="0" smtClean="0"/>
              <a:t>	</a:t>
            </a:r>
            <a:r>
              <a:rPr lang="en-US" sz="1600" dirty="0" err="1" smtClean="0"/>
              <a:t>printWords</a:t>
            </a:r>
            <a:r>
              <a:rPr lang="en-US" sz="1600" dirty="0" smtClean="0"/>
              <a:t>(words, </a:t>
            </a:r>
            <a:r>
              <a:rPr lang="en-US" sz="1600" dirty="0" err="1" smtClean="0"/>
              <a:t>numOfWords</a:t>
            </a:r>
            <a:r>
              <a:rPr lang="en-US" sz="1600" dirty="0" smtClean="0"/>
              <a:t>);</a:t>
            </a:r>
          </a:p>
          <a:p>
            <a:pPr marL="342900" indent="-342900" algn="l" rtl="0">
              <a:spcBef>
                <a:spcPts val="200"/>
              </a:spcBef>
              <a:buFont typeface="Franklin Gothic Book" pitchFamily="34" charset="0"/>
              <a:buAutoNum type="arabicPeriod"/>
            </a:pPr>
            <a:r>
              <a:rPr lang="en-US" sz="1600" dirty="0" smtClean="0"/>
              <a:t> </a:t>
            </a:r>
            <a:endParaRPr lang="he-IL" sz="1600" dirty="0" smtClean="0"/>
          </a:p>
          <a:p>
            <a:pPr marL="342900" indent="-342900" algn="l" rtl="0">
              <a:spcBef>
                <a:spcPts val="200"/>
              </a:spcBef>
              <a:buFont typeface="Franklin Gothic Book" pitchFamily="34" charset="0"/>
              <a:buAutoNum type="arabicPeriod"/>
            </a:pPr>
            <a:r>
              <a:rPr lang="en-US" sz="1600" dirty="0" smtClean="0"/>
              <a:t>	printf("The words after sort lexicographic:\n");</a:t>
            </a:r>
          </a:p>
          <a:p>
            <a:pPr marL="342900" indent="-342900" algn="l" rtl="0">
              <a:spcBef>
                <a:spcPts val="200"/>
              </a:spcBef>
              <a:buFont typeface="Franklin Gothic Book" pitchFamily="34" charset="0"/>
              <a:buAutoNum type="arabicPeriod"/>
            </a:pPr>
            <a:r>
              <a:rPr lang="en-US" sz="1600" dirty="0" smtClean="0"/>
              <a:t>	</a:t>
            </a:r>
            <a:r>
              <a:rPr lang="en-US" sz="1600" dirty="0" err="1" smtClean="0"/>
              <a:t>sortLexicographic</a:t>
            </a:r>
            <a:r>
              <a:rPr lang="en-US" sz="1600" dirty="0" smtClean="0"/>
              <a:t>(words, </a:t>
            </a:r>
            <a:r>
              <a:rPr lang="en-US" sz="1600" dirty="0" err="1" smtClean="0"/>
              <a:t>numOfWords</a:t>
            </a:r>
            <a:r>
              <a:rPr lang="en-US" sz="1600" dirty="0" smtClean="0"/>
              <a:t>);</a:t>
            </a:r>
          </a:p>
          <a:p>
            <a:pPr marL="342900" indent="-342900" algn="l" rtl="0">
              <a:spcBef>
                <a:spcPts val="200"/>
              </a:spcBef>
              <a:buFont typeface="Franklin Gothic Book" pitchFamily="34" charset="0"/>
              <a:buAutoNum type="arabicPeriod"/>
            </a:pPr>
            <a:r>
              <a:rPr lang="en-US" sz="1600" dirty="0" smtClean="0"/>
              <a:t>	</a:t>
            </a:r>
            <a:r>
              <a:rPr lang="en-US" sz="1600" dirty="0" err="1" smtClean="0"/>
              <a:t>printWords</a:t>
            </a:r>
            <a:r>
              <a:rPr lang="en-US" sz="1600" dirty="0" smtClean="0"/>
              <a:t>(words, </a:t>
            </a:r>
            <a:r>
              <a:rPr lang="en-US" sz="1600" dirty="0" err="1" smtClean="0"/>
              <a:t>numOfWords</a:t>
            </a:r>
            <a:r>
              <a:rPr lang="en-US" sz="1600" dirty="0" smtClean="0"/>
              <a:t>);</a:t>
            </a:r>
          </a:p>
          <a:p>
            <a:pPr marL="342900" indent="-342900" algn="l" rtl="0">
              <a:spcBef>
                <a:spcPts val="200"/>
              </a:spcBef>
              <a:buFont typeface="Franklin Gothic Book" pitchFamily="34" charset="0"/>
              <a:buAutoNum type="arabicPeriod"/>
            </a:pPr>
            <a:r>
              <a:rPr lang="he-IL" sz="1600" dirty="0" smtClean="0"/>
              <a:t>{</a:t>
            </a:r>
          </a:p>
          <a:p>
            <a:pPr marL="342900" indent="-342900" algn="l" rtl="0">
              <a:spcBef>
                <a:spcPts val="200"/>
              </a:spcBef>
              <a:buFont typeface="Franklin Gothic Book" pitchFamily="34" charset="0"/>
              <a:buAutoNum type="arabicPeriod"/>
            </a:pPr>
            <a:endParaRPr lang="he-IL" sz="1600" dirty="0" smtClean="0"/>
          </a:p>
          <a:p>
            <a:pPr marL="342900" indent="-342900" algn="l" rtl="0">
              <a:spcBef>
                <a:spcPts val="200"/>
              </a:spcBef>
              <a:buFont typeface="Franklin Gothic Book" pitchFamily="34" charset="0"/>
              <a:buAutoNum type="arabicPeriod"/>
            </a:pPr>
            <a:endParaRPr lang="he-IL" sz="1600" dirty="0" smtClean="0"/>
          </a:p>
          <a:p>
            <a:pPr marL="342900" indent="-342900" algn="l" rtl="0">
              <a:spcBef>
                <a:spcPts val="200"/>
              </a:spcBef>
              <a:buFont typeface="Franklin Gothic Book" pitchFamily="34" charset="0"/>
              <a:buAutoNum type="arabicPeriod"/>
            </a:pPr>
            <a:endParaRPr lang="he-IL" sz="16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he-IL" smtClean="0"/>
              <a:t>ביחידה זו נלמד:</a:t>
            </a:r>
            <a:endParaRPr lang="en-US" smtClean="0"/>
          </a:p>
        </p:txBody>
      </p:sp>
      <p:sp>
        <p:nvSpPr>
          <p:cNvPr id="12291" name="Content Placeholder 2"/>
          <p:cNvSpPr>
            <a:spLocks noGrp="1"/>
          </p:cNvSpPr>
          <p:nvPr>
            <p:ph sz="quarter" idx="1"/>
          </p:nvPr>
        </p:nvSpPr>
        <p:spPr/>
        <p:txBody>
          <a:bodyPr>
            <a:normAutofit fontScale="85000" lnSpcReduction="20000"/>
          </a:bodyPr>
          <a:lstStyle/>
          <a:p>
            <a:pPr eaLnBrk="1" hangingPunct="1">
              <a:lnSpc>
                <a:spcPct val="90000"/>
              </a:lnSpc>
            </a:pPr>
            <a:r>
              <a:rPr lang="he-IL" sz="3200" dirty="0" smtClean="0"/>
              <a:t>תזכורת מצביעים</a:t>
            </a:r>
          </a:p>
          <a:p>
            <a:pPr eaLnBrk="1" hangingPunct="1">
              <a:lnSpc>
                <a:spcPct val="90000"/>
              </a:lnSpc>
            </a:pPr>
            <a:r>
              <a:rPr lang="he-IL" sz="3200" dirty="0" smtClean="0"/>
              <a:t>מצביעים ומחרוזות</a:t>
            </a:r>
          </a:p>
          <a:p>
            <a:pPr eaLnBrk="1" hangingPunct="1">
              <a:lnSpc>
                <a:spcPct val="90000"/>
              </a:lnSpc>
            </a:pPr>
            <a:r>
              <a:rPr lang="he-IL" sz="3200" dirty="0" smtClean="0"/>
              <a:t>המרות בין מצביעים</a:t>
            </a:r>
          </a:p>
          <a:p>
            <a:pPr eaLnBrk="1" hangingPunct="1">
              <a:lnSpc>
                <a:spcPct val="90000"/>
              </a:lnSpc>
            </a:pPr>
            <a:r>
              <a:rPr lang="he-IL" sz="3200" dirty="0" smtClean="0"/>
              <a:t>המצביע </a:t>
            </a:r>
            <a:r>
              <a:rPr lang="en-US" sz="3200" dirty="0" smtClean="0"/>
              <a:t>void*</a:t>
            </a:r>
            <a:endParaRPr lang="he-IL" sz="3200" dirty="0" smtClean="0"/>
          </a:p>
          <a:p>
            <a:pPr>
              <a:lnSpc>
                <a:spcPct val="90000"/>
              </a:lnSpc>
            </a:pPr>
            <a:r>
              <a:rPr lang="he-IL" sz="2800" dirty="0" smtClean="0"/>
              <a:t>מהו מצביע לפונקציה</a:t>
            </a:r>
          </a:p>
          <a:p>
            <a:pPr>
              <a:lnSpc>
                <a:spcPct val="90000"/>
              </a:lnSpc>
            </a:pPr>
            <a:r>
              <a:rPr lang="he-IL" sz="2800" dirty="0" smtClean="0"/>
              <a:t>שימושים במצביע לפונקציה</a:t>
            </a:r>
          </a:p>
          <a:p>
            <a:pPr>
              <a:lnSpc>
                <a:spcPct val="90000"/>
              </a:lnSpc>
            </a:pPr>
            <a:r>
              <a:rPr lang="he-IL" sz="2800" dirty="0" smtClean="0"/>
              <a:t>הפונקציה </a:t>
            </a:r>
            <a:r>
              <a:rPr lang="en-US" sz="2800" dirty="0" smtClean="0"/>
              <a:t>atexit</a:t>
            </a:r>
            <a:endParaRPr lang="he-IL" sz="2800" dirty="0" smtClean="0"/>
          </a:p>
          <a:p>
            <a:pPr>
              <a:lnSpc>
                <a:spcPct val="90000"/>
              </a:lnSpc>
            </a:pPr>
            <a:r>
              <a:rPr lang="he-IL" sz="2800" dirty="0" smtClean="0"/>
              <a:t>מערך של מצביעים לפונקציות</a:t>
            </a:r>
          </a:p>
          <a:p>
            <a:pPr>
              <a:lnSpc>
                <a:spcPct val="90000"/>
              </a:lnSpc>
            </a:pPr>
            <a:r>
              <a:rPr lang="he-IL" sz="2800" dirty="0" smtClean="0"/>
              <a:t>שילוב מצביע לפונקציה עם </a:t>
            </a:r>
            <a:r>
              <a:rPr lang="en-US" sz="2800" dirty="0" smtClean="0"/>
              <a:t>void*</a:t>
            </a:r>
            <a:endParaRPr lang="he-IL" sz="2800" dirty="0" smtClean="0"/>
          </a:p>
          <a:p>
            <a:pPr>
              <a:lnSpc>
                <a:spcPct val="90000"/>
              </a:lnSpc>
            </a:pPr>
            <a:r>
              <a:rPr lang="he-IL" sz="2800" dirty="0" smtClean="0"/>
              <a:t>הפונקציות </a:t>
            </a:r>
            <a:r>
              <a:rPr lang="en-US" sz="2800" dirty="0" err="1" smtClean="0"/>
              <a:t>qsort</a:t>
            </a:r>
            <a:r>
              <a:rPr lang="he-IL" sz="2800" dirty="0" smtClean="0"/>
              <a:t> ו- </a:t>
            </a:r>
            <a:r>
              <a:rPr lang="en-US" sz="2800" dirty="0" err="1" smtClean="0"/>
              <a:t>bsearch</a:t>
            </a:r>
            <a:endParaRPr lang="en-US" sz="2800" dirty="0" smtClean="0"/>
          </a:p>
          <a:p>
            <a:pPr>
              <a:lnSpc>
                <a:spcPct val="90000"/>
              </a:lnSpc>
            </a:pPr>
            <a:r>
              <a:rPr lang="en-US" sz="2800" dirty="0" err="1" smtClean="0"/>
              <a:t>Enum</a:t>
            </a:r>
            <a:endParaRPr lang="he-IL" sz="2800" dirty="0" smtClean="0"/>
          </a:p>
          <a:p>
            <a:pPr>
              <a:lnSpc>
                <a:spcPct val="90000"/>
              </a:lnSpc>
            </a:pPr>
            <a:r>
              <a:rPr lang="he-IL" sz="3200" dirty="0" smtClean="0"/>
              <a:t>מהי </a:t>
            </a:r>
            <a:r>
              <a:rPr lang="en-US" sz="3200" dirty="0" smtClean="0"/>
              <a:t>Variadic Function</a:t>
            </a:r>
            <a:endParaRPr lang="he-IL" sz="3200" dirty="0" smtClean="0"/>
          </a:p>
          <a:p>
            <a:pPr>
              <a:lnSpc>
                <a:spcPct val="90000"/>
              </a:lnSpc>
            </a:pPr>
            <a:r>
              <a:rPr lang="he-IL" sz="3200" dirty="0" smtClean="0"/>
              <a:t>השימוש ב-</a:t>
            </a:r>
            <a:r>
              <a:rPr lang="en-US" sz="3200" dirty="0" smtClean="0"/>
              <a:t> </a:t>
            </a:r>
            <a:r>
              <a:rPr lang="he-IL" sz="3200" dirty="0" smtClean="0"/>
              <a:t> </a:t>
            </a:r>
            <a:r>
              <a:rPr lang="en-US" sz="3200" dirty="0" err="1" smtClean="0"/>
              <a:t>va_list</a:t>
            </a:r>
            <a:r>
              <a:rPr lang="en-US" sz="3200" dirty="0" smtClean="0"/>
              <a:t>, </a:t>
            </a:r>
            <a:r>
              <a:rPr lang="en-US" sz="3200" dirty="0" err="1" smtClean="0"/>
              <a:t>va_start</a:t>
            </a:r>
            <a:r>
              <a:rPr lang="en-US" sz="3200" dirty="0" smtClean="0"/>
              <a:t>, </a:t>
            </a:r>
            <a:r>
              <a:rPr lang="en-US" sz="3200" dirty="0" err="1" smtClean="0"/>
              <a:t>va_arg</a:t>
            </a:r>
            <a:r>
              <a:rPr lang="en-US" sz="3200" dirty="0" smtClean="0"/>
              <a:t>, </a:t>
            </a:r>
            <a:r>
              <a:rPr lang="en-US" sz="3200" dirty="0" err="1" smtClean="0"/>
              <a:t>va_end</a:t>
            </a:r>
            <a:endParaRPr lang="en-US" sz="3000" dirty="0" smtClean="0"/>
          </a:p>
          <a:p>
            <a:pPr>
              <a:lnSpc>
                <a:spcPct val="90000"/>
              </a:lnSpc>
            </a:pPr>
            <a:endParaRPr lang="he-IL" sz="2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1"/>
          <p:cNvSpPr>
            <a:spLocks noGrp="1"/>
          </p:cNvSpPr>
          <p:nvPr>
            <p:ph type="title"/>
          </p:nvPr>
        </p:nvSpPr>
        <p:spPr/>
        <p:txBody>
          <a:bodyPr/>
          <a:lstStyle/>
          <a:p>
            <a:r>
              <a:rPr lang="he-IL" dirty="0" smtClean="0"/>
              <a:t>דוגמא: מיון מחרוזות (2)</a:t>
            </a:r>
          </a:p>
        </p:txBody>
      </p:sp>
      <p:sp>
        <p:nvSpPr>
          <p:cNvPr id="14338" name="Content Placeholder 2"/>
          <p:cNvSpPr>
            <a:spLocks noGrp="1"/>
          </p:cNvSpPr>
          <p:nvPr>
            <p:ph sz="quarter" idx="1"/>
          </p:nvPr>
        </p:nvSpPr>
        <p:spPr>
          <a:xfrm>
            <a:off x="72008" y="1659592"/>
            <a:ext cx="4788024" cy="4937760"/>
          </a:xfrm>
        </p:spPr>
        <p:txBody>
          <a:bodyPr>
            <a:normAutofit fontScale="92500" lnSpcReduction="10000"/>
          </a:bodyPr>
          <a:lstStyle/>
          <a:p>
            <a:pPr algn="l" rtl="0">
              <a:spcBef>
                <a:spcPct val="0"/>
              </a:spcBef>
              <a:buFont typeface="Wingdings 2" pitchFamily="18" charset="2"/>
              <a:buNone/>
            </a:pPr>
            <a:r>
              <a:rPr lang="sv-SE" sz="1800" dirty="0" smtClean="0"/>
              <a:t>void swapStrings(char* str1, char* str2)</a:t>
            </a:r>
          </a:p>
          <a:p>
            <a:pPr algn="l" rtl="0">
              <a:spcBef>
                <a:spcPct val="0"/>
              </a:spcBef>
              <a:buFont typeface="Wingdings 2" pitchFamily="18" charset="2"/>
              <a:buNone/>
            </a:pPr>
            <a:r>
              <a:rPr lang="he-IL" sz="1800" dirty="0" smtClean="0"/>
              <a:t>}</a:t>
            </a:r>
          </a:p>
          <a:p>
            <a:pPr algn="l" rtl="0">
              <a:spcBef>
                <a:spcPct val="0"/>
              </a:spcBef>
              <a:buFont typeface="Wingdings 2" pitchFamily="18" charset="2"/>
              <a:buNone/>
            </a:pPr>
            <a:r>
              <a:rPr lang="en-US" sz="1800" dirty="0" smtClean="0"/>
              <a:t>	char temp[MAX_LEN];</a:t>
            </a:r>
          </a:p>
          <a:p>
            <a:pPr algn="l" rtl="0">
              <a:spcBef>
                <a:spcPct val="0"/>
              </a:spcBef>
              <a:buFont typeface="Wingdings 2" pitchFamily="18" charset="2"/>
              <a:buNone/>
            </a:pPr>
            <a:r>
              <a:rPr lang="en-US" sz="1800" dirty="0" smtClean="0"/>
              <a:t>	</a:t>
            </a:r>
            <a:r>
              <a:rPr lang="en-US" sz="1800" dirty="0" err="1" smtClean="0"/>
              <a:t>strcpy</a:t>
            </a:r>
            <a:r>
              <a:rPr lang="en-US" sz="1800" dirty="0" smtClean="0"/>
              <a:t>(temp, str1);</a:t>
            </a:r>
          </a:p>
          <a:p>
            <a:pPr algn="l" rtl="0">
              <a:spcBef>
                <a:spcPct val="0"/>
              </a:spcBef>
              <a:buFont typeface="Wingdings 2" pitchFamily="18" charset="2"/>
              <a:buNone/>
            </a:pPr>
            <a:r>
              <a:rPr lang="en-US" sz="1800" dirty="0" smtClean="0"/>
              <a:t>	</a:t>
            </a:r>
            <a:r>
              <a:rPr lang="en-US" sz="1800" dirty="0" err="1" smtClean="0"/>
              <a:t>strcpy</a:t>
            </a:r>
            <a:r>
              <a:rPr lang="en-US" sz="1800" dirty="0" smtClean="0"/>
              <a:t>(str1, str2);</a:t>
            </a:r>
          </a:p>
          <a:p>
            <a:pPr algn="l" rtl="0">
              <a:spcBef>
                <a:spcPct val="0"/>
              </a:spcBef>
              <a:buFont typeface="Wingdings 2" pitchFamily="18" charset="2"/>
              <a:buNone/>
            </a:pPr>
            <a:r>
              <a:rPr lang="en-US" sz="1800" dirty="0" smtClean="0"/>
              <a:t>	</a:t>
            </a:r>
            <a:r>
              <a:rPr lang="en-US" sz="1800" dirty="0" err="1" smtClean="0"/>
              <a:t>strcpy</a:t>
            </a:r>
            <a:r>
              <a:rPr lang="en-US" sz="1800" dirty="0" smtClean="0"/>
              <a:t>(str2, temp);</a:t>
            </a:r>
          </a:p>
          <a:p>
            <a:pPr algn="l" rtl="0">
              <a:spcBef>
                <a:spcPct val="0"/>
              </a:spcBef>
              <a:buFont typeface="Wingdings 2" pitchFamily="18" charset="2"/>
              <a:buNone/>
            </a:pPr>
            <a:r>
              <a:rPr lang="he-IL" sz="1800" dirty="0" smtClean="0"/>
              <a:t>{</a:t>
            </a:r>
          </a:p>
          <a:p>
            <a:pPr algn="l" rtl="0">
              <a:spcBef>
                <a:spcPct val="0"/>
              </a:spcBef>
              <a:buFont typeface="Wingdings 2" pitchFamily="18" charset="2"/>
              <a:buNone/>
            </a:pPr>
            <a:endParaRPr lang="he-IL" sz="1800" dirty="0" smtClean="0"/>
          </a:p>
          <a:p>
            <a:pPr algn="l" rtl="0">
              <a:spcBef>
                <a:spcPct val="0"/>
              </a:spcBef>
              <a:buFont typeface="Wingdings 2" pitchFamily="18" charset="2"/>
              <a:buNone/>
            </a:pPr>
            <a:endParaRPr lang="he-IL" sz="1800" dirty="0" smtClean="0"/>
          </a:p>
          <a:p>
            <a:pPr algn="l" rtl="0">
              <a:spcBef>
                <a:spcPct val="0"/>
              </a:spcBef>
              <a:buFont typeface="Wingdings 2" pitchFamily="18" charset="2"/>
              <a:buNone/>
            </a:pPr>
            <a:r>
              <a:rPr lang="en-US" sz="1800" dirty="0" smtClean="0"/>
              <a:t>void </a:t>
            </a:r>
            <a:r>
              <a:rPr lang="en-US" sz="1800" dirty="0" err="1" smtClean="0"/>
              <a:t>sortByLen</a:t>
            </a:r>
            <a:r>
              <a:rPr lang="en-US" sz="1800" dirty="0" smtClean="0"/>
              <a:t>(char arr[][MAX_LEN],</a:t>
            </a:r>
          </a:p>
          <a:p>
            <a:pPr algn="l" rtl="0">
              <a:spcBef>
                <a:spcPct val="0"/>
              </a:spcBef>
              <a:buFont typeface="Wingdings 2" pitchFamily="18" charset="2"/>
              <a:buNone/>
            </a:pPr>
            <a:r>
              <a:rPr lang="en-US" sz="1800" dirty="0" smtClean="0"/>
              <a:t>                         int lines)</a:t>
            </a:r>
          </a:p>
          <a:p>
            <a:pPr algn="l" rtl="0">
              <a:spcBef>
                <a:spcPct val="0"/>
              </a:spcBef>
              <a:buFont typeface="Wingdings 2" pitchFamily="18" charset="2"/>
              <a:buNone/>
            </a:pPr>
            <a:r>
              <a:rPr lang="he-IL" sz="1800" dirty="0" smtClean="0"/>
              <a:t>}</a:t>
            </a:r>
          </a:p>
          <a:p>
            <a:pPr algn="l" rtl="0">
              <a:spcBef>
                <a:spcPct val="0"/>
              </a:spcBef>
              <a:buFont typeface="Wingdings 2" pitchFamily="18" charset="2"/>
              <a:buNone/>
            </a:pPr>
            <a:r>
              <a:rPr lang="en-US" sz="1800" dirty="0" smtClean="0"/>
              <a:t>	int </a:t>
            </a:r>
            <a:r>
              <a:rPr lang="en-US" sz="1800" dirty="0" err="1" smtClean="0"/>
              <a:t>i</a:t>
            </a:r>
            <a:r>
              <a:rPr lang="en-US" sz="1800" dirty="0" smtClean="0"/>
              <a:t>, j;</a:t>
            </a:r>
          </a:p>
          <a:p>
            <a:pPr algn="l" rtl="0">
              <a:spcBef>
                <a:spcPct val="0"/>
              </a:spcBef>
              <a:buFont typeface="Wingdings 2" pitchFamily="18" charset="2"/>
              <a:buNone/>
            </a:pPr>
            <a:r>
              <a:rPr lang="nn-NO" sz="1800" dirty="0" smtClean="0"/>
              <a:t>	for (i=0 ; i &lt; lines ; i++)</a:t>
            </a:r>
          </a:p>
          <a:p>
            <a:pPr algn="l" rtl="0">
              <a:spcBef>
                <a:spcPct val="0"/>
              </a:spcBef>
              <a:buFont typeface="Wingdings 2" pitchFamily="18" charset="2"/>
              <a:buNone/>
            </a:pPr>
            <a:r>
              <a:rPr lang="he-IL" sz="1800" dirty="0" smtClean="0"/>
              <a:t>	}</a:t>
            </a:r>
          </a:p>
          <a:p>
            <a:pPr algn="l" rtl="0">
              <a:spcBef>
                <a:spcPct val="0"/>
              </a:spcBef>
              <a:buFont typeface="Wingdings 2" pitchFamily="18" charset="2"/>
              <a:buNone/>
              <a:tabLst>
                <a:tab pos="625475" algn="l"/>
              </a:tabLst>
            </a:pPr>
            <a:r>
              <a:rPr lang="en-US" sz="1800" dirty="0" smtClean="0"/>
              <a:t>	      for (j=i+1 ; j &lt; lines ; j++)</a:t>
            </a:r>
          </a:p>
          <a:p>
            <a:pPr algn="l" defTabSz="808038" rtl="0">
              <a:spcBef>
                <a:spcPct val="0"/>
              </a:spcBef>
              <a:buFont typeface="Wingdings 2" pitchFamily="18" charset="2"/>
              <a:buNone/>
              <a:tabLst>
                <a:tab pos="625475" algn="l"/>
              </a:tabLst>
            </a:pPr>
            <a:r>
              <a:rPr lang="en-US" sz="1800" dirty="0" smtClean="0"/>
              <a:t>		   </a:t>
            </a:r>
            <a:r>
              <a:rPr lang="en-US" sz="1800" b="1" dirty="0" smtClean="0"/>
              <a:t>if (</a:t>
            </a:r>
            <a:r>
              <a:rPr lang="en-US" sz="1800" b="1" dirty="0" err="1" smtClean="0"/>
              <a:t>strlen</a:t>
            </a:r>
            <a:r>
              <a:rPr lang="en-US" sz="1800" b="1" dirty="0" smtClean="0"/>
              <a:t>(</a:t>
            </a:r>
            <a:r>
              <a:rPr lang="en-US" sz="1800" b="1" dirty="0" err="1" smtClean="0"/>
              <a:t>arr</a:t>
            </a:r>
            <a:r>
              <a:rPr lang="en-US" sz="1800" b="1" dirty="0" smtClean="0"/>
              <a:t>[</a:t>
            </a:r>
            <a:r>
              <a:rPr lang="en-US" sz="1800" b="1" dirty="0" err="1" smtClean="0"/>
              <a:t>i</a:t>
            </a:r>
            <a:r>
              <a:rPr lang="en-US" sz="1800" b="1" dirty="0" smtClean="0"/>
              <a:t>]) &gt; </a:t>
            </a:r>
            <a:r>
              <a:rPr lang="en-US" sz="1800" b="1" dirty="0" err="1" smtClean="0"/>
              <a:t>strlen</a:t>
            </a:r>
            <a:r>
              <a:rPr lang="en-US" sz="1800" b="1" dirty="0" smtClean="0"/>
              <a:t>(</a:t>
            </a:r>
            <a:r>
              <a:rPr lang="en-US" sz="1800" b="1" dirty="0" err="1" smtClean="0"/>
              <a:t>arr</a:t>
            </a:r>
            <a:r>
              <a:rPr lang="en-US" sz="1800" b="1" dirty="0" smtClean="0"/>
              <a:t>[j]))</a:t>
            </a:r>
          </a:p>
          <a:p>
            <a:pPr algn="l" rtl="0">
              <a:spcBef>
                <a:spcPct val="0"/>
              </a:spcBef>
              <a:buFont typeface="Wingdings 2" pitchFamily="18" charset="2"/>
              <a:buNone/>
              <a:tabLst>
                <a:tab pos="625475" algn="l"/>
              </a:tabLst>
            </a:pPr>
            <a:r>
              <a:rPr lang="en-US" sz="1800" dirty="0" smtClean="0"/>
              <a:t>	  	   	   </a:t>
            </a:r>
            <a:r>
              <a:rPr lang="en-US" sz="1800" dirty="0" err="1" smtClean="0"/>
              <a:t>swapStrings</a:t>
            </a:r>
            <a:r>
              <a:rPr lang="en-US" sz="1800" dirty="0" smtClean="0"/>
              <a:t>(</a:t>
            </a:r>
            <a:r>
              <a:rPr lang="en-US" sz="1800" dirty="0" err="1" smtClean="0"/>
              <a:t>arr</a:t>
            </a:r>
            <a:r>
              <a:rPr lang="en-US" sz="1800" dirty="0" smtClean="0"/>
              <a:t>[</a:t>
            </a:r>
            <a:r>
              <a:rPr lang="en-US" sz="1800" dirty="0" err="1" smtClean="0"/>
              <a:t>i</a:t>
            </a:r>
            <a:r>
              <a:rPr lang="en-US" sz="1800" dirty="0" smtClean="0"/>
              <a:t>], </a:t>
            </a:r>
            <a:r>
              <a:rPr lang="en-US" sz="1800" dirty="0" err="1" smtClean="0"/>
              <a:t>arr</a:t>
            </a:r>
            <a:r>
              <a:rPr lang="en-US" sz="1800" dirty="0" smtClean="0"/>
              <a:t>[j]);</a:t>
            </a:r>
          </a:p>
          <a:p>
            <a:pPr algn="l" rtl="0">
              <a:spcBef>
                <a:spcPct val="0"/>
              </a:spcBef>
              <a:buFont typeface="Wingdings 2" pitchFamily="18" charset="2"/>
              <a:buNone/>
            </a:pPr>
            <a:r>
              <a:rPr lang="he-IL" sz="1800" dirty="0" smtClean="0"/>
              <a:t>	{</a:t>
            </a:r>
          </a:p>
          <a:p>
            <a:pPr algn="l" rtl="0">
              <a:spcBef>
                <a:spcPct val="0"/>
              </a:spcBef>
              <a:buFont typeface="Wingdings 2" pitchFamily="18" charset="2"/>
              <a:buNone/>
            </a:pPr>
            <a:r>
              <a:rPr lang="he-IL" sz="1800" dirty="0" smtClean="0"/>
              <a:t>{</a:t>
            </a:r>
          </a:p>
          <a:p>
            <a:pPr algn="l" rtl="0">
              <a:spcBef>
                <a:spcPct val="0"/>
              </a:spcBef>
              <a:buFont typeface="Wingdings 2" pitchFamily="18" charset="2"/>
              <a:buNone/>
            </a:pPr>
            <a:endParaRPr lang="he-IL" sz="1800" dirty="0" smtClean="0"/>
          </a:p>
        </p:txBody>
      </p:sp>
      <p:sp>
        <p:nvSpPr>
          <p:cNvPr id="14342" name="Content Placeholder 2"/>
          <p:cNvSpPr txBox="1">
            <a:spLocks/>
          </p:cNvSpPr>
          <p:nvPr/>
        </p:nvSpPr>
        <p:spPr bwMode="auto">
          <a:xfrm>
            <a:off x="4343400" y="1199728"/>
            <a:ext cx="6781800" cy="5181600"/>
          </a:xfrm>
          <a:prstGeom prst="rect">
            <a:avLst/>
          </a:prstGeom>
          <a:noFill/>
          <a:ln w="9525">
            <a:noFill/>
            <a:miter lim="800000"/>
            <a:headEnd/>
            <a:tailEnd/>
          </a:ln>
        </p:spPr>
        <p:txBody>
          <a:bodyPr/>
          <a:lstStyle/>
          <a:p>
            <a:pPr marL="273050" indent="-273050" eaLnBrk="0" hangingPunct="0">
              <a:buClr>
                <a:schemeClr val="accent1"/>
              </a:buClr>
              <a:buSzPct val="85000"/>
            </a:pPr>
            <a:r>
              <a:rPr lang="en-US" dirty="0">
                <a:latin typeface="Arial" pitchFamily="34" charset="0"/>
                <a:cs typeface="Arial" pitchFamily="34" charset="0"/>
              </a:rPr>
              <a:t>void </a:t>
            </a:r>
            <a:r>
              <a:rPr lang="en-US" dirty="0" err="1">
                <a:latin typeface="Arial" pitchFamily="34" charset="0"/>
                <a:cs typeface="Arial" pitchFamily="34" charset="0"/>
              </a:rPr>
              <a:t>printWords</a:t>
            </a:r>
            <a:r>
              <a:rPr lang="en-US" dirty="0">
                <a:latin typeface="Arial" pitchFamily="34" charset="0"/>
                <a:cs typeface="Arial" pitchFamily="34" charset="0"/>
              </a:rPr>
              <a:t>(char words[][MAX_LEN], </a:t>
            </a:r>
            <a:endParaRPr lang="en-US" dirty="0" smtClean="0">
              <a:latin typeface="Arial" pitchFamily="34" charset="0"/>
              <a:cs typeface="Arial" pitchFamily="34" charset="0"/>
            </a:endParaRPr>
          </a:p>
          <a:p>
            <a:pPr marL="273050" indent="-273050" eaLnBrk="0" hangingPunct="0">
              <a:buClr>
                <a:schemeClr val="accent1"/>
              </a:buClr>
              <a:buSzPct val="85000"/>
            </a:pPr>
            <a:r>
              <a:rPr lang="en-US" dirty="0" smtClean="0">
                <a:latin typeface="Arial" pitchFamily="34" charset="0"/>
                <a:cs typeface="Arial" pitchFamily="34" charset="0"/>
              </a:rPr>
              <a:t>                         int </a:t>
            </a:r>
            <a:r>
              <a:rPr lang="en-US" dirty="0">
                <a:latin typeface="Arial" pitchFamily="34" charset="0"/>
                <a:cs typeface="Arial" pitchFamily="34" charset="0"/>
              </a:rPr>
              <a:t>lines)</a:t>
            </a:r>
          </a:p>
          <a:p>
            <a:pPr marL="273050" indent="-273050" eaLnBrk="0" hangingPunct="0">
              <a:buClr>
                <a:schemeClr val="accent1"/>
              </a:buClr>
              <a:buSzPct val="85000"/>
            </a:pPr>
            <a:r>
              <a:rPr lang="he-IL" dirty="0">
                <a:latin typeface="Arial" pitchFamily="34" charset="0"/>
                <a:cs typeface="Arial" pitchFamily="34" charset="0"/>
              </a:rPr>
              <a:t>}</a:t>
            </a:r>
          </a:p>
          <a:p>
            <a:pPr marL="273050" indent="-273050" eaLnBrk="0" hangingPunct="0">
              <a:buClr>
                <a:schemeClr val="accent1"/>
              </a:buClr>
              <a:buSzPct val="85000"/>
            </a:pPr>
            <a:r>
              <a:rPr lang="en-US" dirty="0">
                <a:latin typeface="Arial" pitchFamily="34" charset="0"/>
                <a:cs typeface="Arial" pitchFamily="34" charset="0"/>
              </a:rPr>
              <a:t>	int </a:t>
            </a:r>
            <a:r>
              <a:rPr lang="en-US" dirty="0" err="1">
                <a:latin typeface="Arial" pitchFamily="34" charset="0"/>
                <a:cs typeface="Arial" pitchFamily="34" charset="0"/>
              </a:rPr>
              <a:t>i</a:t>
            </a:r>
            <a:r>
              <a:rPr lang="en-US" dirty="0">
                <a:latin typeface="Arial" pitchFamily="34" charset="0"/>
                <a:cs typeface="Arial" pitchFamily="34" charset="0"/>
              </a:rPr>
              <a:t>;</a:t>
            </a:r>
          </a:p>
          <a:p>
            <a:pPr marL="273050" indent="-273050" eaLnBrk="0" hangingPunct="0">
              <a:buClr>
                <a:schemeClr val="accent1"/>
              </a:buClr>
              <a:buSzPct val="85000"/>
            </a:pPr>
            <a:r>
              <a:rPr lang="nn-NO" dirty="0">
                <a:latin typeface="Arial" pitchFamily="34" charset="0"/>
                <a:cs typeface="Arial" pitchFamily="34" charset="0"/>
              </a:rPr>
              <a:t>	for (i=0 ; i &lt; lines ; i++)</a:t>
            </a:r>
          </a:p>
          <a:p>
            <a:pPr marL="273050" indent="-273050" eaLnBrk="0" hangingPunct="0">
              <a:buClr>
                <a:schemeClr val="accent1"/>
              </a:buClr>
              <a:buSzPct val="85000"/>
            </a:pPr>
            <a:r>
              <a:rPr lang="en-US" dirty="0">
                <a:latin typeface="Arial" pitchFamily="34" charset="0"/>
                <a:cs typeface="Arial" pitchFamily="34" charset="0"/>
              </a:rPr>
              <a:t>		printf("%s\n", words[</a:t>
            </a:r>
            <a:r>
              <a:rPr lang="en-US" dirty="0" err="1">
                <a:latin typeface="Arial" pitchFamily="34" charset="0"/>
                <a:cs typeface="Arial" pitchFamily="34" charset="0"/>
              </a:rPr>
              <a:t>i</a:t>
            </a:r>
            <a:r>
              <a:rPr lang="en-US" dirty="0">
                <a:latin typeface="Arial" pitchFamily="34" charset="0"/>
                <a:cs typeface="Arial" pitchFamily="34" charset="0"/>
              </a:rPr>
              <a:t>]); </a:t>
            </a:r>
          </a:p>
          <a:p>
            <a:pPr marL="273050" indent="-273050" eaLnBrk="0" hangingPunct="0">
              <a:buClr>
                <a:schemeClr val="accent1"/>
              </a:buClr>
              <a:buSzPct val="85000"/>
            </a:pPr>
            <a:r>
              <a:rPr lang="he-IL" dirty="0">
                <a:latin typeface="Arial" pitchFamily="34" charset="0"/>
                <a:cs typeface="Arial" pitchFamily="34" charset="0"/>
              </a:rPr>
              <a:t>{</a:t>
            </a:r>
          </a:p>
          <a:p>
            <a:pPr marL="273050" indent="-273050" eaLnBrk="0" hangingPunct="0">
              <a:buClr>
                <a:schemeClr val="accent1"/>
              </a:buClr>
              <a:buSzPct val="85000"/>
              <a:buFont typeface="Wingdings 2" pitchFamily="18" charset="2"/>
              <a:buNone/>
            </a:pPr>
            <a:endParaRPr lang="he-IL" dirty="0">
              <a:latin typeface="Arial" pitchFamily="34" charset="0"/>
              <a:cs typeface="Arial" pitchFamily="34" charset="0"/>
            </a:endParaRPr>
          </a:p>
          <a:p>
            <a:pPr marL="273050" indent="-273050" eaLnBrk="0" hangingPunct="0">
              <a:buClr>
                <a:schemeClr val="accent1"/>
              </a:buClr>
              <a:buSzPct val="85000"/>
              <a:buFont typeface="Wingdings 2" pitchFamily="18" charset="2"/>
              <a:buNone/>
            </a:pPr>
            <a:endParaRPr lang="en-US" dirty="0">
              <a:latin typeface="Arial" pitchFamily="34" charset="0"/>
              <a:cs typeface="Arial" pitchFamily="34" charset="0"/>
            </a:endParaRPr>
          </a:p>
          <a:p>
            <a:pPr marL="273050" indent="-273050" eaLnBrk="0" hangingPunct="0">
              <a:buClr>
                <a:schemeClr val="accent1"/>
              </a:buClr>
              <a:buSzPct val="85000"/>
              <a:buFont typeface="Wingdings 2" pitchFamily="18" charset="2"/>
              <a:buNone/>
            </a:pPr>
            <a:r>
              <a:rPr lang="en-US" dirty="0">
                <a:latin typeface="Arial" pitchFamily="34" charset="0"/>
                <a:cs typeface="Arial" pitchFamily="34" charset="0"/>
              </a:rPr>
              <a:t>void </a:t>
            </a:r>
            <a:r>
              <a:rPr lang="en-US" dirty="0" err="1">
                <a:latin typeface="Arial" pitchFamily="34" charset="0"/>
                <a:cs typeface="Arial" pitchFamily="34" charset="0"/>
              </a:rPr>
              <a:t>sortLexicographic</a:t>
            </a:r>
            <a:r>
              <a:rPr lang="en-US" dirty="0">
                <a:latin typeface="Arial" pitchFamily="34" charset="0"/>
                <a:cs typeface="Arial" pitchFamily="34" charset="0"/>
              </a:rPr>
              <a:t>(char arr[][MAX_LEN], </a:t>
            </a:r>
            <a:endParaRPr lang="en-US" dirty="0" smtClean="0">
              <a:latin typeface="Arial" pitchFamily="34" charset="0"/>
              <a:cs typeface="Arial" pitchFamily="34" charset="0"/>
            </a:endParaRPr>
          </a:p>
          <a:p>
            <a:pPr marL="273050" indent="-273050" eaLnBrk="0" hangingPunct="0">
              <a:buClr>
                <a:schemeClr val="accent1"/>
              </a:buClr>
              <a:buSzPct val="85000"/>
              <a:buFont typeface="Wingdings 2" pitchFamily="18" charset="2"/>
              <a:buNone/>
            </a:pPr>
            <a:r>
              <a:rPr lang="en-US" dirty="0" smtClean="0">
                <a:latin typeface="Arial" pitchFamily="34" charset="0"/>
                <a:cs typeface="Arial" pitchFamily="34" charset="0"/>
              </a:rPr>
              <a:t>                                     int </a:t>
            </a:r>
            <a:r>
              <a:rPr lang="en-US" dirty="0">
                <a:latin typeface="Arial" pitchFamily="34" charset="0"/>
                <a:cs typeface="Arial" pitchFamily="34" charset="0"/>
              </a:rPr>
              <a:t>lines)</a:t>
            </a:r>
          </a:p>
          <a:p>
            <a:pPr marL="273050" indent="-273050" eaLnBrk="0" hangingPunct="0">
              <a:buClr>
                <a:schemeClr val="accent1"/>
              </a:buClr>
              <a:buSzPct val="85000"/>
              <a:buFont typeface="Wingdings 2" pitchFamily="18" charset="2"/>
              <a:buNone/>
            </a:pPr>
            <a:r>
              <a:rPr lang="he-IL" dirty="0">
                <a:latin typeface="Arial" pitchFamily="34" charset="0"/>
                <a:cs typeface="Arial" pitchFamily="34" charset="0"/>
              </a:rPr>
              <a:t>}</a:t>
            </a:r>
          </a:p>
          <a:p>
            <a:pPr marL="273050" indent="-273050" eaLnBrk="0" hangingPunct="0">
              <a:buClr>
                <a:schemeClr val="accent1"/>
              </a:buClr>
              <a:buSzPct val="85000"/>
              <a:buFont typeface="Wingdings 2" pitchFamily="18" charset="2"/>
              <a:buNone/>
            </a:pPr>
            <a:r>
              <a:rPr lang="en-US" dirty="0">
                <a:latin typeface="Arial" pitchFamily="34" charset="0"/>
                <a:cs typeface="Arial" pitchFamily="34" charset="0"/>
              </a:rPr>
              <a:t>	int </a:t>
            </a:r>
            <a:r>
              <a:rPr lang="en-US" dirty="0" err="1">
                <a:latin typeface="Arial" pitchFamily="34" charset="0"/>
                <a:cs typeface="Arial" pitchFamily="34" charset="0"/>
              </a:rPr>
              <a:t>i</a:t>
            </a:r>
            <a:r>
              <a:rPr lang="en-US" dirty="0">
                <a:latin typeface="Arial" pitchFamily="34" charset="0"/>
                <a:cs typeface="Arial" pitchFamily="34" charset="0"/>
              </a:rPr>
              <a:t>, j;</a:t>
            </a:r>
          </a:p>
          <a:p>
            <a:pPr marL="273050" indent="-273050" eaLnBrk="0" hangingPunct="0">
              <a:buClr>
                <a:schemeClr val="accent1"/>
              </a:buClr>
              <a:buSzPct val="85000"/>
              <a:buFont typeface="Wingdings 2" pitchFamily="18" charset="2"/>
              <a:buNone/>
            </a:pPr>
            <a:r>
              <a:rPr lang="nn-NO" dirty="0">
                <a:latin typeface="Arial" pitchFamily="34" charset="0"/>
                <a:cs typeface="Arial" pitchFamily="34" charset="0"/>
              </a:rPr>
              <a:t>	for (i=0 ; i &lt; lines ; i++)</a:t>
            </a:r>
          </a:p>
          <a:p>
            <a:pPr marL="273050" indent="-273050" eaLnBrk="0" hangingPunct="0">
              <a:buClr>
                <a:schemeClr val="accent1"/>
              </a:buClr>
              <a:buSzPct val="85000"/>
              <a:buFont typeface="Wingdings 2" pitchFamily="18" charset="2"/>
              <a:buNone/>
            </a:pPr>
            <a:r>
              <a:rPr lang="he-IL" dirty="0">
                <a:latin typeface="Arial" pitchFamily="34" charset="0"/>
                <a:cs typeface="Arial" pitchFamily="34" charset="0"/>
              </a:rPr>
              <a:t>	}</a:t>
            </a:r>
          </a:p>
          <a:p>
            <a:pPr marL="273050" indent="-273050" defTabSz="533400" eaLnBrk="0" hangingPunct="0">
              <a:buClr>
                <a:schemeClr val="accent1"/>
              </a:buClr>
              <a:buSzPct val="85000"/>
              <a:buFont typeface="Wingdings 2" pitchFamily="18" charset="2"/>
              <a:buNone/>
            </a:pPr>
            <a:r>
              <a:rPr lang="en-US" dirty="0">
                <a:latin typeface="Arial" pitchFamily="34" charset="0"/>
                <a:cs typeface="Arial" pitchFamily="34" charset="0"/>
              </a:rPr>
              <a:t>		for (j=i+1 ; j &lt; lines ; j++)</a:t>
            </a:r>
          </a:p>
          <a:p>
            <a:pPr marL="273050" indent="-273050" defTabSz="533400" eaLnBrk="0" hangingPunct="0">
              <a:buClr>
                <a:schemeClr val="accent1"/>
              </a:buClr>
              <a:buSzPct val="85000"/>
              <a:buFont typeface="Wingdings 2" pitchFamily="18" charset="2"/>
              <a:buNone/>
            </a:pPr>
            <a:r>
              <a:rPr lang="en-US" dirty="0">
                <a:latin typeface="Arial" pitchFamily="34" charset="0"/>
                <a:cs typeface="Arial" pitchFamily="34" charset="0"/>
              </a:rPr>
              <a:t>		  </a:t>
            </a:r>
            <a:r>
              <a:rPr lang="en-US" dirty="0" smtClean="0">
                <a:latin typeface="Arial" pitchFamily="34" charset="0"/>
                <a:cs typeface="Arial" pitchFamily="34" charset="0"/>
              </a:rPr>
              <a:t>  </a:t>
            </a:r>
            <a:r>
              <a:rPr lang="en-US" b="1" dirty="0">
                <a:latin typeface="Arial" pitchFamily="34" charset="0"/>
                <a:cs typeface="Arial" pitchFamily="34" charset="0"/>
              </a:rPr>
              <a:t>if (</a:t>
            </a:r>
            <a:r>
              <a:rPr lang="en-US" b="1" dirty="0" err="1">
                <a:latin typeface="Arial" pitchFamily="34" charset="0"/>
                <a:cs typeface="Arial" pitchFamily="34" charset="0"/>
              </a:rPr>
              <a:t>strcmp</a:t>
            </a:r>
            <a:r>
              <a:rPr lang="en-US" b="1" dirty="0">
                <a:latin typeface="Arial" pitchFamily="34" charset="0"/>
                <a:cs typeface="Arial" pitchFamily="34" charset="0"/>
              </a:rPr>
              <a:t>(</a:t>
            </a:r>
            <a:r>
              <a:rPr lang="en-US" b="1" dirty="0" err="1">
                <a:latin typeface="Arial" pitchFamily="34" charset="0"/>
                <a:cs typeface="Arial" pitchFamily="34" charset="0"/>
              </a:rPr>
              <a:t>arr</a:t>
            </a:r>
            <a:r>
              <a:rPr lang="en-US" b="1" dirty="0">
                <a:latin typeface="Arial" pitchFamily="34" charset="0"/>
                <a:cs typeface="Arial" pitchFamily="34" charset="0"/>
              </a:rPr>
              <a:t>[</a:t>
            </a:r>
            <a:r>
              <a:rPr lang="en-US" b="1" dirty="0" err="1">
                <a:latin typeface="Arial" pitchFamily="34" charset="0"/>
                <a:cs typeface="Arial" pitchFamily="34" charset="0"/>
              </a:rPr>
              <a:t>i</a:t>
            </a:r>
            <a:r>
              <a:rPr lang="en-US" b="1" dirty="0">
                <a:latin typeface="Arial" pitchFamily="34" charset="0"/>
                <a:cs typeface="Arial" pitchFamily="34" charset="0"/>
              </a:rPr>
              <a:t>], </a:t>
            </a:r>
            <a:r>
              <a:rPr lang="en-US" b="1" dirty="0" err="1">
                <a:latin typeface="Arial" pitchFamily="34" charset="0"/>
                <a:cs typeface="Arial" pitchFamily="34" charset="0"/>
              </a:rPr>
              <a:t>arr</a:t>
            </a:r>
            <a:r>
              <a:rPr lang="en-US" b="1" dirty="0">
                <a:latin typeface="Arial" pitchFamily="34" charset="0"/>
                <a:cs typeface="Arial" pitchFamily="34" charset="0"/>
              </a:rPr>
              <a:t>[j]) &gt; 0)</a:t>
            </a:r>
          </a:p>
          <a:p>
            <a:pPr marL="273050" indent="-273050" defTabSz="533400" eaLnBrk="0" hangingPunct="0">
              <a:buClr>
                <a:schemeClr val="accent1"/>
              </a:buClr>
              <a:buSzPct val="85000"/>
              <a:buFont typeface="Wingdings 2" pitchFamily="18" charset="2"/>
              <a:buNone/>
            </a:pPr>
            <a:r>
              <a:rPr lang="en-US" dirty="0">
                <a:latin typeface="Arial" pitchFamily="34" charset="0"/>
                <a:cs typeface="Arial" pitchFamily="34" charset="0"/>
              </a:rPr>
              <a:t>			</a:t>
            </a:r>
            <a:r>
              <a:rPr lang="en-US" dirty="0" err="1">
                <a:latin typeface="Arial" pitchFamily="34" charset="0"/>
                <a:cs typeface="Arial" pitchFamily="34" charset="0"/>
              </a:rPr>
              <a:t>swapStrings</a:t>
            </a:r>
            <a:r>
              <a:rPr lang="en-US" dirty="0">
                <a:latin typeface="Arial" pitchFamily="34" charset="0"/>
                <a:cs typeface="Arial" pitchFamily="34" charset="0"/>
              </a:rPr>
              <a:t>(</a:t>
            </a:r>
            <a:r>
              <a:rPr lang="en-US" dirty="0" err="1">
                <a:latin typeface="Arial" pitchFamily="34" charset="0"/>
                <a:cs typeface="Arial" pitchFamily="34" charset="0"/>
              </a:rPr>
              <a:t>arr</a:t>
            </a:r>
            <a:r>
              <a:rPr lang="en-US" dirty="0">
                <a:latin typeface="Arial" pitchFamily="34" charset="0"/>
                <a:cs typeface="Arial" pitchFamily="34" charset="0"/>
              </a:rPr>
              <a:t>[</a:t>
            </a:r>
            <a:r>
              <a:rPr lang="en-US" dirty="0" err="1">
                <a:latin typeface="Arial" pitchFamily="34" charset="0"/>
                <a:cs typeface="Arial" pitchFamily="34" charset="0"/>
              </a:rPr>
              <a:t>i</a:t>
            </a:r>
            <a:r>
              <a:rPr lang="en-US" dirty="0">
                <a:latin typeface="Arial" pitchFamily="34" charset="0"/>
                <a:cs typeface="Arial" pitchFamily="34" charset="0"/>
              </a:rPr>
              <a:t>], </a:t>
            </a:r>
            <a:r>
              <a:rPr lang="en-US" dirty="0" err="1">
                <a:latin typeface="Arial" pitchFamily="34" charset="0"/>
                <a:cs typeface="Arial" pitchFamily="34" charset="0"/>
              </a:rPr>
              <a:t>arr</a:t>
            </a:r>
            <a:r>
              <a:rPr lang="en-US" dirty="0">
                <a:latin typeface="Arial" pitchFamily="34" charset="0"/>
                <a:cs typeface="Arial" pitchFamily="34" charset="0"/>
              </a:rPr>
              <a:t>[j]);</a:t>
            </a:r>
          </a:p>
          <a:p>
            <a:pPr marL="273050" indent="-273050" eaLnBrk="0" hangingPunct="0">
              <a:buClr>
                <a:schemeClr val="accent1"/>
              </a:buClr>
              <a:buSzPct val="85000"/>
              <a:buFont typeface="Wingdings 2" pitchFamily="18" charset="2"/>
              <a:buNone/>
            </a:pPr>
            <a:r>
              <a:rPr lang="he-IL" dirty="0">
                <a:latin typeface="Arial" pitchFamily="34" charset="0"/>
                <a:cs typeface="Arial" pitchFamily="34" charset="0"/>
              </a:rPr>
              <a:t>	{</a:t>
            </a:r>
          </a:p>
          <a:p>
            <a:pPr marL="273050" indent="-273050" eaLnBrk="0" hangingPunct="0">
              <a:buClr>
                <a:schemeClr val="accent1"/>
              </a:buClr>
              <a:buSzPct val="85000"/>
              <a:buFont typeface="Wingdings 2" pitchFamily="18" charset="2"/>
              <a:buNone/>
            </a:pPr>
            <a:r>
              <a:rPr lang="he-IL" dirty="0">
                <a:latin typeface="Arial" pitchFamily="34" charset="0"/>
                <a:cs typeface="Arial" pitchFamily="34" charset="0"/>
              </a:rPr>
              <a:t>{</a:t>
            </a:r>
          </a:p>
          <a:p>
            <a:pPr marL="273050" indent="-273050" eaLnBrk="0" hangingPunct="0">
              <a:buClr>
                <a:schemeClr val="accent1"/>
              </a:buClr>
              <a:buSzPct val="85000"/>
              <a:buFont typeface="Wingdings 2" pitchFamily="18" charset="2"/>
              <a:buNone/>
            </a:pPr>
            <a:endParaRPr lang="he-IL" dirty="0">
              <a:latin typeface="Arial" pitchFamily="34" charset="0"/>
              <a:cs typeface="Arial" pitchFamily="34" charset="0"/>
            </a:endParaRPr>
          </a:p>
        </p:txBody>
      </p:sp>
      <p:sp>
        <p:nvSpPr>
          <p:cNvPr id="7" name="Rectangle 6"/>
          <p:cNvSpPr/>
          <p:nvPr/>
        </p:nvSpPr>
        <p:spPr>
          <a:xfrm>
            <a:off x="683568" y="836712"/>
            <a:ext cx="2802632" cy="612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he-IL" sz="2000" b="1" dirty="0"/>
              <a:t>פונקציות המיון זהות, פרט לשורת ההשוואה!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he-IL" smtClean="0"/>
              <a:t>מצביע לפונקציה</a:t>
            </a:r>
          </a:p>
        </p:txBody>
      </p:sp>
      <p:sp>
        <p:nvSpPr>
          <p:cNvPr id="3" name="Content Placeholder 2"/>
          <p:cNvSpPr>
            <a:spLocks noGrp="1"/>
          </p:cNvSpPr>
          <p:nvPr>
            <p:ph sz="quarter" idx="1"/>
          </p:nvPr>
        </p:nvSpPr>
        <p:spPr/>
        <p:txBody>
          <a:bodyPr/>
          <a:lstStyle/>
          <a:p>
            <a:r>
              <a:rPr lang="he-IL" dirty="0" smtClean="0"/>
              <a:t>היינו רוצים לכתוב </a:t>
            </a:r>
            <a:r>
              <a:rPr lang="he-IL" dirty="0" err="1" smtClean="0"/>
              <a:t>פונקצית</a:t>
            </a:r>
            <a:r>
              <a:rPr lang="he-IL" dirty="0" smtClean="0"/>
              <a:t> </a:t>
            </a:r>
            <a:r>
              <a:rPr lang="en-US" dirty="0" smtClean="0"/>
              <a:t>sort</a:t>
            </a:r>
            <a:r>
              <a:rPr lang="he-IL" dirty="0" smtClean="0"/>
              <a:t> כללית, שתקבל כפרמטר משתנה שידע לבצע את פעולת ההשוואה</a:t>
            </a:r>
          </a:p>
          <a:p>
            <a:r>
              <a:rPr lang="he-IL" dirty="0" smtClean="0"/>
              <a:t>ניתן להגדיר בשפת </a:t>
            </a:r>
            <a:r>
              <a:rPr lang="en-US" dirty="0" smtClean="0"/>
              <a:t>C</a:t>
            </a:r>
            <a:r>
              <a:rPr lang="he-IL" dirty="0" smtClean="0"/>
              <a:t> טיפוס חדש הנקרא "</a:t>
            </a:r>
            <a:r>
              <a:rPr lang="he-IL" b="1" dirty="0" smtClean="0"/>
              <a:t>מצביע לפונקציה</a:t>
            </a:r>
            <a:r>
              <a:rPr lang="he-IL" dirty="0" smtClean="0"/>
              <a:t>", </a:t>
            </a:r>
            <a:r>
              <a:rPr lang="he-IL" u="sng" dirty="0" smtClean="0"/>
              <a:t>והוא חתימה של פונקציה</a:t>
            </a:r>
          </a:p>
          <a:p>
            <a:r>
              <a:rPr lang="he-IL" dirty="0" smtClean="0"/>
              <a:t>משתנה מטיפוס זה יכול להיות כל פונקציה עם חתימה זהה אליו</a:t>
            </a:r>
          </a:p>
          <a:p>
            <a:r>
              <a:rPr lang="he-IL" dirty="0" smtClean="0"/>
              <a:t>ניתן כעת להעביר טיפוס זה כפרמטר לפונקציה, ובתור הארגומנט יישלח שם הפונקציה המבוקשת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ox(in)">
                                      <p:cBhvr>
                                        <p:cTn id="10" dur="500"/>
                                        <p:tgtEl>
                                          <p:spTgt spid="3">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ox(in)">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he-IL" dirty="0" err="1" smtClean="0"/>
              <a:t>פונקצית</a:t>
            </a:r>
            <a:r>
              <a:rPr lang="he-IL" dirty="0" smtClean="0"/>
              <a:t> </a:t>
            </a:r>
            <a:r>
              <a:rPr lang="en-US" dirty="0" smtClean="0"/>
              <a:t>sortWords</a:t>
            </a:r>
            <a:r>
              <a:rPr lang="he-IL" dirty="0" smtClean="0"/>
              <a:t> כללית</a:t>
            </a:r>
          </a:p>
        </p:txBody>
      </p:sp>
      <p:sp>
        <p:nvSpPr>
          <p:cNvPr id="16387" name="Content Placeholder 2"/>
          <p:cNvSpPr>
            <a:spLocks noGrp="1"/>
          </p:cNvSpPr>
          <p:nvPr>
            <p:ph sz="quarter" idx="1"/>
          </p:nvPr>
        </p:nvSpPr>
        <p:spPr>
          <a:xfrm>
            <a:off x="179512" y="2564904"/>
            <a:ext cx="9361040" cy="3649960"/>
          </a:xfrm>
        </p:spPr>
        <p:txBody>
          <a:bodyPr>
            <a:normAutofit/>
          </a:bodyPr>
          <a:lstStyle/>
          <a:p>
            <a:pPr marL="457200" indent="-457200" algn="l" rtl="0">
              <a:spcBef>
                <a:spcPct val="0"/>
              </a:spcBef>
              <a:buNone/>
            </a:pPr>
            <a:r>
              <a:rPr lang="en-US" sz="2000" dirty="0" smtClean="0"/>
              <a:t>void sortWords(char arr[][MAX_LEN], int lines,  </a:t>
            </a:r>
            <a:r>
              <a:rPr lang="en-US" sz="2000" b="1" dirty="0" smtClean="0"/>
              <a:t>int (*compare)(char*, char*)</a:t>
            </a:r>
            <a:r>
              <a:rPr lang="en-US" sz="2000" dirty="0" smtClean="0"/>
              <a:t>)</a:t>
            </a:r>
          </a:p>
          <a:p>
            <a:pPr marL="457200" indent="-457200" algn="l" rtl="0">
              <a:spcBef>
                <a:spcPct val="0"/>
              </a:spcBef>
              <a:buNone/>
            </a:pPr>
            <a:r>
              <a:rPr lang="he-IL" sz="2000" dirty="0" smtClean="0"/>
              <a:t>}</a:t>
            </a:r>
          </a:p>
          <a:p>
            <a:pPr marL="457200" indent="-457200" algn="l" rtl="0">
              <a:spcBef>
                <a:spcPct val="0"/>
              </a:spcBef>
              <a:buNone/>
            </a:pPr>
            <a:r>
              <a:rPr lang="en-US" sz="2000" dirty="0" smtClean="0"/>
              <a:t>	int </a:t>
            </a:r>
            <a:r>
              <a:rPr lang="en-US" sz="2000" dirty="0" err="1" smtClean="0"/>
              <a:t>i</a:t>
            </a:r>
            <a:r>
              <a:rPr lang="en-US" sz="2000" dirty="0" smtClean="0"/>
              <a:t>, j;</a:t>
            </a:r>
          </a:p>
          <a:p>
            <a:pPr marL="457200" indent="-457200" algn="l" rtl="0">
              <a:spcBef>
                <a:spcPct val="0"/>
              </a:spcBef>
              <a:buNone/>
            </a:pPr>
            <a:r>
              <a:rPr lang="nn-NO" sz="2000" dirty="0" smtClean="0"/>
              <a:t>	for (i=0 ; i &lt; lines ; i++)</a:t>
            </a:r>
          </a:p>
          <a:p>
            <a:pPr marL="457200" indent="-457200" algn="l" rtl="0">
              <a:spcBef>
                <a:spcPct val="0"/>
              </a:spcBef>
              <a:buNone/>
            </a:pPr>
            <a:r>
              <a:rPr lang="he-IL" sz="2000" dirty="0" smtClean="0"/>
              <a:t>	}</a:t>
            </a:r>
          </a:p>
          <a:p>
            <a:pPr marL="457200" indent="-457200" algn="l" rtl="0">
              <a:spcBef>
                <a:spcPct val="0"/>
              </a:spcBef>
              <a:buNone/>
            </a:pPr>
            <a:r>
              <a:rPr lang="en-US" sz="2000" dirty="0" smtClean="0"/>
              <a:t>	            for (j=i+1 ; j &lt; lines ; j++)</a:t>
            </a:r>
          </a:p>
          <a:p>
            <a:pPr marL="457200" indent="-457200" algn="l" rtl="0">
              <a:spcBef>
                <a:spcPct val="0"/>
              </a:spcBef>
              <a:buNone/>
            </a:pPr>
            <a:r>
              <a:rPr lang="en-US" sz="2000" dirty="0" smtClean="0"/>
              <a:t>		    if (</a:t>
            </a:r>
            <a:r>
              <a:rPr lang="en-US" sz="2000" b="1" dirty="0" smtClean="0"/>
              <a:t>compare</a:t>
            </a:r>
            <a:r>
              <a:rPr lang="en-US" sz="2000" dirty="0" smtClean="0"/>
              <a:t>(</a:t>
            </a:r>
            <a:r>
              <a:rPr lang="en-US" sz="2000" dirty="0" err="1" smtClean="0"/>
              <a:t>arr</a:t>
            </a:r>
            <a:r>
              <a:rPr lang="en-US" sz="2000" dirty="0" smtClean="0"/>
              <a:t>[</a:t>
            </a:r>
            <a:r>
              <a:rPr lang="en-US" sz="2000" dirty="0" err="1" smtClean="0"/>
              <a:t>i</a:t>
            </a:r>
            <a:r>
              <a:rPr lang="en-US" sz="2000" dirty="0" smtClean="0"/>
              <a:t>], </a:t>
            </a:r>
            <a:r>
              <a:rPr lang="en-US" sz="2000" dirty="0" err="1" smtClean="0"/>
              <a:t>arr</a:t>
            </a:r>
            <a:r>
              <a:rPr lang="en-US" sz="2000" dirty="0" smtClean="0"/>
              <a:t>[j]) &gt; 0)</a:t>
            </a:r>
          </a:p>
          <a:p>
            <a:pPr marL="457200" indent="-457200" algn="l" rtl="0">
              <a:spcBef>
                <a:spcPct val="0"/>
              </a:spcBef>
              <a:buNone/>
            </a:pPr>
            <a:r>
              <a:rPr lang="en-US" sz="2000" dirty="0" smtClean="0"/>
              <a:t>			</a:t>
            </a:r>
            <a:r>
              <a:rPr lang="en-US" sz="2000" dirty="0" err="1" smtClean="0"/>
              <a:t>swapStrings</a:t>
            </a:r>
            <a:r>
              <a:rPr lang="en-US" sz="2000" dirty="0" smtClean="0"/>
              <a:t>(</a:t>
            </a:r>
            <a:r>
              <a:rPr lang="en-US" sz="2000" dirty="0" err="1" smtClean="0"/>
              <a:t>arr</a:t>
            </a:r>
            <a:r>
              <a:rPr lang="en-US" sz="2000" dirty="0" smtClean="0"/>
              <a:t>[</a:t>
            </a:r>
            <a:r>
              <a:rPr lang="en-US" sz="2000" dirty="0" err="1" smtClean="0"/>
              <a:t>i</a:t>
            </a:r>
            <a:r>
              <a:rPr lang="en-US" sz="2000" dirty="0" smtClean="0"/>
              <a:t>], </a:t>
            </a:r>
            <a:r>
              <a:rPr lang="en-US" sz="2000" dirty="0" err="1" smtClean="0"/>
              <a:t>arr</a:t>
            </a:r>
            <a:r>
              <a:rPr lang="en-US" sz="2000" dirty="0" smtClean="0"/>
              <a:t>[j]);</a:t>
            </a:r>
          </a:p>
          <a:p>
            <a:pPr marL="457200" indent="-457200" algn="l" rtl="0">
              <a:spcBef>
                <a:spcPct val="0"/>
              </a:spcBef>
              <a:buNone/>
            </a:pPr>
            <a:r>
              <a:rPr lang="he-IL" sz="2000" dirty="0" smtClean="0"/>
              <a:t>	{</a:t>
            </a:r>
          </a:p>
          <a:p>
            <a:pPr marL="457200" indent="-457200" algn="l" rtl="0">
              <a:spcBef>
                <a:spcPct val="0"/>
              </a:spcBef>
              <a:buNone/>
            </a:pPr>
            <a:r>
              <a:rPr lang="he-IL" sz="2000" dirty="0" smtClean="0"/>
              <a:t>{</a:t>
            </a:r>
          </a:p>
          <a:p>
            <a:pPr marL="457200" indent="-457200" algn="l" rtl="0">
              <a:spcBef>
                <a:spcPct val="0"/>
              </a:spcBef>
              <a:buFont typeface="Franklin Gothic Book" pitchFamily="34" charset="0"/>
              <a:buAutoNum type="arabicPeriod"/>
            </a:pPr>
            <a:endParaRPr lang="he-IL" sz="2000" dirty="0" smtClean="0"/>
          </a:p>
        </p:txBody>
      </p:sp>
      <p:sp>
        <p:nvSpPr>
          <p:cNvPr id="6" name="Rectangular Callout 5"/>
          <p:cNvSpPr/>
          <p:nvPr/>
        </p:nvSpPr>
        <p:spPr>
          <a:xfrm>
            <a:off x="2339752" y="1382688"/>
            <a:ext cx="3670176" cy="894184"/>
          </a:xfrm>
          <a:prstGeom prst="wedgeRectCallout">
            <a:avLst>
              <a:gd name="adj1" fmla="val 69697"/>
              <a:gd name="adj2" fmla="val 89138"/>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sz="2000" b="1" dirty="0"/>
              <a:t>פרמטר שהוא חתימה של פונקציה.</a:t>
            </a:r>
          </a:p>
          <a:p>
            <a:pPr algn="ctr" rtl="1">
              <a:defRPr/>
            </a:pPr>
            <a:r>
              <a:rPr lang="he-IL" sz="2000" b="1" dirty="0"/>
              <a:t>במקרה זה פונקציה המחזירה </a:t>
            </a:r>
            <a:r>
              <a:rPr lang="en-US" sz="2000" b="1" dirty="0"/>
              <a:t>int</a:t>
            </a:r>
            <a:r>
              <a:rPr lang="he-IL" sz="2000" b="1" dirty="0"/>
              <a:t> ומקבלת 2 מחרוזות.</a:t>
            </a:r>
          </a:p>
        </p:txBody>
      </p:sp>
      <p:sp>
        <p:nvSpPr>
          <p:cNvPr id="7" name="Rectangular Callout 6"/>
          <p:cNvSpPr/>
          <p:nvPr/>
        </p:nvSpPr>
        <p:spPr>
          <a:xfrm>
            <a:off x="5508104" y="3429000"/>
            <a:ext cx="3257128" cy="854968"/>
          </a:xfrm>
          <a:prstGeom prst="wedgeRectCallout">
            <a:avLst>
              <a:gd name="adj1" fmla="val -133274"/>
              <a:gd name="adj2" fmla="val 78752"/>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sz="2000" b="1" dirty="0"/>
              <a:t>הפעלת הפונקציה.</a:t>
            </a:r>
          </a:p>
          <a:p>
            <a:pPr algn="ctr" rtl="1">
              <a:defRPr/>
            </a:pPr>
            <a:r>
              <a:rPr lang="he-IL" sz="2000" b="1" dirty="0"/>
              <a:t>במקרה זה הפונקציה מחזירה </a:t>
            </a:r>
            <a:r>
              <a:rPr lang="en-US" sz="2000" b="1" dirty="0"/>
              <a:t>int</a:t>
            </a:r>
            <a:r>
              <a:rPr lang="he-IL" sz="2000" b="1" dirty="0"/>
              <a:t> ומקבלת 2 מחרוזות.</a:t>
            </a:r>
          </a:p>
        </p:txBody>
      </p:sp>
      <p:sp>
        <p:nvSpPr>
          <p:cNvPr id="8" name="Rectangular Callout 5"/>
          <p:cNvSpPr/>
          <p:nvPr/>
        </p:nvSpPr>
        <p:spPr>
          <a:xfrm>
            <a:off x="7136668" y="1359432"/>
            <a:ext cx="3670176" cy="894184"/>
          </a:xfrm>
          <a:prstGeom prst="wedgeRectCallout">
            <a:avLst>
              <a:gd name="adj1" fmla="val -47506"/>
              <a:gd name="adj2" fmla="val 92019"/>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sz="2000" b="1" dirty="0" smtClean="0"/>
              <a:t>הסוגריים עוזרות להבדיל בין מצביע לפונקציה לבין מצביע!</a:t>
            </a:r>
          </a:p>
          <a:p>
            <a:pPr algn="ctr" rtl="1">
              <a:defRPr/>
            </a:pPr>
            <a:r>
              <a:rPr lang="he-IL" sz="2000" b="1" dirty="0" smtClean="0"/>
              <a:t>ואנו חייבים ליישם זאת!</a:t>
            </a:r>
            <a:endParaRPr lang="he-IL"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 1"/>
          <p:cNvSpPr>
            <a:spLocks noGrp="1"/>
          </p:cNvSpPr>
          <p:nvPr>
            <p:ph type="title"/>
          </p:nvPr>
        </p:nvSpPr>
        <p:spPr/>
        <p:txBody>
          <a:bodyPr>
            <a:normAutofit fontScale="90000"/>
          </a:bodyPr>
          <a:lstStyle/>
          <a:p>
            <a:r>
              <a:rPr lang="he-IL" dirty="0" smtClean="0"/>
              <a:t>שימוש </a:t>
            </a:r>
            <a:r>
              <a:rPr lang="he-IL" dirty="0" err="1" smtClean="0"/>
              <a:t>בפונקצית</a:t>
            </a:r>
            <a:r>
              <a:rPr lang="he-IL" dirty="0" smtClean="0"/>
              <a:t> </a:t>
            </a:r>
            <a:br>
              <a:rPr lang="he-IL" dirty="0" smtClean="0"/>
            </a:br>
            <a:r>
              <a:rPr lang="en-US" dirty="0" smtClean="0"/>
              <a:t>sortWords</a:t>
            </a:r>
            <a:r>
              <a:rPr lang="he-IL" dirty="0" smtClean="0"/>
              <a:t> כללית</a:t>
            </a:r>
          </a:p>
        </p:txBody>
      </p:sp>
      <p:sp>
        <p:nvSpPr>
          <p:cNvPr id="17410" name="Content Placeholder 2"/>
          <p:cNvSpPr>
            <a:spLocks noGrp="1"/>
          </p:cNvSpPr>
          <p:nvPr>
            <p:ph sz="quarter" idx="1"/>
          </p:nvPr>
        </p:nvSpPr>
        <p:spPr>
          <a:xfrm>
            <a:off x="457200" y="1219200"/>
            <a:ext cx="8229600" cy="5638800"/>
          </a:xfrm>
        </p:spPr>
        <p:txBody>
          <a:bodyPr>
            <a:normAutofit fontScale="85000" lnSpcReduction="10000"/>
          </a:bodyPr>
          <a:lstStyle/>
          <a:p>
            <a:pPr marL="342900" indent="-342900" algn="l" defTabSz="715963" rtl="0">
              <a:spcBef>
                <a:spcPts val="200"/>
              </a:spcBef>
              <a:buFont typeface="Franklin Gothic Book" pitchFamily="34" charset="0"/>
              <a:buAutoNum type="arabicPeriod"/>
            </a:pPr>
            <a:r>
              <a:rPr lang="en-US" sz="1800" dirty="0" smtClean="0"/>
              <a:t>int </a:t>
            </a:r>
            <a:r>
              <a:rPr lang="en-US" sz="1800" dirty="0" err="1" smtClean="0"/>
              <a:t>compareByLen</a:t>
            </a:r>
            <a:r>
              <a:rPr lang="en-US" sz="1800" dirty="0" smtClean="0"/>
              <a:t>(char* str1, char* str2)</a:t>
            </a:r>
          </a:p>
          <a:p>
            <a:pPr marL="342900" indent="-342900" algn="l" defTabSz="715963" rtl="0">
              <a:spcBef>
                <a:spcPts val="200"/>
              </a:spcBef>
              <a:buFont typeface="Franklin Gothic Book" pitchFamily="34" charset="0"/>
              <a:buAutoNum type="arabicPeriod"/>
            </a:pPr>
            <a:r>
              <a:rPr lang="en-US" sz="1800" dirty="0" smtClean="0"/>
              <a:t>{</a:t>
            </a:r>
            <a:endParaRPr lang="he-IL" sz="1800" dirty="0" smtClean="0"/>
          </a:p>
          <a:p>
            <a:pPr marL="342900" indent="-342900" algn="l" defTabSz="715963" rtl="0">
              <a:spcBef>
                <a:spcPts val="200"/>
              </a:spcBef>
              <a:buFont typeface="Franklin Gothic Book" pitchFamily="34" charset="0"/>
              <a:buAutoNum type="arabicPeriod"/>
            </a:pPr>
            <a:r>
              <a:rPr lang="en-US" sz="1800" dirty="0" smtClean="0"/>
              <a:t>	int size1 = </a:t>
            </a:r>
            <a:r>
              <a:rPr lang="en-US" sz="1800" dirty="0" err="1" smtClean="0"/>
              <a:t>strlen</a:t>
            </a:r>
            <a:r>
              <a:rPr lang="en-US" sz="1800" dirty="0" smtClean="0"/>
              <a:t>(str1), size2 = </a:t>
            </a:r>
            <a:r>
              <a:rPr lang="en-US" sz="1800" dirty="0" err="1" smtClean="0"/>
              <a:t>strlen</a:t>
            </a:r>
            <a:r>
              <a:rPr lang="en-US" sz="1800" dirty="0" smtClean="0"/>
              <a:t>(str2);</a:t>
            </a:r>
          </a:p>
          <a:p>
            <a:pPr marL="342900" indent="-342900" algn="l" defTabSz="715963" rtl="0">
              <a:spcBef>
                <a:spcPts val="200"/>
              </a:spcBef>
              <a:buFont typeface="Franklin Gothic Book" pitchFamily="34" charset="0"/>
              <a:buAutoNum type="arabicPeriod"/>
            </a:pPr>
            <a:r>
              <a:rPr lang="en-US" sz="1800" dirty="0" smtClean="0"/>
              <a:t>	if (size1 &lt; size2)    	return -1;</a:t>
            </a:r>
          </a:p>
          <a:p>
            <a:pPr marL="342900" indent="-342900" algn="l" defTabSz="715963" rtl="0">
              <a:spcBef>
                <a:spcPts val="200"/>
              </a:spcBef>
              <a:buFont typeface="Franklin Gothic Book" pitchFamily="34" charset="0"/>
              <a:buAutoNum type="arabicPeriod"/>
            </a:pPr>
            <a:r>
              <a:rPr lang="en-US" sz="1800" dirty="0" smtClean="0"/>
              <a:t>	else if (size1 &gt; size2)	return 1;</a:t>
            </a:r>
          </a:p>
          <a:p>
            <a:pPr marL="342900" indent="-342900" algn="l" defTabSz="715963" rtl="0">
              <a:spcBef>
                <a:spcPts val="200"/>
              </a:spcBef>
              <a:buFont typeface="Franklin Gothic Book" pitchFamily="34" charset="0"/>
              <a:buAutoNum type="arabicPeriod"/>
            </a:pPr>
            <a:r>
              <a:rPr lang="en-US" sz="1800" dirty="0" smtClean="0"/>
              <a:t>	else 		return 0;</a:t>
            </a:r>
          </a:p>
          <a:p>
            <a:pPr marL="342900" indent="-342900" algn="l" defTabSz="715963" rtl="0">
              <a:spcBef>
                <a:spcPts val="200"/>
              </a:spcBef>
              <a:buFont typeface="Franklin Gothic Book" pitchFamily="34" charset="0"/>
              <a:buAutoNum type="arabicPeriod"/>
            </a:pPr>
            <a:r>
              <a:rPr lang="he-IL" sz="1800" dirty="0" smtClean="0"/>
              <a:t>{</a:t>
            </a:r>
            <a:endParaRPr lang="en-US" sz="1800" dirty="0" smtClean="0"/>
          </a:p>
          <a:p>
            <a:pPr marL="342900" indent="-342900" algn="l" defTabSz="715963" rtl="0">
              <a:spcBef>
                <a:spcPts val="200"/>
              </a:spcBef>
              <a:buFont typeface="Franklin Gothic Book" pitchFamily="34" charset="0"/>
              <a:buAutoNum type="arabicPeriod"/>
            </a:pPr>
            <a:r>
              <a:rPr lang="he-IL" sz="1800" dirty="0" smtClean="0"/>
              <a:t> </a:t>
            </a:r>
            <a:endParaRPr lang="en-US" sz="1800" dirty="0" smtClean="0"/>
          </a:p>
          <a:p>
            <a:pPr marL="342900" indent="-342900" algn="l" defTabSz="715963" rtl="0">
              <a:spcBef>
                <a:spcPts val="200"/>
              </a:spcBef>
              <a:buFont typeface="Franklin Gothic Book" pitchFamily="34" charset="0"/>
              <a:buAutoNum type="arabicPeriod"/>
            </a:pPr>
            <a:r>
              <a:rPr lang="en-US" sz="1800" dirty="0" smtClean="0"/>
              <a:t>void main()</a:t>
            </a:r>
          </a:p>
          <a:p>
            <a:pPr marL="342900" indent="-342900" algn="l" defTabSz="715963" rtl="0">
              <a:spcBef>
                <a:spcPts val="200"/>
              </a:spcBef>
              <a:buFont typeface="Franklin Gothic Book" pitchFamily="34" charset="0"/>
              <a:buAutoNum type="arabicPeriod"/>
            </a:pPr>
            <a:r>
              <a:rPr lang="he-IL" sz="1800" dirty="0" smtClean="0"/>
              <a:t>}</a:t>
            </a:r>
          </a:p>
          <a:p>
            <a:pPr marL="342900" indent="-342900" algn="l" defTabSz="715963" rtl="0">
              <a:spcBef>
                <a:spcPts val="200"/>
              </a:spcBef>
              <a:buFont typeface="Franklin Gothic Book" pitchFamily="34" charset="0"/>
              <a:buAutoNum type="arabicPeriod"/>
            </a:pPr>
            <a:r>
              <a:rPr lang="en-US" sz="1800" dirty="0" smtClean="0"/>
              <a:t>	char words[][MAX_LEN] = {"hello", "</a:t>
            </a:r>
            <a:r>
              <a:rPr lang="en-US" sz="1800" dirty="0" err="1" smtClean="0"/>
              <a:t>boker</a:t>
            </a:r>
            <a:r>
              <a:rPr lang="en-US" sz="1800" dirty="0" smtClean="0"/>
              <a:t> </a:t>
            </a:r>
            <a:r>
              <a:rPr lang="en-US" sz="1800" dirty="0" err="1" smtClean="0"/>
              <a:t>tov</a:t>
            </a:r>
            <a:r>
              <a:rPr lang="en-US" sz="1800" dirty="0" smtClean="0"/>
              <a:t>", "apple", "yes", "car"};</a:t>
            </a:r>
          </a:p>
          <a:p>
            <a:pPr marL="342900" indent="-342900" algn="l" defTabSz="715963" rtl="0">
              <a:spcBef>
                <a:spcPts val="200"/>
              </a:spcBef>
              <a:buFont typeface="Franklin Gothic Book" pitchFamily="34" charset="0"/>
              <a:buAutoNum type="arabicPeriod"/>
            </a:pPr>
            <a:r>
              <a:rPr lang="en-US" sz="1800" dirty="0" smtClean="0"/>
              <a:t>	int </a:t>
            </a:r>
            <a:r>
              <a:rPr lang="en-US" sz="1800" dirty="0" err="1" smtClean="0"/>
              <a:t>numOfWords</a:t>
            </a:r>
            <a:r>
              <a:rPr lang="en-US" sz="1800" dirty="0" smtClean="0"/>
              <a:t> = </a:t>
            </a:r>
            <a:r>
              <a:rPr lang="en-US" sz="1800" dirty="0" err="1" smtClean="0"/>
              <a:t>sizeof</a:t>
            </a:r>
            <a:r>
              <a:rPr lang="en-US" sz="1800" dirty="0" smtClean="0"/>
              <a:t>(words)/</a:t>
            </a:r>
            <a:r>
              <a:rPr lang="en-US" sz="1800" dirty="0" err="1" smtClean="0"/>
              <a:t>sizeof</a:t>
            </a:r>
            <a:r>
              <a:rPr lang="en-US" sz="1800" dirty="0" smtClean="0"/>
              <a:t>(words[0]);</a:t>
            </a:r>
          </a:p>
          <a:p>
            <a:pPr marL="342900" indent="-342900" algn="l" defTabSz="715963" rtl="0">
              <a:spcBef>
                <a:spcPts val="200"/>
              </a:spcBef>
              <a:buFont typeface="Franklin Gothic Book" pitchFamily="34" charset="0"/>
              <a:buAutoNum type="arabicPeriod"/>
            </a:pPr>
            <a:r>
              <a:rPr lang="he-IL" sz="1800" dirty="0" smtClean="0"/>
              <a:t> </a:t>
            </a:r>
          </a:p>
          <a:p>
            <a:pPr marL="342900" indent="-342900" algn="l" defTabSz="715963" rtl="0">
              <a:spcBef>
                <a:spcPts val="200"/>
              </a:spcBef>
              <a:buFont typeface="Franklin Gothic Book" pitchFamily="34" charset="0"/>
              <a:buAutoNum type="arabicPeriod"/>
            </a:pPr>
            <a:r>
              <a:rPr lang="en-US" sz="1800" dirty="0" smtClean="0"/>
              <a:t>	printf("The words:\n");</a:t>
            </a:r>
          </a:p>
          <a:p>
            <a:pPr marL="342900" indent="-342900" algn="l" defTabSz="715963" rtl="0">
              <a:spcBef>
                <a:spcPts val="200"/>
              </a:spcBef>
              <a:buFont typeface="Franklin Gothic Book" pitchFamily="34" charset="0"/>
              <a:buAutoNum type="arabicPeriod"/>
            </a:pPr>
            <a:r>
              <a:rPr lang="en-US" sz="1800" dirty="0" smtClean="0"/>
              <a:t>	</a:t>
            </a:r>
            <a:r>
              <a:rPr lang="en-US" sz="1800" dirty="0" err="1" smtClean="0"/>
              <a:t>printWords</a:t>
            </a:r>
            <a:r>
              <a:rPr lang="en-US" sz="1800" dirty="0" smtClean="0"/>
              <a:t>(words, </a:t>
            </a:r>
            <a:r>
              <a:rPr lang="en-US" sz="1800" dirty="0" err="1" smtClean="0"/>
              <a:t>numOfWords</a:t>
            </a:r>
            <a:r>
              <a:rPr lang="en-US" sz="1800" dirty="0" smtClean="0"/>
              <a:t>);</a:t>
            </a:r>
          </a:p>
          <a:p>
            <a:pPr marL="342900" indent="-342900" algn="l" defTabSz="715963" rtl="0">
              <a:spcBef>
                <a:spcPts val="200"/>
              </a:spcBef>
              <a:buFont typeface="Franklin Gothic Book" pitchFamily="34" charset="0"/>
              <a:buAutoNum type="arabicPeriod"/>
            </a:pPr>
            <a:r>
              <a:rPr lang="he-IL" sz="1800" dirty="0" smtClean="0"/>
              <a:t> </a:t>
            </a:r>
          </a:p>
          <a:p>
            <a:pPr marL="342900" indent="-342900" algn="l" defTabSz="715963" rtl="0">
              <a:spcBef>
                <a:spcPts val="200"/>
              </a:spcBef>
              <a:buFont typeface="Franklin Gothic Book" pitchFamily="34" charset="0"/>
              <a:buAutoNum type="arabicPeriod"/>
            </a:pPr>
            <a:r>
              <a:rPr lang="en-US" sz="1800" dirty="0" smtClean="0"/>
              <a:t>	printf("The words after sort by </a:t>
            </a:r>
            <a:r>
              <a:rPr lang="en-US" sz="1800" dirty="0" err="1" smtClean="0"/>
              <a:t>len</a:t>
            </a:r>
            <a:r>
              <a:rPr lang="en-US" sz="1800" dirty="0" smtClean="0"/>
              <a:t>:\n");</a:t>
            </a:r>
          </a:p>
          <a:p>
            <a:pPr marL="342900" indent="-342900" algn="l" defTabSz="715963" rtl="0">
              <a:spcBef>
                <a:spcPts val="200"/>
              </a:spcBef>
              <a:buFont typeface="Franklin Gothic Book" pitchFamily="34" charset="0"/>
              <a:buAutoNum type="arabicPeriod"/>
            </a:pPr>
            <a:r>
              <a:rPr lang="en-US" sz="1800" dirty="0" smtClean="0"/>
              <a:t>	</a:t>
            </a:r>
            <a:r>
              <a:rPr lang="en-US" sz="1800" b="1" dirty="0" err="1" smtClean="0"/>
              <a:t>sortWords</a:t>
            </a:r>
            <a:r>
              <a:rPr lang="en-US" sz="1800" dirty="0" smtClean="0"/>
              <a:t>(words, </a:t>
            </a:r>
            <a:r>
              <a:rPr lang="en-US" sz="1800" dirty="0" err="1" smtClean="0"/>
              <a:t>numOfWords</a:t>
            </a:r>
            <a:r>
              <a:rPr lang="en-US" sz="1800" dirty="0" smtClean="0"/>
              <a:t>, </a:t>
            </a:r>
            <a:r>
              <a:rPr lang="en-US" sz="1800" b="1" dirty="0" err="1" smtClean="0"/>
              <a:t>compareByLen</a:t>
            </a:r>
            <a:r>
              <a:rPr lang="en-US" sz="1800" dirty="0" smtClean="0"/>
              <a:t>);</a:t>
            </a:r>
          </a:p>
          <a:p>
            <a:pPr marL="342900" indent="-342900" algn="l" defTabSz="715963" rtl="0">
              <a:spcBef>
                <a:spcPts val="200"/>
              </a:spcBef>
              <a:buFont typeface="Franklin Gothic Book" pitchFamily="34" charset="0"/>
              <a:buAutoNum type="arabicPeriod"/>
            </a:pPr>
            <a:r>
              <a:rPr lang="en-US" sz="1800" dirty="0" smtClean="0"/>
              <a:t>	</a:t>
            </a:r>
            <a:r>
              <a:rPr lang="en-US" sz="1800" dirty="0" err="1" smtClean="0"/>
              <a:t>printWords</a:t>
            </a:r>
            <a:r>
              <a:rPr lang="en-US" sz="1800" dirty="0" smtClean="0"/>
              <a:t>(words, </a:t>
            </a:r>
            <a:r>
              <a:rPr lang="en-US" sz="1800" dirty="0" err="1" smtClean="0"/>
              <a:t>numOfWords</a:t>
            </a:r>
            <a:r>
              <a:rPr lang="en-US" sz="1800" dirty="0" smtClean="0"/>
              <a:t>);</a:t>
            </a:r>
          </a:p>
          <a:p>
            <a:pPr marL="342900" indent="-342900" algn="l" defTabSz="715963" rtl="0">
              <a:spcBef>
                <a:spcPts val="200"/>
              </a:spcBef>
              <a:buFont typeface="Franklin Gothic Book" pitchFamily="34" charset="0"/>
              <a:buAutoNum type="arabicPeriod"/>
            </a:pPr>
            <a:r>
              <a:rPr lang="he-IL" sz="1800" dirty="0" smtClean="0"/>
              <a:t> </a:t>
            </a:r>
          </a:p>
          <a:p>
            <a:pPr marL="342900" indent="-342900" algn="l" defTabSz="715963" rtl="0">
              <a:spcBef>
                <a:spcPts val="200"/>
              </a:spcBef>
              <a:buFont typeface="Franklin Gothic Book" pitchFamily="34" charset="0"/>
              <a:buAutoNum type="arabicPeriod"/>
            </a:pPr>
            <a:r>
              <a:rPr lang="en-US" sz="1800" dirty="0" smtClean="0"/>
              <a:t>	printf("The words after sort lexicographic:\n");</a:t>
            </a:r>
          </a:p>
          <a:p>
            <a:pPr marL="342900" indent="-342900" algn="l" defTabSz="715963" rtl="0">
              <a:spcBef>
                <a:spcPts val="200"/>
              </a:spcBef>
              <a:buFont typeface="Franklin Gothic Book" pitchFamily="34" charset="0"/>
              <a:buAutoNum type="arabicPeriod"/>
            </a:pPr>
            <a:r>
              <a:rPr lang="en-US" sz="1800" dirty="0" smtClean="0"/>
              <a:t>	</a:t>
            </a:r>
            <a:r>
              <a:rPr lang="en-US" sz="1800" b="1" dirty="0" err="1" smtClean="0"/>
              <a:t>sortWords</a:t>
            </a:r>
            <a:r>
              <a:rPr lang="en-US" sz="1800" dirty="0" smtClean="0"/>
              <a:t>(words, </a:t>
            </a:r>
            <a:r>
              <a:rPr lang="en-US" sz="1800" dirty="0" err="1" smtClean="0"/>
              <a:t>numOfWords</a:t>
            </a:r>
            <a:r>
              <a:rPr lang="en-US" sz="1800" dirty="0" smtClean="0"/>
              <a:t>, </a:t>
            </a:r>
            <a:r>
              <a:rPr lang="en-US" sz="1800" b="1" dirty="0" err="1" smtClean="0"/>
              <a:t>strcmp</a:t>
            </a:r>
            <a:r>
              <a:rPr lang="en-US" sz="1800" dirty="0" smtClean="0"/>
              <a:t>);</a:t>
            </a:r>
          </a:p>
          <a:p>
            <a:pPr marL="342900" indent="-342900" algn="l" defTabSz="715963" rtl="0">
              <a:spcBef>
                <a:spcPts val="200"/>
              </a:spcBef>
              <a:buFont typeface="Franklin Gothic Book" pitchFamily="34" charset="0"/>
              <a:buAutoNum type="arabicPeriod"/>
            </a:pPr>
            <a:r>
              <a:rPr lang="en-US" sz="1800" dirty="0" smtClean="0"/>
              <a:t>	</a:t>
            </a:r>
            <a:r>
              <a:rPr lang="en-US" sz="1800" dirty="0" err="1" smtClean="0"/>
              <a:t>printWords</a:t>
            </a:r>
            <a:r>
              <a:rPr lang="en-US" sz="1800" dirty="0" smtClean="0"/>
              <a:t>(words, </a:t>
            </a:r>
            <a:r>
              <a:rPr lang="en-US" sz="1800" dirty="0" err="1" smtClean="0"/>
              <a:t>numOfWords</a:t>
            </a:r>
            <a:r>
              <a:rPr lang="en-US" sz="1800" dirty="0" smtClean="0"/>
              <a:t>);</a:t>
            </a:r>
          </a:p>
          <a:p>
            <a:pPr marL="342900" indent="-342900" algn="l" defTabSz="715963" rtl="0">
              <a:spcBef>
                <a:spcPts val="200"/>
              </a:spcBef>
              <a:buFont typeface="Franklin Gothic Book" pitchFamily="34" charset="0"/>
              <a:buAutoNum type="arabicPeriod"/>
            </a:pPr>
            <a:r>
              <a:rPr lang="he-IL" sz="1800" dirty="0" smtClean="0"/>
              <a:t>{</a:t>
            </a:r>
          </a:p>
        </p:txBody>
      </p:sp>
      <p:sp>
        <p:nvSpPr>
          <p:cNvPr id="7" name="Rectangular Callout 6"/>
          <p:cNvSpPr/>
          <p:nvPr/>
        </p:nvSpPr>
        <p:spPr>
          <a:xfrm>
            <a:off x="6019800" y="4263073"/>
            <a:ext cx="2971800" cy="1152128"/>
          </a:xfrm>
          <a:prstGeom prst="wedgeRectCallout">
            <a:avLst>
              <a:gd name="adj1" fmla="val -88386"/>
              <a:gd name="adj2" fmla="val 108564"/>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endParaRPr lang="he-IL" sz="2000" dirty="0"/>
          </a:p>
        </p:txBody>
      </p:sp>
      <p:sp>
        <p:nvSpPr>
          <p:cNvPr id="8" name="Rectangular Callout 7"/>
          <p:cNvSpPr/>
          <p:nvPr/>
        </p:nvSpPr>
        <p:spPr>
          <a:xfrm>
            <a:off x="6019800" y="3819878"/>
            <a:ext cx="2971800" cy="1595323"/>
          </a:xfrm>
          <a:prstGeom prst="wedgeRectCallout">
            <a:avLst>
              <a:gd name="adj1" fmla="val -89472"/>
              <a:gd name="adj2" fmla="val 33922"/>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sz="2000" b="1" dirty="0"/>
              <a:t>קריאה לפונקציה </a:t>
            </a:r>
            <a:r>
              <a:rPr lang="en-US" sz="2000" b="1" dirty="0"/>
              <a:t>sortWords</a:t>
            </a:r>
            <a:r>
              <a:rPr lang="he-IL" sz="2000" b="1" dirty="0"/>
              <a:t> כאשר הארגומנט השלישי הוא שם של פונקציה המחזירה </a:t>
            </a:r>
            <a:r>
              <a:rPr lang="en-US" sz="2000" b="1" dirty="0"/>
              <a:t>int</a:t>
            </a:r>
            <a:r>
              <a:rPr lang="he-IL" sz="2000" b="1" dirty="0"/>
              <a:t> ומקבלת 2 מחרוזות.</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ox(in)">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he-IL" smtClean="0"/>
              <a:t>הפונקציה </a:t>
            </a:r>
            <a:r>
              <a:rPr lang="en-US" smtClean="0"/>
              <a:t>filter</a:t>
            </a:r>
            <a:endParaRPr lang="he-IL" smtClean="0"/>
          </a:p>
        </p:txBody>
      </p:sp>
      <p:sp>
        <p:nvSpPr>
          <p:cNvPr id="18435" name="Content Placeholder 2"/>
          <p:cNvSpPr>
            <a:spLocks noGrp="1"/>
          </p:cNvSpPr>
          <p:nvPr>
            <p:ph sz="quarter" idx="1"/>
          </p:nvPr>
        </p:nvSpPr>
        <p:spPr>
          <a:xfrm>
            <a:off x="457200" y="1219200"/>
            <a:ext cx="8229600" cy="5638800"/>
          </a:xfrm>
        </p:spPr>
        <p:txBody>
          <a:bodyPr>
            <a:normAutofit fontScale="85000" lnSpcReduction="10000"/>
          </a:bodyPr>
          <a:lstStyle/>
          <a:p>
            <a:pPr marL="342900" indent="-342900" algn="l" rtl="0">
              <a:spcBef>
                <a:spcPts val="200"/>
              </a:spcBef>
              <a:buFont typeface="Franklin Gothic Book" pitchFamily="34" charset="0"/>
              <a:buAutoNum type="arabicPeriod"/>
            </a:pPr>
            <a:r>
              <a:rPr lang="en-US" sz="1800" dirty="0" smtClean="0"/>
              <a:t>#include &lt;stdio.h&gt;</a:t>
            </a:r>
          </a:p>
          <a:p>
            <a:pPr marL="342900" indent="-342900" algn="l" rtl="0">
              <a:spcBef>
                <a:spcPts val="200"/>
              </a:spcBef>
              <a:buFont typeface="Franklin Gothic Book" pitchFamily="34" charset="0"/>
              <a:buAutoNum type="arabicPeriod"/>
            </a:pPr>
            <a:r>
              <a:rPr lang="en-US" sz="1800" dirty="0" smtClean="0"/>
              <a:t> </a:t>
            </a:r>
            <a:endParaRPr lang="he-IL" sz="1800" dirty="0" smtClean="0"/>
          </a:p>
          <a:p>
            <a:pPr marL="342900" indent="-342900" algn="l" rtl="0">
              <a:spcBef>
                <a:spcPts val="200"/>
              </a:spcBef>
              <a:buFont typeface="Franklin Gothic Book" pitchFamily="34" charset="0"/>
              <a:buAutoNum type="arabicPeriod"/>
            </a:pPr>
            <a:r>
              <a:rPr lang="sv-SE" sz="1800" dirty="0" smtClean="0"/>
              <a:t>void filter(const int arr[], int size, </a:t>
            </a:r>
            <a:r>
              <a:rPr lang="sv-SE" sz="1800" b="1" dirty="0" smtClean="0"/>
              <a:t>int (*foo)(int)</a:t>
            </a:r>
            <a:r>
              <a:rPr lang="sv-SE" sz="1800" dirty="0" smtClean="0"/>
              <a:t>)</a:t>
            </a:r>
          </a:p>
          <a:p>
            <a:pPr marL="342900" indent="-342900" algn="l" rtl="0">
              <a:spcBef>
                <a:spcPts val="200"/>
              </a:spcBef>
              <a:buFont typeface="Franklin Gothic Book" pitchFamily="34" charset="0"/>
              <a:buAutoNum type="arabicPeriod"/>
            </a:pPr>
            <a:r>
              <a:rPr lang="he-IL" sz="1800" dirty="0" smtClean="0"/>
              <a:t>}</a:t>
            </a:r>
          </a:p>
          <a:p>
            <a:pPr marL="342900" indent="-342900" algn="l" rtl="0">
              <a:spcBef>
                <a:spcPts val="200"/>
              </a:spcBef>
              <a:buFont typeface="Franklin Gothic Book" pitchFamily="34" charset="0"/>
              <a:buAutoNum type="arabicPeriod"/>
            </a:pPr>
            <a:r>
              <a:rPr lang="en-US" sz="1800" dirty="0" smtClean="0"/>
              <a:t>	int </a:t>
            </a:r>
            <a:r>
              <a:rPr lang="en-US" sz="1800" dirty="0" err="1" smtClean="0"/>
              <a:t>i</a:t>
            </a:r>
            <a:r>
              <a:rPr lang="en-US" sz="1800" dirty="0" smtClean="0"/>
              <a:t>;</a:t>
            </a:r>
          </a:p>
          <a:p>
            <a:pPr marL="342900" indent="-342900" algn="l" rtl="0">
              <a:spcBef>
                <a:spcPts val="200"/>
              </a:spcBef>
              <a:buFont typeface="Franklin Gothic Book" pitchFamily="34" charset="0"/>
              <a:buAutoNum type="arabicPeriod"/>
            </a:pPr>
            <a:r>
              <a:rPr lang="nn-NO" sz="1800" dirty="0" smtClean="0"/>
              <a:t>	for (i=0 ; i &lt; size ; i++)</a:t>
            </a:r>
            <a:endParaRPr lang="he-IL" sz="1800" dirty="0" smtClean="0"/>
          </a:p>
          <a:p>
            <a:pPr marL="342900" indent="-342900" algn="l" rtl="0">
              <a:spcBef>
                <a:spcPts val="200"/>
              </a:spcBef>
              <a:buFont typeface="Franklin Gothic Book" pitchFamily="34" charset="0"/>
              <a:buAutoNum type="arabicPeriod"/>
            </a:pPr>
            <a:r>
              <a:rPr lang="en-US" sz="1800" dirty="0" smtClean="0"/>
              <a:t>	          if ( </a:t>
            </a:r>
            <a:r>
              <a:rPr lang="en-US" sz="1800" b="1" dirty="0" smtClean="0"/>
              <a:t>foo</a:t>
            </a:r>
            <a:r>
              <a:rPr lang="en-US" sz="1800" dirty="0" smtClean="0"/>
              <a:t>( arr[</a:t>
            </a:r>
            <a:r>
              <a:rPr lang="en-US" sz="1800" dirty="0" err="1" smtClean="0"/>
              <a:t>i</a:t>
            </a:r>
            <a:r>
              <a:rPr lang="en-US" sz="1800" dirty="0" smtClean="0"/>
              <a:t>] )  ==  1 )</a:t>
            </a:r>
          </a:p>
          <a:p>
            <a:pPr marL="342900" indent="-342900" algn="l" rtl="0">
              <a:spcBef>
                <a:spcPts val="200"/>
              </a:spcBef>
              <a:buFont typeface="Franklin Gothic Book" pitchFamily="34" charset="0"/>
              <a:buAutoNum type="arabicPeriod"/>
            </a:pPr>
            <a:r>
              <a:rPr lang="en-US" sz="1800" dirty="0" smtClean="0"/>
              <a:t>		  printf("%d ", arr[</a:t>
            </a:r>
            <a:r>
              <a:rPr lang="en-US" sz="1800" dirty="0" err="1" smtClean="0"/>
              <a:t>i</a:t>
            </a:r>
            <a:r>
              <a:rPr lang="en-US" sz="1800" dirty="0" smtClean="0"/>
              <a:t>]);</a:t>
            </a:r>
            <a:endParaRPr lang="he-IL" sz="1800" dirty="0" smtClean="0"/>
          </a:p>
          <a:p>
            <a:pPr marL="342900" indent="-342900" algn="l" rtl="0">
              <a:spcBef>
                <a:spcPts val="200"/>
              </a:spcBef>
              <a:buFont typeface="Franklin Gothic Book" pitchFamily="34" charset="0"/>
              <a:buAutoNum type="arabicPeriod"/>
            </a:pPr>
            <a:r>
              <a:rPr lang="he-IL" sz="1800" dirty="0" smtClean="0"/>
              <a:t>{</a:t>
            </a:r>
          </a:p>
          <a:p>
            <a:pPr marL="342900" indent="-342900" algn="l" rtl="0">
              <a:spcBef>
                <a:spcPts val="200"/>
              </a:spcBef>
              <a:buFont typeface="Franklin Gothic Book" pitchFamily="34" charset="0"/>
              <a:buAutoNum type="arabicPeriod"/>
            </a:pPr>
            <a:r>
              <a:rPr lang="en-US" sz="1800" dirty="0" smtClean="0"/>
              <a:t> </a:t>
            </a:r>
            <a:endParaRPr lang="he-IL" sz="1800" dirty="0" smtClean="0"/>
          </a:p>
          <a:p>
            <a:pPr marL="342900" indent="-342900" algn="l" rtl="0">
              <a:spcBef>
                <a:spcPts val="200"/>
              </a:spcBef>
              <a:buFont typeface="Franklin Gothic Book" pitchFamily="34" charset="0"/>
              <a:buAutoNum type="arabicPeriod"/>
            </a:pPr>
            <a:r>
              <a:rPr lang="en-US" sz="1800" dirty="0" smtClean="0"/>
              <a:t>int </a:t>
            </a:r>
            <a:r>
              <a:rPr lang="en-US" sz="1800" dirty="0" err="1" smtClean="0"/>
              <a:t>isOdd</a:t>
            </a:r>
            <a:r>
              <a:rPr lang="en-US" sz="1800" dirty="0" smtClean="0"/>
              <a:t>(int x)       {return x%2 != 0;}</a:t>
            </a:r>
            <a:endParaRPr lang="he-IL" sz="1800" dirty="0" smtClean="0"/>
          </a:p>
          <a:p>
            <a:pPr marL="342900" indent="-342900" algn="l" rtl="0">
              <a:spcBef>
                <a:spcPts val="200"/>
              </a:spcBef>
              <a:buFont typeface="Franklin Gothic Book" pitchFamily="34" charset="0"/>
              <a:buAutoNum type="arabicPeriod"/>
            </a:pPr>
            <a:r>
              <a:rPr lang="en-US" sz="1800" dirty="0" smtClean="0"/>
              <a:t>int </a:t>
            </a:r>
            <a:r>
              <a:rPr lang="en-US" sz="1800" dirty="0" err="1" smtClean="0"/>
              <a:t>isPositive</a:t>
            </a:r>
            <a:r>
              <a:rPr lang="en-US" sz="1800" dirty="0" smtClean="0"/>
              <a:t>(int x)  {return x &gt; 0;}</a:t>
            </a:r>
            <a:endParaRPr lang="he-IL" sz="1800" dirty="0" smtClean="0"/>
          </a:p>
          <a:p>
            <a:pPr marL="342900" indent="-342900" algn="l" rtl="0">
              <a:spcBef>
                <a:spcPts val="200"/>
              </a:spcBef>
              <a:buFont typeface="Franklin Gothic Book" pitchFamily="34" charset="0"/>
              <a:buAutoNum type="arabicPeriod"/>
            </a:pPr>
            <a:r>
              <a:rPr lang="en-US" sz="1800" dirty="0" smtClean="0"/>
              <a:t> </a:t>
            </a:r>
            <a:endParaRPr lang="he-IL" sz="1800" dirty="0" smtClean="0"/>
          </a:p>
          <a:p>
            <a:pPr marL="342900" indent="-342900" algn="l" rtl="0">
              <a:spcBef>
                <a:spcPts val="200"/>
              </a:spcBef>
              <a:buFont typeface="Franklin Gothic Book" pitchFamily="34" charset="0"/>
              <a:buAutoNum type="arabicPeriod"/>
            </a:pPr>
            <a:r>
              <a:rPr lang="en-US" sz="1800" dirty="0" smtClean="0"/>
              <a:t>void main()</a:t>
            </a:r>
          </a:p>
          <a:p>
            <a:pPr marL="342900" indent="-342900" algn="l" rtl="0">
              <a:spcBef>
                <a:spcPts val="200"/>
              </a:spcBef>
              <a:buFont typeface="Franklin Gothic Book" pitchFamily="34" charset="0"/>
              <a:buAutoNum type="arabicPeriod"/>
            </a:pPr>
            <a:r>
              <a:rPr lang="he-IL" sz="1800" dirty="0" smtClean="0"/>
              <a:t>}</a:t>
            </a:r>
          </a:p>
          <a:p>
            <a:pPr marL="342900" indent="-342900" algn="l" rtl="0">
              <a:spcBef>
                <a:spcPts val="200"/>
              </a:spcBef>
              <a:buFont typeface="Franklin Gothic Book" pitchFamily="34" charset="0"/>
              <a:buAutoNum type="arabicPeriod"/>
            </a:pPr>
            <a:r>
              <a:rPr lang="en-US" sz="1800" dirty="0" smtClean="0"/>
              <a:t>	int arr[] = {-3, 6, -2, 8, 1, -4};</a:t>
            </a:r>
          </a:p>
          <a:p>
            <a:pPr marL="342900" indent="-342900" algn="l" rtl="0">
              <a:spcBef>
                <a:spcPts val="200"/>
              </a:spcBef>
              <a:buFont typeface="Franklin Gothic Book" pitchFamily="34" charset="0"/>
              <a:buAutoNum type="arabicPeriod"/>
            </a:pPr>
            <a:r>
              <a:rPr lang="en-US" sz="1800" dirty="0" smtClean="0"/>
              <a:t>	int size = </a:t>
            </a:r>
            <a:r>
              <a:rPr lang="en-US" sz="1800" dirty="0" err="1" smtClean="0"/>
              <a:t>sizeof</a:t>
            </a:r>
            <a:r>
              <a:rPr lang="en-US" sz="1800" dirty="0" smtClean="0"/>
              <a:t>(</a:t>
            </a:r>
            <a:r>
              <a:rPr lang="en-US" sz="1800" dirty="0" err="1" smtClean="0"/>
              <a:t>arr</a:t>
            </a:r>
            <a:r>
              <a:rPr lang="en-US" sz="1800" dirty="0" smtClean="0"/>
              <a:t>)/</a:t>
            </a:r>
            <a:r>
              <a:rPr lang="en-US" sz="1800" dirty="0" err="1" smtClean="0"/>
              <a:t>sizeof</a:t>
            </a:r>
            <a:r>
              <a:rPr lang="en-US" sz="1800" dirty="0" smtClean="0"/>
              <a:t>(</a:t>
            </a:r>
            <a:r>
              <a:rPr lang="en-US" sz="1800" dirty="0" err="1" smtClean="0"/>
              <a:t>arr</a:t>
            </a:r>
            <a:r>
              <a:rPr lang="en-US" sz="1800" dirty="0" smtClean="0"/>
              <a:t>[0]);</a:t>
            </a:r>
          </a:p>
          <a:p>
            <a:pPr marL="342900" indent="-342900" algn="l" rtl="0">
              <a:spcBef>
                <a:spcPts val="200"/>
              </a:spcBef>
              <a:buFont typeface="Franklin Gothic Book" pitchFamily="34" charset="0"/>
              <a:buAutoNum type="arabicPeriod"/>
            </a:pPr>
            <a:r>
              <a:rPr lang="en-US" sz="1800" dirty="0" smtClean="0"/>
              <a:t> </a:t>
            </a:r>
            <a:endParaRPr lang="he-IL" sz="1800" dirty="0" smtClean="0"/>
          </a:p>
          <a:p>
            <a:pPr marL="342900" indent="-342900" algn="l" rtl="0">
              <a:spcBef>
                <a:spcPts val="200"/>
              </a:spcBef>
              <a:buFont typeface="Franklin Gothic Book" pitchFamily="34" charset="0"/>
              <a:buAutoNum type="arabicPeriod"/>
            </a:pPr>
            <a:r>
              <a:rPr lang="en-US" sz="1800" dirty="0" smtClean="0"/>
              <a:t>	printf("All odd numbers are: \n");</a:t>
            </a:r>
          </a:p>
          <a:p>
            <a:pPr marL="342900" indent="-342900" algn="l" rtl="0">
              <a:spcBef>
                <a:spcPts val="200"/>
              </a:spcBef>
              <a:buFont typeface="Franklin Gothic Book" pitchFamily="34" charset="0"/>
              <a:buAutoNum type="arabicPeriod"/>
            </a:pPr>
            <a:r>
              <a:rPr lang="en-US" sz="1800" dirty="0" smtClean="0"/>
              <a:t>	filter(</a:t>
            </a:r>
            <a:r>
              <a:rPr lang="en-US" sz="1800" dirty="0" err="1" smtClean="0"/>
              <a:t>arr</a:t>
            </a:r>
            <a:r>
              <a:rPr lang="en-US" sz="1800" dirty="0" smtClean="0"/>
              <a:t>, size, </a:t>
            </a:r>
            <a:r>
              <a:rPr lang="en-US" sz="1800" b="1" dirty="0" err="1" smtClean="0"/>
              <a:t>isOdd</a:t>
            </a:r>
            <a:r>
              <a:rPr lang="en-US" sz="1800" dirty="0" smtClean="0"/>
              <a:t>);</a:t>
            </a:r>
          </a:p>
          <a:p>
            <a:pPr marL="342900" indent="-342900" algn="l" rtl="0">
              <a:spcBef>
                <a:spcPts val="200"/>
              </a:spcBef>
              <a:buFont typeface="Franklin Gothic Book" pitchFamily="34" charset="0"/>
              <a:buAutoNum type="arabicPeriod"/>
            </a:pPr>
            <a:r>
              <a:rPr lang="en-US" sz="1800" dirty="0" smtClean="0"/>
              <a:t> </a:t>
            </a:r>
            <a:endParaRPr lang="he-IL" sz="1800" dirty="0" smtClean="0"/>
          </a:p>
          <a:p>
            <a:pPr marL="342900" indent="-342900" algn="l" rtl="0">
              <a:spcBef>
                <a:spcPts val="200"/>
              </a:spcBef>
              <a:buFont typeface="Franklin Gothic Book" pitchFamily="34" charset="0"/>
              <a:buAutoNum type="arabicPeriod"/>
            </a:pPr>
            <a:r>
              <a:rPr lang="en-US" sz="1800" dirty="0" smtClean="0"/>
              <a:t>	printf(“\</a:t>
            </a:r>
            <a:r>
              <a:rPr lang="en-US" sz="1800" dirty="0" err="1" smtClean="0"/>
              <a:t>nAll</a:t>
            </a:r>
            <a:r>
              <a:rPr lang="en-US" sz="1800" dirty="0" smtClean="0"/>
              <a:t> positive numbers are:\n ");</a:t>
            </a:r>
          </a:p>
          <a:p>
            <a:pPr marL="342900" indent="-342900" algn="l" rtl="0">
              <a:spcBef>
                <a:spcPts val="200"/>
              </a:spcBef>
              <a:buFont typeface="Franklin Gothic Book" pitchFamily="34" charset="0"/>
              <a:buAutoNum type="arabicPeriod"/>
            </a:pPr>
            <a:r>
              <a:rPr lang="en-US" sz="1800" dirty="0" smtClean="0"/>
              <a:t>	filter(</a:t>
            </a:r>
            <a:r>
              <a:rPr lang="en-US" sz="1800" dirty="0" err="1" smtClean="0"/>
              <a:t>arr</a:t>
            </a:r>
            <a:r>
              <a:rPr lang="en-US" sz="1800" dirty="0" smtClean="0"/>
              <a:t>, size, </a:t>
            </a:r>
            <a:r>
              <a:rPr lang="en-US" sz="1800" b="1" dirty="0" err="1" smtClean="0"/>
              <a:t>isPositive</a:t>
            </a:r>
            <a:r>
              <a:rPr lang="en-US" sz="1800" dirty="0" smtClean="0"/>
              <a:t>);</a:t>
            </a:r>
          </a:p>
          <a:p>
            <a:pPr marL="342900" indent="-342900" algn="l" rtl="0">
              <a:spcBef>
                <a:spcPts val="200"/>
              </a:spcBef>
              <a:buFont typeface="Franklin Gothic Book" pitchFamily="34" charset="0"/>
              <a:buAutoNum type="arabicPeriod"/>
            </a:pPr>
            <a:r>
              <a:rPr lang="en-US" sz="1800" dirty="0" smtClean="0"/>
              <a:t>}</a:t>
            </a:r>
            <a:endParaRPr lang="he-IL" sz="1800" dirty="0" smtClean="0"/>
          </a:p>
        </p:txBody>
      </p:sp>
      <p:sp>
        <p:nvSpPr>
          <p:cNvPr id="9" name="Rectangular Callout 8"/>
          <p:cNvSpPr/>
          <p:nvPr/>
        </p:nvSpPr>
        <p:spPr>
          <a:xfrm>
            <a:off x="5205802" y="1232615"/>
            <a:ext cx="3962400" cy="1143000"/>
          </a:xfrm>
          <a:prstGeom prst="wedgeRectCallout">
            <a:avLst>
              <a:gd name="adj1" fmla="val -66595"/>
              <a:gd name="adj2" fmla="val -8983"/>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sz="2000" b="1" dirty="0"/>
              <a:t>הפונקציה </a:t>
            </a:r>
            <a:r>
              <a:rPr lang="en-US" sz="2000" b="1" dirty="0"/>
              <a:t>filter</a:t>
            </a:r>
            <a:r>
              <a:rPr lang="he-IL" sz="2000" b="1" dirty="0"/>
              <a:t> תקבל כפרמטר שם של פונקציה המקבלת </a:t>
            </a:r>
            <a:r>
              <a:rPr lang="he-IL" sz="2000" b="1" dirty="0" smtClean="0"/>
              <a:t> </a:t>
            </a:r>
            <a:r>
              <a:rPr lang="en-US" sz="2000" b="1" dirty="0" smtClean="0"/>
              <a:t>int</a:t>
            </a:r>
            <a:r>
              <a:rPr lang="he-IL" sz="2000" b="1" dirty="0" smtClean="0"/>
              <a:t> </a:t>
            </a:r>
            <a:r>
              <a:rPr lang="he-IL" sz="2000" b="1" dirty="0"/>
              <a:t>ומחזירה </a:t>
            </a:r>
            <a:r>
              <a:rPr lang="en-US" sz="2000" b="1" dirty="0"/>
              <a:t>int</a:t>
            </a:r>
            <a:r>
              <a:rPr lang="he-IL" sz="2000" b="1" dirty="0"/>
              <a:t>, ותפעיל פונקציה זו על כל אחד מאיברי המערך</a:t>
            </a:r>
          </a:p>
        </p:txBody>
      </p:sp>
      <p:pic>
        <p:nvPicPr>
          <p:cNvPr id="18439" name="Picture 8"/>
          <p:cNvPicPr>
            <a:picLocks noChangeAspect="1" noChangeArrowheads="1"/>
          </p:cNvPicPr>
          <p:nvPr/>
        </p:nvPicPr>
        <p:blipFill>
          <a:blip r:embed="rId2" cstate="print"/>
          <a:srcRect/>
          <a:stretch>
            <a:fillRect/>
          </a:stretch>
        </p:blipFill>
        <p:spPr bwMode="auto">
          <a:xfrm>
            <a:off x="4355976" y="3284984"/>
            <a:ext cx="4567237" cy="13049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he-IL" dirty="0" smtClean="0"/>
              <a:t>הפונקציה </a:t>
            </a:r>
            <a:r>
              <a:rPr lang="en-US" dirty="0" smtClean="0"/>
              <a:t>atexit</a:t>
            </a:r>
            <a:endParaRPr lang="he-IL" dirty="0" smtClean="0"/>
          </a:p>
        </p:txBody>
      </p:sp>
      <p:sp>
        <p:nvSpPr>
          <p:cNvPr id="19459" name="Content Placeholder 2"/>
          <p:cNvSpPr>
            <a:spLocks noGrp="1"/>
          </p:cNvSpPr>
          <p:nvPr>
            <p:ph sz="quarter" idx="1"/>
          </p:nvPr>
        </p:nvSpPr>
        <p:spPr/>
        <p:txBody>
          <a:bodyPr/>
          <a:lstStyle/>
          <a:p>
            <a:r>
              <a:rPr lang="he-IL" dirty="0" smtClean="0"/>
              <a:t>ניתן להגדיר בתחילת התוכנית פונקציה אשר תופעל ברגע שהתוכנית תסתיים </a:t>
            </a:r>
            <a:r>
              <a:rPr lang="he-IL" b="1" u="sng" dirty="0" smtClean="0"/>
              <a:t>באופן תקין</a:t>
            </a:r>
          </a:p>
          <a:p>
            <a:pPr lvl="1"/>
            <a:r>
              <a:rPr lang="he-IL" dirty="0" smtClean="0"/>
              <a:t>למשל, כדי לנקות משאבים עם היציאה, כמו סגירת קבצים באופן מרוכז</a:t>
            </a:r>
          </a:p>
          <a:p>
            <a:r>
              <a:rPr lang="he-IL" dirty="0" smtClean="0"/>
              <a:t>כדי לעשות זאת נקרא </a:t>
            </a:r>
            <a:r>
              <a:rPr lang="he-IL" dirty="0" err="1" smtClean="0"/>
              <a:t>לפונציה</a:t>
            </a:r>
            <a:r>
              <a:rPr lang="he-IL" dirty="0" smtClean="0"/>
              <a:t> </a:t>
            </a:r>
            <a:r>
              <a:rPr lang="en-US" dirty="0" smtClean="0"/>
              <a:t>atexit</a:t>
            </a:r>
            <a:r>
              <a:rPr lang="he-IL" dirty="0" smtClean="0"/>
              <a:t> המקבלת כפרמטר פוינטר לפונקציה </a:t>
            </a:r>
            <a:r>
              <a:rPr lang="he-IL" u="sng" dirty="0" smtClean="0"/>
              <a:t>המקבלת </a:t>
            </a:r>
            <a:r>
              <a:rPr lang="en-US" u="sng" dirty="0" smtClean="0"/>
              <a:t>void</a:t>
            </a:r>
            <a:r>
              <a:rPr lang="he-IL" u="sng" dirty="0" smtClean="0"/>
              <a:t> ומחזירה </a:t>
            </a:r>
            <a:r>
              <a:rPr lang="en-US" u="sng" dirty="0" smtClean="0"/>
              <a:t>void</a:t>
            </a:r>
            <a:endParaRPr lang="he-IL" u="sng" dirty="0" smtClean="0"/>
          </a:p>
          <a:p>
            <a:r>
              <a:rPr lang="he-IL" b="1" dirty="0" smtClean="0"/>
              <a:t>אם הפונקציה </a:t>
            </a:r>
            <a:r>
              <a:rPr lang="en-US" b="1" dirty="0" smtClean="0"/>
              <a:t>atexit</a:t>
            </a:r>
            <a:r>
              <a:rPr lang="he-IL" b="1" dirty="0" smtClean="0"/>
              <a:t> נקראה יותר מפעם אחת, כל הפונקציות שהועברו אליה כפרמטר יופעלו אחת אחרי השנייה, בסדר הפוך לסדר הקריאה</a:t>
            </a:r>
          </a:p>
          <a:p>
            <a:r>
              <a:rPr lang="he-IL" dirty="0" smtClean="0"/>
              <a:t>כדי להשתמש ב- </a:t>
            </a:r>
            <a:r>
              <a:rPr lang="en-US" dirty="0" smtClean="0"/>
              <a:t>atexit</a:t>
            </a:r>
            <a:r>
              <a:rPr lang="he-IL" dirty="0" smtClean="0"/>
              <a:t> צריך לעשות </a:t>
            </a:r>
            <a:r>
              <a:rPr lang="en-US" dirty="0" smtClean="0"/>
              <a:t>include</a:t>
            </a:r>
            <a:r>
              <a:rPr lang="he-IL" dirty="0" smtClean="0"/>
              <a:t> ל- </a:t>
            </a:r>
            <a:r>
              <a:rPr lang="en-US" dirty="0" err="1" smtClean="0"/>
              <a:t>stdlib.h</a:t>
            </a:r>
            <a:endParaRPr lang="he-IL"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atexit</a:t>
            </a:r>
            <a:r>
              <a:rPr lang="he-IL" dirty="0" smtClean="0"/>
              <a:t> - דוגמא</a:t>
            </a:r>
          </a:p>
        </p:txBody>
      </p:sp>
      <p:sp>
        <p:nvSpPr>
          <p:cNvPr id="20483" name="Content Placeholder 2"/>
          <p:cNvSpPr>
            <a:spLocks noGrp="1"/>
          </p:cNvSpPr>
          <p:nvPr>
            <p:ph sz="quarter" idx="1"/>
          </p:nvPr>
        </p:nvSpPr>
        <p:spPr/>
        <p:txBody>
          <a:bodyPr/>
          <a:lstStyle/>
          <a:p>
            <a:pPr algn="l" rtl="0">
              <a:spcBef>
                <a:spcPct val="0"/>
              </a:spcBef>
              <a:buFont typeface="Wingdings 2" pitchFamily="18" charset="2"/>
              <a:buNone/>
            </a:pPr>
            <a:r>
              <a:rPr lang="en-US" sz="1800" dirty="0" smtClean="0"/>
              <a:t>#include &lt;stdio.h&gt;</a:t>
            </a:r>
          </a:p>
          <a:p>
            <a:pPr algn="l" rtl="0">
              <a:spcBef>
                <a:spcPct val="0"/>
              </a:spcBef>
              <a:buFont typeface="Wingdings 2" pitchFamily="18" charset="2"/>
              <a:buNone/>
            </a:pPr>
            <a:r>
              <a:rPr lang="en-US" sz="1800" dirty="0" smtClean="0"/>
              <a:t>#include &lt;</a:t>
            </a:r>
            <a:r>
              <a:rPr lang="en-US" sz="1800" dirty="0" err="1" smtClean="0"/>
              <a:t>stdlib.h</a:t>
            </a:r>
            <a:r>
              <a:rPr lang="en-US" sz="1800" dirty="0" smtClean="0"/>
              <a:t>&gt;</a:t>
            </a:r>
          </a:p>
          <a:p>
            <a:pPr algn="l" rtl="0">
              <a:spcBef>
                <a:spcPct val="0"/>
              </a:spcBef>
              <a:buFont typeface="Wingdings 2" pitchFamily="18" charset="2"/>
              <a:buNone/>
            </a:pPr>
            <a:endParaRPr lang="he-IL" sz="1800" dirty="0" smtClean="0"/>
          </a:p>
          <a:p>
            <a:pPr algn="l" rtl="0">
              <a:spcBef>
                <a:spcPct val="0"/>
              </a:spcBef>
              <a:buFont typeface="Wingdings 2" pitchFamily="18" charset="2"/>
              <a:buNone/>
            </a:pPr>
            <a:r>
              <a:rPr lang="en-US" sz="1800" dirty="0" smtClean="0"/>
              <a:t>void </a:t>
            </a:r>
            <a:r>
              <a:rPr lang="en-US" sz="1800" dirty="0" err="1" smtClean="0"/>
              <a:t>printBye</a:t>
            </a:r>
            <a:r>
              <a:rPr lang="en-US" sz="1800" dirty="0" smtClean="0"/>
              <a:t>()   </a:t>
            </a:r>
          </a:p>
          <a:p>
            <a:pPr algn="l" rtl="0">
              <a:spcBef>
                <a:spcPct val="0"/>
              </a:spcBef>
              <a:buFont typeface="Wingdings 2" pitchFamily="18" charset="2"/>
              <a:buNone/>
            </a:pPr>
            <a:r>
              <a:rPr lang="en-US" sz="1800" dirty="0" smtClean="0"/>
              <a:t>{</a:t>
            </a:r>
          </a:p>
          <a:p>
            <a:pPr algn="l" rtl="0">
              <a:spcBef>
                <a:spcPct val="0"/>
              </a:spcBef>
              <a:buFont typeface="Wingdings 2" pitchFamily="18" charset="2"/>
              <a:buNone/>
            </a:pPr>
            <a:r>
              <a:rPr lang="en-US" sz="1800" dirty="0" smtClean="0"/>
              <a:t>       printf("Bye!\n");</a:t>
            </a:r>
          </a:p>
          <a:p>
            <a:pPr algn="l" rtl="0">
              <a:spcBef>
                <a:spcPct val="0"/>
              </a:spcBef>
              <a:buFont typeface="Wingdings 2" pitchFamily="18" charset="2"/>
              <a:buNone/>
            </a:pPr>
            <a:r>
              <a:rPr lang="en-US" sz="1800" dirty="0" smtClean="0"/>
              <a:t>}</a:t>
            </a:r>
          </a:p>
          <a:p>
            <a:pPr algn="l" rtl="0">
              <a:spcBef>
                <a:spcPct val="0"/>
              </a:spcBef>
              <a:buFont typeface="Wingdings 2" pitchFamily="18" charset="2"/>
              <a:buNone/>
            </a:pPr>
            <a:endParaRPr lang="he-IL" sz="1800" dirty="0" smtClean="0"/>
          </a:p>
          <a:p>
            <a:pPr algn="l" rtl="0">
              <a:spcBef>
                <a:spcPct val="0"/>
              </a:spcBef>
              <a:buFont typeface="Wingdings 2" pitchFamily="18" charset="2"/>
              <a:buNone/>
            </a:pPr>
            <a:r>
              <a:rPr lang="en-US" sz="1800" dirty="0" smtClean="0"/>
              <a:t>void main()</a:t>
            </a:r>
          </a:p>
          <a:p>
            <a:pPr algn="l" rtl="0">
              <a:spcBef>
                <a:spcPct val="0"/>
              </a:spcBef>
              <a:buFont typeface="Wingdings 2" pitchFamily="18" charset="2"/>
              <a:buNone/>
            </a:pPr>
            <a:r>
              <a:rPr lang="he-IL" sz="1800" dirty="0" smtClean="0"/>
              <a:t>}</a:t>
            </a:r>
          </a:p>
          <a:p>
            <a:pPr algn="l" rtl="0">
              <a:spcBef>
                <a:spcPct val="0"/>
              </a:spcBef>
              <a:buFont typeface="Wingdings 2" pitchFamily="18" charset="2"/>
              <a:buNone/>
            </a:pPr>
            <a:r>
              <a:rPr lang="en-US" sz="1800" dirty="0" smtClean="0"/>
              <a:t>	printf("--&gt; Enter main\n");</a:t>
            </a:r>
          </a:p>
          <a:p>
            <a:pPr algn="l" rtl="0">
              <a:spcBef>
                <a:spcPct val="0"/>
              </a:spcBef>
              <a:buFont typeface="Wingdings 2" pitchFamily="18" charset="2"/>
              <a:buNone/>
            </a:pPr>
            <a:r>
              <a:rPr lang="en-US" sz="1800" dirty="0" smtClean="0"/>
              <a:t>	</a:t>
            </a:r>
            <a:r>
              <a:rPr lang="en-US" sz="1800" dirty="0" err="1" smtClean="0"/>
              <a:t>atexit</a:t>
            </a:r>
            <a:r>
              <a:rPr lang="en-US" sz="1800" dirty="0" smtClean="0"/>
              <a:t>(</a:t>
            </a:r>
            <a:r>
              <a:rPr lang="en-US" sz="1800" dirty="0" err="1" smtClean="0"/>
              <a:t>printBye</a:t>
            </a:r>
            <a:r>
              <a:rPr lang="en-US" sz="1800" dirty="0" smtClean="0"/>
              <a:t>);</a:t>
            </a:r>
          </a:p>
          <a:p>
            <a:pPr algn="l" rtl="0">
              <a:spcBef>
                <a:spcPct val="0"/>
              </a:spcBef>
              <a:buFont typeface="Wingdings 2" pitchFamily="18" charset="2"/>
              <a:buNone/>
            </a:pPr>
            <a:r>
              <a:rPr lang="en-US" sz="1800" dirty="0" smtClean="0"/>
              <a:t>	printf("&lt;-- Exit main\n");</a:t>
            </a:r>
          </a:p>
          <a:p>
            <a:pPr algn="l" rtl="0">
              <a:spcBef>
                <a:spcPct val="0"/>
              </a:spcBef>
              <a:buFont typeface="Wingdings 2" pitchFamily="18" charset="2"/>
              <a:buNone/>
            </a:pPr>
            <a:r>
              <a:rPr lang="he-IL" sz="1800" dirty="0" smtClean="0"/>
              <a:t>{</a:t>
            </a:r>
          </a:p>
          <a:p>
            <a:pPr algn="l" rtl="0">
              <a:spcBef>
                <a:spcPct val="0"/>
              </a:spcBef>
              <a:buFont typeface="Wingdings 2" pitchFamily="18" charset="2"/>
              <a:buNone/>
            </a:pPr>
            <a:endParaRPr lang="he-IL" sz="1800" dirty="0" smtClean="0"/>
          </a:p>
        </p:txBody>
      </p:sp>
      <p:pic>
        <p:nvPicPr>
          <p:cNvPr id="34818" name="Picture 2"/>
          <p:cNvPicPr>
            <a:picLocks noChangeAspect="1" noChangeArrowheads="1"/>
          </p:cNvPicPr>
          <p:nvPr/>
        </p:nvPicPr>
        <p:blipFill>
          <a:blip r:embed="rId2" cstate="print"/>
          <a:srcRect/>
          <a:stretch>
            <a:fillRect/>
          </a:stretch>
        </p:blipFill>
        <p:spPr bwMode="auto">
          <a:xfrm>
            <a:off x="1524000" y="5334000"/>
            <a:ext cx="4833938" cy="11763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box(in)">
                                      <p:cBhvr>
                                        <p:cTn id="7" dur="500"/>
                                        <p:tgtEl>
                                          <p:spTgt spid="34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atexit</a:t>
            </a:r>
            <a:r>
              <a:rPr lang="he-IL" dirty="0" smtClean="0"/>
              <a:t> – דוגמא (2)</a:t>
            </a:r>
          </a:p>
        </p:txBody>
      </p:sp>
      <p:sp>
        <p:nvSpPr>
          <p:cNvPr id="21507" name="Content Placeholder 2"/>
          <p:cNvSpPr>
            <a:spLocks noGrp="1"/>
          </p:cNvSpPr>
          <p:nvPr>
            <p:ph sz="quarter" idx="1"/>
          </p:nvPr>
        </p:nvSpPr>
        <p:spPr/>
        <p:txBody>
          <a:bodyPr>
            <a:normAutofit fontScale="92500" lnSpcReduction="10000"/>
          </a:bodyPr>
          <a:lstStyle/>
          <a:p>
            <a:pPr algn="l" rtl="0">
              <a:spcBef>
                <a:spcPct val="0"/>
              </a:spcBef>
              <a:buFont typeface="Wingdings 2" pitchFamily="18" charset="2"/>
              <a:buNone/>
            </a:pPr>
            <a:r>
              <a:rPr lang="en-US" sz="1800" dirty="0" smtClean="0"/>
              <a:t>#include &lt;stdio.h&gt;</a:t>
            </a:r>
          </a:p>
          <a:p>
            <a:pPr algn="l" rtl="0">
              <a:spcBef>
                <a:spcPct val="0"/>
              </a:spcBef>
              <a:buFont typeface="Wingdings 2" pitchFamily="18" charset="2"/>
              <a:buNone/>
            </a:pPr>
            <a:r>
              <a:rPr lang="en-US" sz="1800" dirty="0" smtClean="0"/>
              <a:t>#include &lt;</a:t>
            </a:r>
            <a:r>
              <a:rPr lang="en-US" sz="1800" dirty="0" err="1" smtClean="0"/>
              <a:t>stdlib.h</a:t>
            </a:r>
            <a:r>
              <a:rPr lang="en-US" sz="1800" dirty="0" smtClean="0"/>
              <a:t>&gt;</a:t>
            </a:r>
          </a:p>
          <a:p>
            <a:pPr algn="l" rtl="0">
              <a:spcBef>
                <a:spcPct val="0"/>
              </a:spcBef>
              <a:buFont typeface="Wingdings 2" pitchFamily="18" charset="2"/>
              <a:buNone/>
            </a:pPr>
            <a:endParaRPr lang="he-IL" sz="1800" dirty="0" smtClean="0"/>
          </a:p>
          <a:p>
            <a:pPr algn="l" rtl="0">
              <a:spcBef>
                <a:spcPct val="0"/>
              </a:spcBef>
              <a:buFont typeface="Wingdings 2" pitchFamily="18" charset="2"/>
              <a:buNone/>
            </a:pPr>
            <a:r>
              <a:rPr lang="en-US" sz="1800" dirty="0" smtClean="0"/>
              <a:t>void </a:t>
            </a:r>
            <a:r>
              <a:rPr lang="en-US" sz="1800" dirty="0" err="1" smtClean="0"/>
              <a:t>printBye</a:t>
            </a:r>
            <a:r>
              <a:rPr lang="en-US" sz="1800" dirty="0" smtClean="0"/>
              <a:t>()   </a:t>
            </a:r>
          </a:p>
          <a:p>
            <a:pPr algn="l" rtl="0">
              <a:spcBef>
                <a:spcPct val="0"/>
              </a:spcBef>
              <a:buFont typeface="Wingdings 2" pitchFamily="18" charset="2"/>
              <a:buNone/>
            </a:pPr>
            <a:r>
              <a:rPr lang="en-US" sz="1800" dirty="0" smtClean="0"/>
              <a:t>{</a:t>
            </a:r>
          </a:p>
          <a:p>
            <a:pPr algn="l" rtl="0">
              <a:spcBef>
                <a:spcPct val="0"/>
              </a:spcBef>
              <a:buFont typeface="Wingdings 2" pitchFamily="18" charset="2"/>
              <a:buNone/>
            </a:pPr>
            <a:r>
              <a:rPr lang="en-US" sz="1800" dirty="0" smtClean="0"/>
              <a:t>       printf("Bye!\n");</a:t>
            </a:r>
          </a:p>
          <a:p>
            <a:pPr algn="l" rtl="0">
              <a:spcBef>
                <a:spcPct val="0"/>
              </a:spcBef>
              <a:buFont typeface="Wingdings 2" pitchFamily="18" charset="2"/>
              <a:buNone/>
            </a:pPr>
            <a:r>
              <a:rPr lang="en-US" sz="1800" dirty="0" smtClean="0"/>
              <a:t>}</a:t>
            </a:r>
          </a:p>
          <a:p>
            <a:pPr algn="l" rtl="0">
              <a:spcBef>
                <a:spcPct val="0"/>
              </a:spcBef>
              <a:buFont typeface="Wingdings 2" pitchFamily="18" charset="2"/>
              <a:buNone/>
            </a:pPr>
            <a:endParaRPr lang="en-US" sz="1800" dirty="0" smtClean="0"/>
          </a:p>
          <a:p>
            <a:pPr algn="l" rtl="0">
              <a:spcBef>
                <a:spcPct val="0"/>
              </a:spcBef>
              <a:buFont typeface="Wingdings 2" pitchFamily="18" charset="2"/>
              <a:buNone/>
            </a:pPr>
            <a:r>
              <a:rPr lang="en-US" sz="1800" dirty="0" smtClean="0"/>
              <a:t>void </a:t>
            </a:r>
            <a:r>
              <a:rPr lang="en-US" sz="1800" dirty="0" err="1" smtClean="0"/>
              <a:t>printHello</a:t>
            </a:r>
            <a:r>
              <a:rPr lang="en-US" sz="1800" dirty="0" smtClean="0"/>
              <a:t>()   </a:t>
            </a:r>
          </a:p>
          <a:p>
            <a:pPr algn="l" rtl="0">
              <a:spcBef>
                <a:spcPct val="0"/>
              </a:spcBef>
              <a:buFont typeface="Wingdings 2" pitchFamily="18" charset="2"/>
              <a:buNone/>
            </a:pPr>
            <a:r>
              <a:rPr lang="en-US" sz="1800" dirty="0" smtClean="0"/>
              <a:t>{</a:t>
            </a:r>
          </a:p>
          <a:p>
            <a:pPr algn="l" rtl="0">
              <a:spcBef>
                <a:spcPct val="0"/>
              </a:spcBef>
              <a:buFont typeface="Wingdings 2" pitchFamily="18" charset="2"/>
              <a:buNone/>
            </a:pPr>
            <a:r>
              <a:rPr lang="en-US" sz="1800" dirty="0" smtClean="0"/>
              <a:t>       printf(“Hello!\n");</a:t>
            </a:r>
          </a:p>
          <a:p>
            <a:pPr algn="l" rtl="0">
              <a:spcBef>
                <a:spcPct val="0"/>
              </a:spcBef>
              <a:buFont typeface="Wingdings 2" pitchFamily="18" charset="2"/>
              <a:buNone/>
            </a:pPr>
            <a:r>
              <a:rPr lang="en-US" sz="1800" dirty="0" smtClean="0"/>
              <a:t>}</a:t>
            </a:r>
          </a:p>
          <a:p>
            <a:pPr algn="l" rtl="0">
              <a:spcBef>
                <a:spcPct val="0"/>
              </a:spcBef>
              <a:buFont typeface="Wingdings 2" pitchFamily="18" charset="2"/>
              <a:buNone/>
            </a:pPr>
            <a:endParaRPr lang="he-IL" sz="1800" dirty="0" smtClean="0"/>
          </a:p>
          <a:p>
            <a:pPr algn="l" rtl="0">
              <a:spcBef>
                <a:spcPct val="0"/>
              </a:spcBef>
              <a:buFont typeface="Wingdings 2" pitchFamily="18" charset="2"/>
              <a:buNone/>
            </a:pPr>
            <a:r>
              <a:rPr lang="en-US" sz="1800" dirty="0" smtClean="0"/>
              <a:t>void main()</a:t>
            </a:r>
          </a:p>
          <a:p>
            <a:pPr algn="l" rtl="0">
              <a:spcBef>
                <a:spcPct val="0"/>
              </a:spcBef>
              <a:buFont typeface="Wingdings 2" pitchFamily="18" charset="2"/>
              <a:buNone/>
            </a:pPr>
            <a:r>
              <a:rPr lang="he-IL" sz="1800" dirty="0" smtClean="0"/>
              <a:t>}</a:t>
            </a:r>
          </a:p>
          <a:p>
            <a:pPr algn="l" rtl="0">
              <a:spcBef>
                <a:spcPct val="0"/>
              </a:spcBef>
              <a:buFont typeface="Wingdings 2" pitchFamily="18" charset="2"/>
              <a:buNone/>
            </a:pPr>
            <a:r>
              <a:rPr lang="en-US" sz="1800" dirty="0" smtClean="0"/>
              <a:t>	printf("--&gt; Enter main\n");</a:t>
            </a:r>
          </a:p>
          <a:p>
            <a:pPr algn="l" rtl="0">
              <a:spcBef>
                <a:spcPct val="0"/>
              </a:spcBef>
              <a:buFont typeface="Wingdings 2" pitchFamily="18" charset="2"/>
              <a:buNone/>
            </a:pPr>
            <a:r>
              <a:rPr lang="en-US" sz="1800" dirty="0" smtClean="0"/>
              <a:t>	</a:t>
            </a:r>
            <a:r>
              <a:rPr lang="en-US" sz="1800" dirty="0" err="1" smtClean="0"/>
              <a:t>atexit</a:t>
            </a:r>
            <a:r>
              <a:rPr lang="en-US" sz="1800" dirty="0" smtClean="0"/>
              <a:t>(</a:t>
            </a:r>
            <a:r>
              <a:rPr lang="en-US" sz="1800" dirty="0" err="1" smtClean="0"/>
              <a:t>printBye</a:t>
            </a:r>
            <a:r>
              <a:rPr lang="en-US" sz="1800" dirty="0" smtClean="0"/>
              <a:t>);</a:t>
            </a:r>
          </a:p>
          <a:p>
            <a:pPr algn="l" rtl="0">
              <a:spcBef>
                <a:spcPct val="0"/>
              </a:spcBef>
              <a:buFont typeface="Wingdings 2" pitchFamily="18" charset="2"/>
              <a:buNone/>
            </a:pPr>
            <a:r>
              <a:rPr lang="en-US" sz="1800" dirty="0" smtClean="0"/>
              <a:t>	</a:t>
            </a:r>
            <a:r>
              <a:rPr lang="en-US" sz="1800" dirty="0" err="1" smtClean="0"/>
              <a:t>atexit</a:t>
            </a:r>
            <a:r>
              <a:rPr lang="en-US" sz="1800" dirty="0" smtClean="0"/>
              <a:t>(</a:t>
            </a:r>
            <a:r>
              <a:rPr lang="en-US" sz="1800" dirty="0" err="1" smtClean="0"/>
              <a:t>printHello</a:t>
            </a:r>
            <a:r>
              <a:rPr lang="en-US" sz="1800" dirty="0" smtClean="0"/>
              <a:t>);</a:t>
            </a:r>
          </a:p>
          <a:p>
            <a:pPr algn="l" rtl="0">
              <a:spcBef>
                <a:spcPct val="0"/>
              </a:spcBef>
              <a:buFont typeface="Wingdings 2" pitchFamily="18" charset="2"/>
              <a:buNone/>
            </a:pPr>
            <a:r>
              <a:rPr lang="en-US" sz="1800" dirty="0" smtClean="0"/>
              <a:t>	printf("&lt;-- Exit main\n");</a:t>
            </a:r>
          </a:p>
          <a:p>
            <a:pPr algn="l" rtl="0">
              <a:spcBef>
                <a:spcPct val="0"/>
              </a:spcBef>
              <a:buFont typeface="Wingdings 2" pitchFamily="18" charset="2"/>
              <a:buNone/>
            </a:pPr>
            <a:r>
              <a:rPr lang="he-IL" sz="1800" dirty="0" smtClean="0"/>
              <a:t>{</a:t>
            </a:r>
          </a:p>
          <a:p>
            <a:pPr algn="l" rtl="0">
              <a:spcBef>
                <a:spcPct val="0"/>
              </a:spcBef>
              <a:buFont typeface="Wingdings 2" pitchFamily="18" charset="2"/>
              <a:buNone/>
            </a:pPr>
            <a:endParaRPr lang="he-IL" sz="1800" dirty="0" smtClean="0"/>
          </a:p>
        </p:txBody>
      </p:sp>
      <p:pic>
        <p:nvPicPr>
          <p:cNvPr id="35842" name="Picture 2"/>
          <p:cNvPicPr>
            <a:picLocks noChangeAspect="1" noChangeArrowheads="1"/>
          </p:cNvPicPr>
          <p:nvPr/>
        </p:nvPicPr>
        <p:blipFill>
          <a:blip r:embed="rId2" cstate="print"/>
          <a:srcRect/>
          <a:stretch>
            <a:fillRect/>
          </a:stretch>
        </p:blipFill>
        <p:spPr bwMode="auto">
          <a:xfrm>
            <a:off x="4114800" y="4343400"/>
            <a:ext cx="4573588" cy="1376363"/>
          </a:xfrm>
          <a:prstGeom prst="rect">
            <a:avLst/>
          </a:prstGeom>
          <a:noFill/>
          <a:ln w="9525">
            <a:noFill/>
            <a:miter lim="800000"/>
            <a:headEnd/>
            <a:tailEnd/>
          </a:ln>
        </p:spPr>
      </p:pic>
      <p:cxnSp>
        <p:nvCxnSpPr>
          <p:cNvPr id="3" name="מחבר חץ ישר 2"/>
          <p:cNvCxnSpPr/>
          <p:nvPr/>
        </p:nvCxnSpPr>
        <p:spPr>
          <a:xfrm flipV="1">
            <a:off x="3646697" y="5158498"/>
            <a:ext cx="0" cy="24282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box(in)">
                                      <p:cBhvr>
                                        <p:cTn id="7" dur="500"/>
                                        <p:tgtEl>
                                          <p:spTgt spid="3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he-IL" smtClean="0"/>
              <a:t>מערך של מצביעים לפונקציה - דוגמא</a:t>
            </a:r>
          </a:p>
        </p:txBody>
      </p:sp>
      <p:sp>
        <p:nvSpPr>
          <p:cNvPr id="22531" name="Content Placeholder 2"/>
          <p:cNvSpPr>
            <a:spLocks noGrp="1"/>
          </p:cNvSpPr>
          <p:nvPr>
            <p:ph sz="quarter" idx="1"/>
          </p:nvPr>
        </p:nvSpPr>
        <p:spPr>
          <a:xfrm>
            <a:off x="457200" y="980728"/>
            <a:ext cx="8229600" cy="4937760"/>
          </a:xfrm>
        </p:spPr>
        <p:txBody>
          <a:bodyPr/>
          <a:lstStyle/>
          <a:p>
            <a:pPr algn="l" rtl="0">
              <a:spcBef>
                <a:spcPct val="0"/>
              </a:spcBef>
              <a:buFont typeface="Wingdings 2" pitchFamily="18" charset="2"/>
              <a:buNone/>
            </a:pPr>
            <a:endParaRPr lang="en-US" sz="1800" dirty="0" smtClean="0"/>
          </a:p>
          <a:p>
            <a:pPr algn="l" rtl="0">
              <a:spcBef>
                <a:spcPct val="0"/>
              </a:spcBef>
              <a:buFont typeface="Wingdings 2" pitchFamily="18" charset="2"/>
              <a:buNone/>
            </a:pPr>
            <a:r>
              <a:rPr lang="en-US" sz="1800" dirty="0" smtClean="0"/>
              <a:t>#include &lt;stdio.h&gt;</a:t>
            </a:r>
          </a:p>
          <a:p>
            <a:pPr algn="l" rtl="0">
              <a:spcBef>
                <a:spcPct val="0"/>
              </a:spcBef>
              <a:buFont typeface="Wingdings 2" pitchFamily="18" charset="2"/>
              <a:buNone/>
            </a:pPr>
            <a:endParaRPr lang="he-IL" sz="1800" dirty="0" smtClean="0"/>
          </a:p>
          <a:p>
            <a:pPr algn="l" rtl="0">
              <a:spcBef>
                <a:spcPct val="0"/>
              </a:spcBef>
              <a:buFont typeface="Wingdings 2" pitchFamily="18" charset="2"/>
              <a:buNone/>
            </a:pPr>
            <a:r>
              <a:rPr lang="en-US" sz="1800" dirty="0" smtClean="0"/>
              <a:t>void </a:t>
            </a:r>
            <a:r>
              <a:rPr lang="en-US" sz="1800" dirty="0" err="1" smtClean="0"/>
              <a:t>printHello</a:t>
            </a:r>
            <a:r>
              <a:rPr lang="en-US" sz="1800" dirty="0" smtClean="0"/>
              <a:t>()  {printf("Hello!\n");}</a:t>
            </a:r>
          </a:p>
          <a:p>
            <a:pPr algn="l" rtl="0">
              <a:spcBef>
                <a:spcPct val="0"/>
              </a:spcBef>
              <a:buFont typeface="Wingdings 2" pitchFamily="18" charset="2"/>
              <a:buNone/>
            </a:pPr>
            <a:r>
              <a:rPr lang="en-US" sz="1800" dirty="0" smtClean="0"/>
              <a:t>void </a:t>
            </a:r>
            <a:r>
              <a:rPr lang="en-US" sz="1800" dirty="0" err="1" smtClean="0"/>
              <a:t>printGood</a:t>
            </a:r>
            <a:r>
              <a:rPr lang="en-US" sz="1800" dirty="0" smtClean="0"/>
              <a:t>()  {printf("Good!\n");}</a:t>
            </a:r>
          </a:p>
          <a:p>
            <a:pPr algn="l" rtl="0">
              <a:spcBef>
                <a:spcPct val="0"/>
              </a:spcBef>
              <a:buFont typeface="Wingdings 2" pitchFamily="18" charset="2"/>
              <a:buNone/>
            </a:pPr>
            <a:r>
              <a:rPr lang="en-US" sz="1800" dirty="0" smtClean="0"/>
              <a:t>void </a:t>
            </a:r>
            <a:r>
              <a:rPr lang="en-US" sz="1800" dirty="0" err="1" smtClean="0"/>
              <a:t>printBye</a:t>
            </a:r>
            <a:r>
              <a:rPr lang="en-US" sz="1800" dirty="0" smtClean="0"/>
              <a:t>()     {printf("Bye!\n");}</a:t>
            </a:r>
          </a:p>
          <a:p>
            <a:pPr algn="l" rtl="0">
              <a:spcBef>
                <a:spcPct val="0"/>
              </a:spcBef>
              <a:buFont typeface="Wingdings 2" pitchFamily="18" charset="2"/>
              <a:buNone/>
            </a:pPr>
            <a:endParaRPr lang="he-IL" sz="1800" dirty="0" smtClean="0"/>
          </a:p>
          <a:p>
            <a:pPr algn="l" rtl="0">
              <a:spcBef>
                <a:spcPct val="0"/>
              </a:spcBef>
              <a:buFont typeface="Wingdings 2" pitchFamily="18" charset="2"/>
              <a:buNone/>
            </a:pPr>
            <a:r>
              <a:rPr lang="en-US" sz="1800" dirty="0" smtClean="0"/>
              <a:t>void main()</a:t>
            </a:r>
          </a:p>
          <a:p>
            <a:pPr algn="l" rtl="0">
              <a:spcBef>
                <a:spcPct val="0"/>
              </a:spcBef>
              <a:buFont typeface="Wingdings 2" pitchFamily="18" charset="2"/>
              <a:buNone/>
            </a:pPr>
            <a:r>
              <a:rPr lang="he-IL" sz="1800" dirty="0" smtClean="0"/>
              <a:t>}</a:t>
            </a:r>
          </a:p>
          <a:p>
            <a:pPr algn="l" rtl="0">
              <a:spcBef>
                <a:spcPct val="0"/>
              </a:spcBef>
              <a:buFont typeface="Wingdings 2" pitchFamily="18" charset="2"/>
              <a:buNone/>
            </a:pPr>
            <a:r>
              <a:rPr lang="en-US" sz="1800" dirty="0" smtClean="0"/>
              <a:t>	int </a:t>
            </a:r>
            <a:r>
              <a:rPr lang="en-US" sz="1800" dirty="0" err="1" smtClean="0"/>
              <a:t>i</a:t>
            </a:r>
            <a:r>
              <a:rPr lang="en-US" sz="1800" dirty="0" smtClean="0"/>
              <a:t>, size;</a:t>
            </a:r>
          </a:p>
          <a:p>
            <a:pPr algn="l" rtl="0">
              <a:spcBef>
                <a:spcPct val="0"/>
              </a:spcBef>
              <a:buFont typeface="Wingdings 2" pitchFamily="18" charset="2"/>
              <a:buNone/>
            </a:pPr>
            <a:r>
              <a:rPr lang="en-US" sz="1800" dirty="0" smtClean="0"/>
              <a:t>	</a:t>
            </a:r>
            <a:r>
              <a:rPr lang="en-US" sz="1800" b="1" dirty="0" smtClean="0"/>
              <a:t>void (*print[])(void) </a:t>
            </a:r>
            <a:r>
              <a:rPr lang="en-US" sz="1800" dirty="0" smtClean="0"/>
              <a:t>= {</a:t>
            </a:r>
            <a:r>
              <a:rPr lang="en-US" sz="1800" dirty="0" err="1" smtClean="0"/>
              <a:t>printHello</a:t>
            </a:r>
            <a:r>
              <a:rPr lang="en-US" sz="1800" dirty="0" smtClean="0"/>
              <a:t>, </a:t>
            </a:r>
            <a:r>
              <a:rPr lang="en-US" sz="1800" dirty="0" err="1" smtClean="0"/>
              <a:t>printGood</a:t>
            </a:r>
            <a:r>
              <a:rPr lang="en-US" sz="1800" dirty="0" smtClean="0"/>
              <a:t>, </a:t>
            </a:r>
            <a:r>
              <a:rPr lang="en-US" sz="1800" dirty="0" err="1" smtClean="0"/>
              <a:t>printBye</a:t>
            </a:r>
            <a:r>
              <a:rPr lang="en-US" sz="1800" dirty="0" smtClean="0"/>
              <a:t>};</a:t>
            </a:r>
          </a:p>
          <a:p>
            <a:pPr algn="l" rtl="0">
              <a:spcBef>
                <a:spcPct val="0"/>
              </a:spcBef>
              <a:buFont typeface="Wingdings 2" pitchFamily="18" charset="2"/>
              <a:buNone/>
            </a:pPr>
            <a:r>
              <a:rPr lang="he-IL" sz="1800" dirty="0" smtClean="0"/>
              <a:t>	</a:t>
            </a:r>
          </a:p>
          <a:p>
            <a:pPr algn="l" rtl="0">
              <a:spcBef>
                <a:spcPct val="0"/>
              </a:spcBef>
              <a:buFont typeface="Wingdings 2" pitchFamily="18" charset="2"/>
              <a:buNone/>
            </a:pPr>
            <a:r>
              <a:rPr lang="en-US" sz="1800" dirty="0" smtClean="0"/>
              <a:t>	size = </a:t>
            </a:r>
            <a:r>
              <a:rPr lang="en-US" sz="1800" dirty="0" err="1" smtClean="0"/>
              <a:t>sizeof</a:t>
            </a:r>
            <a:r>
              <a:rPr lang="en-US" sz="1800" dirty="0" smtClean="0"/>
              <a:t>(print)/</a:t>
            </a:r>
            <a:r>
              <a:rPr lang="en-US" sz="1800" dirty="0" err="1" smtClean="0"/>
              <a:t>sizeof</a:t>
            </a:r>
            <a:r>
              <a:rPr lang="en-US" sz="1800" dirty="0" smtClean="0"/>
              <a:t>(print[0]);</a:t>
            </a:r>
          </a:p>
          <a:p>
            <a:pPr algn="l" rtl="0">
              <a:spcBef>
                <a:spcPct val="0"/>
              </a:spcBef>
              <a:buFont typeface="Wingdings 2" pitchFamily="18" charset="2"/>
              <a:buNone/>
            </a:pPr>
            <a:r>
              <a:rPr lang="nn-NO" sz="1800" dirty="0" smtClean="0"/>
              <a:t>	for (i=0 ; i &lt; size ; i++)</a:t>
            </a:r>
          </a:p>
          <a:p>
            <a:pPr algn="l" rtl="0">
              <a:spcBef>
                <a:spcPct val="0"/>
              </a:spcBef>
              <a:buFont typeface="Wingdings 2" pitchFamily="18" charset="2"/>
              <a:buNone/>
            </a:pPr>
            <a:r>
              <a:rPr lang="en-US" sz="1800" dirty="0" smtClean="0"/>
              <a:t>		print[</a:t>
            </a:r>
            <a:r>
              <a:rPr lang="en-US" sz="1800" dirty="0" err="1" smtClean="0"/>
              <a:t>i</a:t>
            </a:r>
            <a:r>
              <a:rPr lang="en-US" sz="1800" dirty="0" smtClean="0"/>
              <a:t>]();</a:t>
            </a:r>
            <a:endParaRPr lang="he-IL" sz="1800" dirty="0" smtClean="0"/>
          </a:p>
          <a:p>
            <a:pPr algn="l" rtl="0">
              <a:spcBef>
                <a:spcPct val="0"/>
              </a:spcBef>
              <a:buFont typeface="Wingdings 2" pitchFamily="18" charset="2"/>
              <a:buNone/>
            </a:pPr>
            <a:r>
              <a:rPr lang="he-IL" sz="1800" dirty="0" smtClean="0"/>
              <a:t>{</a:t>
            </a:r>
          </a:p>
        </p:txBody>
      </p:sp>
      <p:sp>
        <p:nvSpPr>
          <p:cNvPr id="6" name="Rectangular Callout 5"/>
          <p:cNvSpPr/>
          <p:nvPr/>
        </p:nvSpPr>
        <p:spPr>
          <a:xfrm>
            <a:off x="4572000" y="2348880"/>
            <a:ext cx="3193504" cy="1376536"/>
          </a:xfrm>
          <a:prstGeom prst="wedgeRectCallout">
            <a:avLst>
              <a:gd name="adj1" fmla="val -126187"/>
              <a:gd name="adj2" fmla="val 55692"/>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sz="2000" b="1" dirty="0"/>
              <a:t>הגדרת מערך של מצביעים לפונקציות המקבלות </a:t>
            </a:r>
            <a:r>
              <a:rPr lang="en-US" sz="2000" b="1" dirty="0"/>
              <a:t>void</a:t>
            </a:r>
            <a:r>
              <a:rPr lang="he-IL" sz="2000" b="1" dirty="0"/>
              <a:t> ומחזירות </a:t>
            </a:r>
            <a:r>
              <a:rPr lang="en-US" sz="2000" b="1" dirty="0" smtClean="0"/>
              <a:t>void</a:t>
            </a:r>
            <a:r>
              <a:rPr lang="he-IL" sz="2000" b="1" dirty="0" smtClean="0"/>
              <a:t> כלומר מ"טיפוס" זהה כיאה למערך!</a:t>
            </a:r>
            <a:endParaRPr lang="he-IL" sz="2000" b="1" dirty="0"/>
          </a:p>
        </p:txBody>
      </p:sp>
      <p:pic>
        <p:nvPicPr>
          <p:cNvPr id="36866" name="Picture 2"/>
          <p:cNvPicPr>
            <a:picLocks noChangeAspect="1" noChangeArrowheads="1"/>
          </p:cNvPicPr>
          <p:nvPr/>
        </p:nvPicPr>
        <p:blipFill>
          <a:blip r:embed="rId2" cstate="print"/>
          <a:srcRect/>
          <a:stretch>
            <a:fillRect/>
          </a:stretch>
        </p:blipFill>
        <p:spPr bwMode="auto">
          <a:xfrm>
            <a:off x="990600" y="5334000"/>
            <a:ext cx="5367338" cy="1295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6866"/>
                                        </p:tgtEl>
                                        <p:attrNameLst>
                                          <p:attrName>style.visibility</p:attrName>
                                        </p:attrNameLst>
                                      </p:cBhvr>
                                      <p:to>
                                        <p:strVal val="visible"/>
                                      </p:to>
                                    </p:set>
                                    <p:animEffect transition="in" filter="box(in)">
                                      <p:cBhvr>
                                        <p:cTn id="12" dur="500"/>
                                        <p:tgtEl>
                                          <p:spTgt spid="36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p:txBody>
          <a:bodyPr>
            <a:normAutofit/>
          </a:bodyPr>
          <a:lstStyle/>
          <a:p>
            <a:r>
              <a:rPr lang="he-IL" dirty="0" smtClean="0"/>
              <a:t>מצביע לפונקציה המקבלת ערך ומחזירה ערך</a:t>
            </a:r>
          </a:p>
        </p:txBody>
      </p:sp>
      <p:sp>
        <p:nvSpPr>
          <p:cNvPr id="23554" name="Content Placeholder 2"/>
          <p:cNvSpPr>
            <a:spLocks noGrp="1"/>
          </p:cNvSpPr>
          <p:nvPr>
            <p:ph sz="quarter" idx="1"/>
          </p:nvPr>
        </p:nvSpPr>
        <p:spPr>
          <a:xfrm>
            <a:off x="35496" y="1219200"/>
            <a:ext cx="8229600" cy="5638800"/>
          </a:xfrm>
        </p:spPr>
        <p:txBody>
          <a:bodyPr>
            <a:normAutofit fontScale="85000" lnSpcReduction="20000"/>
          </a:bodyPr>
          <a:lstStyle/>
          <a:p>
            <a:pPr marL="342900" indent="-342900" algn="l" rtl="0">
              <a:spcBef>
                <a:spcPct val="0"/>
              </a:spcBef>
              <a:buFont typeface="Franklin Gothic Book" pitchFamily="34" charset="0"/>
              <a:buAutoNum type="arabicPeriod"/>
            </a:pPr>
            <a:r>
              <a:rPr lang="en-US" sz="1800" dirty="0" smtClean="0"/>
              <a:t>#include &lt;stdio.h&gt;</a:t>
            </a:r>
          </a:p>
          <a:p>
            <a:pPr marL="342900" indent="-342900" algn="l" rtl="0">
              <a:spcBef>
                <a:spcPct val="0"/>
              </a:spcBef>
              <a:buFont typeface="Franklin Gothic Book" pitchFamily="34" charset="0"/>
              <a:buAutoNum type="arabicPeriod"/>
            </a:pPr>
            <a:r>
              <a:rPr lang="en-US" sz="1800" dirty="0" smtClean="0"/>
              <a:t> </a:t>
            </a:r>
            <a:endParaRPr lang="he-IL" sz="1800" dirty="0" smtClean="0"/>
          </a:p>
          <a:p>
            <a:pPr marL="342900" indent="-342900" algn="l" rtl="0">
              <a:spcBef>
                <a:spcPct val="0"/>
              </a:spcBef>
              <a:buFont typeface="Franklin Gothic Book" pitchFamily="34" charset="0"/>
              <a:buAutoNum type="arabicPeriod"/>
            </a:pPr>
            <a:r>
              <a:rPr lang="pt-BR" sz="1800" dirty="0" smtClean="0"/>
              <a:t>int add(int num1, int num2) {return num1 + num2;}</a:t>
            </a:r>
          </a:p>
          <a:p>
            <a:pPr marL="342900" indent="-342900" algn="l" rtl="0">
              <a:spcBef>
                <a:spcPct val="0"/>
              </a:spcBef>
              <a:buFont typeface="Franklin Gothic Book" pitchFamily="34" charset="0"/>
              <a:buAutoNum type="arabicPeriod"/>
            </a:pPr>
            <a:r>
              <a:rPr lang="pt-BR" sz="1800" dirty="0" smtClean="0"/>
              <a:t>int sub(int num1, int num2) {return num1 - num2;}</a:t>
            </a:r>
          </a:p>
          <a:p>
            <a:pPr marL="342900" indent="-342900" algn="l" rtl="0">
              <a:spcBef>
                <a:spcPct val="0"/>
              </a:spcBef>
              <a:buFont typeface="Franklin Gothic Book" pitchFamily="34" charset="0"/>
              <a:buAutoNum type="arabicPeriod"/>
            </a:pPr>
            <a:r>
              <a:rPr lang="en-US" sz="1800" dirty="0" smtClean="0"/>
              <a:t> </a:t>
            </a:r>
            <a:endParaRPr lang="he-IL" sz="1800" dirty="0" smtClean="0"/>
          </a:p>
          <a:p>
            <a:pPr marL="342900" indent="-342900" algn="l" rtl="0">
              <a:spcBef>
                <a:spcPct val="0"/>
              </a:spcBef>
              <a:buFont typeface="Franklin Gothic Book" pitchFamily="34" charset="0"/>
              <a:buAutoNum type="arabicPeriod"/>
            </a:pPr>
            <a:r>
              <a:rPr lang="en-US" sz="1800" dirty="0" smtClean="0"/>
              <a:t>void main()</a:t>
            </a:r>
          </a:p>
          <a:p>
            <a:pPr marL="342900" indent="-342900" algn="l" rtl="0">
              <a:spcBef>
                <a:spcPct val="0"/>
              </a:spcBef>
              <a:buFont typeface="Franklin Gothic Book" pitchFamily="34" charset="0"/>
              <a:buAutoNum type="arabicPeriod"/>
            </a:pPr>
            <a:r>
              <a:rPr lang="he-IL" sz="1800" dirty="0" smtClean="0"/>
              <a:t>}</a:t>
            </a:r>
          </a:p>
          <a:p>
            <a:pPr marL="342900" indent="-342900" algn="l" defTabSz="715963" rtl="0">
              <a:spcBef>
                <a:spcPct val="0"/>
              </a:spcBef>
              <a:buFont typeface="Franklin Gothic Book" pitchFamily="34" charset="0"/>
              <a:buAutoNum type="arabicPeriod"/>
            </a:pPr>
            <a:r>
              <a:rPr lang="en-US" sz="1800" dirty="0" smtClean="0"/>
              <a:t>	</a:t>
            </a:r>
            <a:endParaRPr lang="en-US" sz="1800" dirty="0" smtClean="0">
              <a:solidFill>
                <a:srgbClr val="00B050"/>
              </a:solidFill>
            </a:endParaRPr>
          </a:p>
          <a:p>
            <a:pPr marL="342900" indent="-342900" algn="l" defTabSz="715963" rtl="0">
              <a:spcBef>
                <a:spcPct val="0"/>
              </a:spcBef>
              <a:buFont typeface="Franklin Gothic Book" pitchFamily="34" charset="0"/>
              <a:buAutoNum type="arabicPeriod"/>
            </a:pPr>
            <a:r>
              <a:rPr lang="en-US" sz="1800" dirty="0" smtClean="0">
                <a:solidFill>
                  <a:srgbClr val="00B050"/>
                </a:solidFill>
              </a:rPr>
              <a:t>       //declare a ptr to a function</a:t>
            </a:r>
          </a:p>
          <a:p>
            <a:pPr marL="342900" indent="-342900" algn="l" defTabSz="715963" rtl="0">
              <a:spcBef>
                <a:spcPct val="0"/>
              </a:spcBef>
              <a:buFont typeface="Franklin Gothic Book" pitchFamily="34" charset="0"/>
              <a:buAutoNum type="arabicPeriod"/>
            </a:pPr>
            <a:r>
              <a:rPr lang="en-US" sz="1800" dirty="0" smtClean="0"/>
              <a:t>       int (*calc)(int, int) = NULL;</a:t>
            </a:r>
          </a:p>
          <a:p>
            <a:pPr marL="342900" indent="-342900" algn="l" defTabSz="715963" rtl="0">
              <a:spcBef>
                <a:spcPct val="0"/>
              </a:spcBef>
              <a:buFont typeface="Franklin Gothic Book" pitchFamily="34" charset="0"/>
              <a:buAutoNum type="arabicPeriod"/>
            </a:pPr>
            <a:endParaRPr lang="en-US" sz="1800" dirty="0" smtClean="0"/>
          </a:p>
          <a:p>
            <a:pPr marL="342900" indent="-342900" algn="l" defTabSz="715963" rtl="0">
              <a:spcBef>
                <a:spcPct val="0"/>
              </a:spcBef>
              <a:buFont typeface="Franklin Gothic Book" pitchFamily="34" charset="0"/>
              <a:buAutoNum type="arabicPeriod"/>
            </a:pPr>
            <a:r>
              <a:rPr lang="en-US" sz="1800" dirty="0" smtClean="0"/>
              <a:t>	int num1, num2, operation;</a:t>
            </a:r>
          </a:p>
          <a:p>
            <a:pPr marL="342900" indent="-342900" algn="l" defTabSz="715963" rtl="0">
              <a:spcBef>
                <a:spcPct val="0"/>
              </a:spcBef>
              <a:buFont typeface="Franklin Gothic Book" pitchFamily="34" charset="0"/>
              <a:buAutoNum type="arabicPeriod"/>
            </a:pPr>
            <a:r>
              <a:rPr lang="en-US" sz="1800" dirty="0" smtClean="0"/>
              <a:t> </a:t>
            </a:r>
            <a:endParaRPr lang="he-IL" sz="1800" dirty="0" smtClean="0"/>
          </a:p>
          <a:p>
            <a:pPr marL="342900" indent="-342900" algn="l" defTabSz="715963" rtl="0">
              <a:spcBef>
                <a:spcPct val="0"/>
              </a:spcBef>
              <a:buFont typeface="Franklin Gothic Book" pitchFamily="34" charset="0"/>
              <a:buAutoNum type="arabicPeriod"/>
            </a:pPr>
            <a:r>
              <a:rPr lang="en-US" sz="1800" dirty="0" smtClean="0"/>
              <a:t>	printf("Please enter 2 numbers: ");</a:t>
            </a:r>
          </a:p>
          <a:p>
            <a:pPr marL="342900" indent="-342900" algn="l" defTabSz="715963" rtl="0">
              <a:spcBef>
                <a:spcPct val="0"/>
              </a:spcBef>
              <a:buFont typeface="Franklin Gothic Book" pitchFamily="34" charset="0"/>
              <a:buAutoNum type="arabicPeriod"/>
            </a:pPr>
            <a:r>
              <a:rPr lang="en-US" sz="1800" dirty="0" smtClean="0"/>
              <a:t>	</a:t>
            </a:r>
            <a:r>
              <a:rPr lang="en-US" sz="1800" dirty="0" err="1" smtClean="0"/>
              <a:t>scanf</a:t>
            </a:r>
            <a:r>
              <a:rPr lang="en-US" sz="1800" dirty="0" smtClean="0"/>
              <a:t>("%</a:t>
            </a:r>
            <a:r>
              <a:rPr lang="en-US" sz="1800" dirty="0" err="1" smtClean="0"/>
              <a:t>d%d</a:t>
            </a:r>
            <a:r>
              <a:rPr lang="en-US" sz="1800" dirty="0" smtClean="0"/>
              <a:t>", &amp;num1, &amp;num2);</a:t>
            </a:r>
            <a:endParaRPr lang="he-IL" sz="1800" dirty="0" smtClean="0"/>
          </a:p>
          <a:p>
            <a:pPr marL="342900" indent="-342900" algn="l" defTabSz="715963" rtl="0">
              <a:spcBef>
                <a:spcPct val="0"/>
              </a:spcBef>
              <a:buFont typeface="Franklin Gothic Book" pitchFamily="34" charset="0"/>
              <a:buAutoNum type="arabicPeriod"/>
            </a:pPr>
            <a:r>
              <a:rPr lang="en-US" sz="1800" dirty="0" smtClean="0"/>
              <a:t>	printf("Press 1 to add them, 2 for sub: ");</a:t>
            </a:r>
          </a:p>
          <a:p>
            <a:pPr marL="342900" indent="-342900" algn="l" defTabSz="715963" rtl="0">
              <a:spcBef>
                <a:spcPct val="0"/>
              </a:spcBef>
              <a:buFont typeface="Franklin Gothic Book" pitchFamily="34" charset="0"/>
              <a:buAutoNum type="arabicPeriod"/>
            </a:pPr>
            <a:r>
              <a:rPr lang="en-US" sz="1800" dirty="0" smtClean="0"/>
              <a:t>	</a:t>
            </a:r>
            <a:r>
              <a:rPr lang="en-US" sz="1800" dirty="0" err="1" smtClean="0"/>
              <a:t>scanf</a:t>
            </a:r>
            <a:r>
              <a:rPr lang="en-US" sz="1800" dirty="0" smtClean="0"/>
              <a:t>("%d", &amp;operation);</a:t>
            </a:r>
          </a:p>
          <a:p>
            <a:pPr marL="342900" indent="-342900" algn="l" defTabSz="715963" rtl="0">
              <a:spcBef>
                <a:spcPct val="0"/>
              </a:spcBef>
              <a:buFont typeface="Franklin Gothic Book" pitchFamily="34" charset="0"/>
              <a:buAutoNum type="arabicPeriod"/>
            </a:pPr>
            <a:r>
              <a:rPr lang="en-US" sz="1800" dirty="0" smtClean="0"/>
              <a:t> </a:t>
            </a:r>
            <a:endParaRPr lang="he-IL" sz="1800" dirty="0" smtClean="0"/>
          </a:p>
          <a:p>
            <a:pPr marL="342900" indent="-342900" algn="l" defTabSz="715963" rtl="0">
              <a:spcBef>
                <a:spcPct val="0"/>
              </a:spcBef>
              <a:buFont typeface="Franklin Gothic Book" pitchFamily="34" charset="0"/>
              <a:buAutoNum type="arabicPeriod"/>
            </a:pPr>
            <a:r>
              <a:rPr lang="en-US" sz="1800" dirty="0" smtClean="0"/>
              <a:t>	switch(operation)</a:t>
            </a:r>
          </a:p>
          <a:p>
            <a:pPr marL="342900" indent="-342900" algn="l" defTabSz="715963" rtl="0">
              <a:spcBef>
                <a:spcPct val="0"/>
              </a:spcBef>
              <a:buFont typeface="Franklin Gothic Book" pitchFamily="34" charset="0"/>
              <a:buAutoNum type="arabicPeriod"/>
            </a:pPr>
            <a:r>
              <a:rPr lang="he-IL" sz="1800" dirty="0" smtClean="0"/>
              <a:t>	}</a:t>
            </a:r>
          </a:p>
          <a:p>
            <a:pPr marL="342900" indent="-342900" algn="l" defTabSz="715963" rtl="0">
              <a:spcBef>
                <a:spcPct val="0"/>
              </a:spcBef>
              <a:buFont typeface="Franklin Gothic Book" pitchFamily="34" charset="0"/>
              <a:buAutoNum type="arabicPeriod"/>
            </a:pPr>
            <a:r>
              <a:rPr lang="en-US" sz="1800" dirty="0" smtClean="0"/>
              <a:t>	case 1:       calc = add;     break;</a:t>
            </a:r>
          </a:p>
          <a:p>
            <a:pPr marL="342900" indent="-342900" algn="l" defTabSz="715963" rtl="0">
              <a:spcBef>
                <a:spcPct val="0"/>
              </a:spcBef>
              <a:buFont typeface="Franklin Gothic Book" pitchFamily="34" charset="0"/>
              <a:buAutoNum type="arabicPeriod"/>
            </a:pPr>
            <a:r>
              <a:rPr lang="en-US" sz="1800" dirty="0" smtClean="0"/>
              <a:t>	case 2:       calc = sub;     break;</a:t>
            </a:r>
          </a:p>
          <a:p>
            <a:pPr marL="342900" indent="-342900" algn="l" defTabSz="715963" rtl="0">
              <a:spcBef>
                <a:spcPct val="0"/>
              </a:spcBef>
              <a:buFont typeface="Franklin Gothic Book" pitchFamily="34" charset="0"/>
              <a:buAutoNum type="arabicPeriod"/>
            </a:pPr>
            <a:r>
              <a:rPr lang="en-US" sz="1800" dirty="0" smtClean="0"/>
              <a:t>	default:    printf("Invalid choice!\n");     break;</a:t>
            </a:r>
          </a:p>
          <a:p>
            <a:pPr marL="342900" indent="-342900" algn="l" defTabSz="715963" rtl="0">
              <a:spcBef>
                <a:spcPct val="0"/>
              </a:spcBef>
              <a:buFont typeface="Franklin Gothic Book" pitchFamily="34" charset="0"/>
              <a:buAutoNum type="arabicPeriod"/>
            </a:pPr>
            <a:r>
              <a:rPr lang="he-IL" sz="1800" dirty="0" smtClean="0"/>
              <a:t>	{</a:t>
            </a:r>
          </a:p>
          <a:p>
            <a:pPr marL="342900" indent="-342900" algn="l" defTabSz="715963" rtl="0">
              <a:spcBef>
                <a:spcPct val="0"/>
              </a:spcBef>
              <a:buFont typeface="Franklin Gothic Book" pitchFamily="34" charset="0"/>
              <a:buAutoNum type="arabicPeriod"/>
            </a:pPr>
            <a:r>
              <a:rPr lang="he-IL" sz="1800" dirty="0" smtClean="0"/>
              <a:t>	</a:t>
            </a:r>
          </a:p>
          <a:p>
            <a:pPr marL="342900" indent="-342900" algn="l" defTabSz="715963" rtl="0">
              <a:spcBef>
                <a:spcPct val="0"/>
              </a:spcBef>
              <a:buFont typeface="Franklin Gothic Book" pitchFamily="34" charset="0"/>
              <a:buAutoNum type="arabicPeriod"/>
            </a:pPr>
            <a:r>
              <a:rPr lang="en-US" sz="1800" dirty="0" smtClean="0"/>
              <a:t>	if (calc != NULL)       </a:t>
            </a:r>
          </a:p>
          <a:p>
            <a:pPr marL="342900" indent="-342900" algn="l" defTabSz="715963" rtl="0">
              <a:spcBef>
                <a:spcPct val="0"/>
              </a:spcBef>
              <a:buFont typeface="Franklin Gothic Book" pitchFamily="34" charset="0"/>
              <a:buAutoNum type="arabicPeriod"/>
            </a:pPr>
            <a:r>
              <a:rPr lang="en-US" sz="1800" dirty="0" smtClean="0"/>
              <a:t>             printf("The result is %d\n", calc(num1, num2));</a:t>
            </a:r>
          </a:p>
          <a:p>
            <a:pPr marL="342900" indent="-342900" algn="l" rtl="0">
              <a:spcBef>
                <a:spcPct val="0"/>
              </a:spcBef>
              <a:buFont typeface="Franklin Gothic Book" pitchFamily="34" charset="0"/>
              <a:buAutoNum type="arabicPeriod"/>
            </a:pPr>
            <a:r>
              <a:rPr lang="en-US" sz="1800" dirty="0" smtClean="0"/>
              <a:t>}</a:t>
            </a:r>
            <a:endParaRPr lang="he-IL" sz="1800" dirty="0" smtClean="0"/>
          </a:p>
        </p:txBody>
      </p:sp>
      <p:pic>
        <p:nvPicPr>
          <p:cNvPr id="38916" name="Picture 4"/>
          <p:cNvPicPr>
            <a:picLocks noChangeAspect="1" noChangeArrowheads="1"/>
          </p:cNvPicPr>
          <p:nvPr/>
        </p:nvPicPr>
        <p:blipFill>
          <a:blip r:embed="rId2" cstate="print"/>
          <a:srcRect/>
          <a:stretch>
            <a:fillRect/>
          </a:stretch>
        </p:blipFill>
        <p:spPr bwMode="auto">
          <a:xfrm>
            <a:off x="4572000" y="4077072"/>
            <a:ext cx="4300959" cy="910379"/>
          </a:xfrm>
          <a:prstGeom prst="rect">
            <a:avLst/>
          </a:prstGeom>
          <a:noFill/>
          <a:ln w="9525">
            <a:noFill/>
            <a:miter lim="800000"/>
            <a:headEnd/>
            <a:tailEnd/>
          </a:ln>
        </p:spPr>
      </p:pic>
      <p:pic>
        <p:nvPicPr>
          <p:cNvPr id="38917" name="Picture 5"/>
          <p:cNvPicPr>
            <a:picLocks noChangeAspect="1" noChangeArrowheads="1"/>
          </p:cNvPicPr>
          <p:nvPr/>
        </p:nvPicPr>
        <p:blipFill>
          <a:blip r:embed="rId3" cstate="print"/>
          <a:srcRect/>
          <a:stretch>
            <a:fillRect/>
          </a:stretch>
        </p:blipFill>
        <p:spPr bwMode="auto">
          <a:xfrm>
            <a:off x="4723408" y="3140968"/>
            <a:ext cx="4420592" cy="873906"/>
          </a:xfrm>
          <a:prstGeom prst="rect">
            <a:avLst/>
          </a:prstGeom>
          <a:noFill/>
          <a:ln w="9525">
            <a:noFill/>
            <a:miter lim="800000"/>
            <a:headEnd/>
            <a:tailEnd/>
          </a:ln>
        </p:spPr>
      </p:pic>
      <p:pic>
        <p:nvPicPr>
          <p:cNvPr id="38918" name="Picture 6"/>
          <p:cNvPicPr>
            <a:picLocks noChangeAspect="1" noChangeArrowheads="1"/>
          </p:cNvPicPr>
          <p:nvPr/>
        </p:nvPicPr>
        <p:blipFill>
          <a:blip r:embed="rId4" cstate="print"/>
          <a:srcRect/>
          <a:stretch>
            <a:fillRect/>
          </a:stretch>
        </p:blipFill>
        <p:spPr bwMode="auto">
          <a:xfrm>
            <a:off x="4499992" y="2204864"/>
            <a:ext cx="4333056" cy="83159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8918"/>
                                        </p:tgtEl>
                                        <p:attrNameLst>
                                          <p:attrName>style.visibility</p:attrName>
                                        </p:attrNameLst>
                                      </p:cBhvr>
                                      <p:to>
                                        <p:strVal val="visible"/>
                                      </p:to>
                                    </p:set>
                                    <p:animEffect transition="in" filter="box(in)">
                                      <p:cBhvr>
                                        <p:cTn id="7" dur="500"/>
                                        <p:tgtEl>
                                          <p:spTgt spid="38918"/>
                                        </p:tgtEl>
                                      </p:cBhvr>
                                    </p:animEffect>
                                  </p:childTnLst>
                                </p:cTn>
                              </p:par>
                              <p:par>
                                <p:cTn id="8" presetID="4" presetClass="entr" presetSubtype="16" fill="hold" nodeType="withEffect">
                                  <p:stCondLst>
                                    <p:cond delay="0"/>
                                  </p:stCondLst>
                                  <p:childTnLst>
                                    <p:set>
                                      <p:cBhvr>
                                        <p:cTn id="9" dur="1" fill="hold">
                                          <p:stCondLst>
                                            <p:cond delay="0"/>
                                          </p:stCondLst>
                                        </p:cTn>
                                        <p:tgtEl>
                                          <p:spTgt spid="38917"/>
                                        </p:tgtEl>
                                        <p:attrNameLst>
                                          <p:attrName>style.visibility</p:attrName>
                                        </p:attrNameLst>
                                      </p:cBhvr>
                                      <p:to>
                                        <p:strVal val="visible"/>
                                      </p:to>
                                    </p:set>
                                    <p:animEffect transition="in" filter="box(in)">
                                      <p:cBhvr>
                                        <p:cTn id="10" dur="500"/>
                                        <p:tgtEl>
                                          <p:spTgt spid="38917"/>
                                        </p:tgtEl>
                                      </p:cBhvr>
                                    </p:animEffect>
                                  </p:childTnLst>
                                </p:cTn>
                              </p:par>
                              <p:par>
                                <p:cTn id="11" presetID="4" presetClass="entr" presetSubtype="16" fill="hold" nodeType="withEffect">
                                  <p:stCondLst>
                                    <p:cond delay="0"/>
                                  </p:stCondLst>
                                  <p:childTnLst>
                                    <p:set>
                                      <p:cBhvr>
                                        <p:cTn id="12" dur="1" fill="hold">
                                          <p:stCondLst>
                                            <p:cond delay="0"/>
                                          </p:stCondLst>
                                        </p:cTn>
                                        <p:tgtEl>
                                          <p:spTgt spid="38916"/>
                                        </p:tgtEl>
                                        <p:attrNameLst>
                                          <p:attrName>style.visibility</p:attrName>
                                        </p:attrNameLst>
                                      </p:cBhvr>
                                      <p:to>
                                        <p:strVal val="visible"/>
                                      </p:to>
                                    </p:set>
                                    <p:animEffect transition="in" filter="box(in)">
                                      <p:cBhvr>
                                        <p:cTn id="13" dur="500"/>
                                        <p:tgtEl>
                                          <p:spTgt spid="3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he-IL" smtClean="0"/>
              <a:t>תזכורת מצביעים</a:t>
            </a:r>
          </a:p>
        </p:txBody>
      </p:sp>
      <p:sp>
        <p:nvSpPr>
          <p:cNvPr id="3" name="Content Placeholder 2"/>
          <p:cNvSpPr>
            <a:spLocks noGrp="1"/>
          </p:cNvSpPr>
          <p:nvPr>
            <p:ph sz="quarter" idx="1"/>
          </p:nvPr>
        </p:nvSpPr>
        <p:spPr>
          <a:xfrm>
            <a:off x="323528" y="1219200"/>
            <a:ext cx="8229600" cy="4937760"/>
          </a:xfrm>
        </p:spPr>
        <p:txBody>
          <a:bodyPr>
            <a:normAutofit/>
          </a:bodyPr>
          <a:lstStyle/>
          <a:p>
            <a:pPr algn="l" rtl="0">
              <a:spcBef>
                <a:spcPct val="0"/>
              </a:spcBef>
              <a:buFont typeface="Wingdings 2" pitchFamily="18" charset="2"/>
              <a:buNone/>
            </a:pPr>
            <a:r>
              <a:rPr lang="en-US" sz="2000" dirty="0" smtClean="0"/>
              <a:t>void main()</a:t>
            </a:r>
          </a:p>
          <a:p>
            <a:pPr algn="l" rtl="0">
              <a:spcBef>
                <a:spcPct val="0"/>
              </a:spcBef>
              <a:buFont typeface="Wingdings 2" pitchFamily="18" charset="2"/>
              <a:buNone/>
            </a:pPr>
            <a:r>
              <a:rPr lang="he-IL" sz="2000" dirty="0" smtClean="0"/>
              <a:t>}</a:t>
            </a:r>
          </a:p>
          <a:p>
            <a:pPr algn="l" rtl="0">
              <a:spcBef>
                <a:spcPct val="0"/>
              </a:spcBef>
              <a:buFont typeface="Wingdings 2" pitchFamily="18" charset="2"/>
              <a:buNone/>
            </a:pPr>
            <a:r>
              <a:rPr lang="en-US" sz="2000" dirty="0" smtClean="0"/>
              <a:t>	int x = 4;</a:t>
            </a:r>
          </a:p>
          <a:p>
            <a:pPr algn="l" rtl="0">
              <a:spcBef>
                <a:spcPct val="0"/>
              </a:spcBef>
              <a:buFont typeface="Wingdings 2" pitchFamily="18" charset="2"/>
              <a:buNone/>
            </a:pPr>
            <a:r>
              <a:rPr lang="en-US" sz="2000" dirty="0" smtClean="0"/>
              <a:t>	int* </a:t>
            </a:r>
            <a:r>
              <a:rPr lang="en-US" sz="2000" dirty="0" err="1" smtClean="0"/>
              <a:t>pX</a:t>
            </a:r>
            <a:r>
              <a:rPr lang="en-US" sz="2000" dirty="0" smtClean="0"/>
              <a:t> = &amp;x;</a:t>
            </a:r>
          </a:p>
          <a:p>
            <a:pPr algn="l" rtl="0">
              <a:spcBef>
                <a:spcPct val="0"/>
              </a:spcBef>
              <a:buFont typeface="Wingdings 2" pitchFamily="18" charset="2"/>
              <a:buNone/>
            </a:pPr>
            <a:r>
              <a:rPr lang="en-US" sz="2000" dirty="0" smtClean="0"/>
              <a:t>	int arr[] = {1,2,3};</a:t>
            </a:r>
          </a:p>
          <a:p>
            <a:pPr algn="l" rtl="0">
              <a:spcBef>
                <a:spcPct val="0"/>
              </a:spcBef>
              <a:buFont typeface="Wingdings 2" pitchFamily="18" charset="2"/>
              <a:buNone/>
            </a:pPr>
            <a:r>
              <a:rPr lang="en-US" sz="2000" dirty="0" smtClean="0"/>
              <a:t>	int* </a:t>
            </a:r>
            <a:r>
              <a:rPr lang="en-US" sz="2000" dirty="0" err="1" smtClean="0"/>
              <a:t>pArr</a:t>
            </a:r>
            <a:r>
              <a:rPr lang="en-US" sz="2000" dirty="0" smtClean="0"/>
              <a:t> = arr+1;</a:t>
            </a:r>
          </a:p>
          <a:p>
            <a:pPr algn="l" rtl="0">
              <a:spcBef>
                <a:spcPct val="0"/>
              </a:spcBef>
              <a:buFont typeface="Wingdings 2" pitchFamily="18" charset="2"/>
              <a:buNone/>
            </a:pPr>
            <a:r>
              <a:rPr lang="fr-FR" sz="2000" dirty="0" smtClean="0"/>
              <a:t>	</a:t>
            </a:r>
            <a:r>
              <a:rPr lang="fr-FR" sz="2000" dirty="0" err="1" smtClean="0"/>
              <a:t>int</a:t>
            </a:r>
            <a:r>
              <a:rPr lang="fr-FR" sz="2000" dirty="0" smtClean="0"/>
              <a:t>* </a:t>
            </a:r>
            <a:r>
              <a:rPr lang="fr-FR" sz="2000" dirty="0" err="1" smtClean="0"/>
              <a:t>pointersArr</a:t>
            </a:r>
            <a:r>
              <a:rPr lang="fr-FR" sz="2000" dirty="0" smtClean="0"/>
              <a:t>[] = {&amp;x, </a:t>
            </a:r>
            <a:r>
              <a:rPr lang="fr-FR" sz="2000" dirty="0" err="1" smtClean="0"/>
              <a:t>pX</a:t>
            </a:r>
            <a:r>
              <a:rPr lang="fr-FR" sz="2000" dirty="0" smtClean="0"/>
              <a:t>, </a:t>
            </a:r>
            <a:r>
              <a:rPr lang="fr-FR" sz="2000" dirty="0" err="1" smtClean="0"/>
              <a:t>arr</a:t>
            </a:r>
            <a:r>
              <a:rPr lang="fr-FR" sz="2000" dirty="0" smtClean="0"/>
              <a:t>};</a:t>
            </a:r>
          </a:p>
          <a:p>
            <a:pPr algn="l" rtl="0">
              <a:spcBef>
                <a:spcPct val="0"/>
              </a:spcBef>
              <a:buFont typeface="Wingdings 2" pitchFamily="18" charset="2"/>
              <a:buNone/>
            </a:pPr>
            <a:r>
              <a:rPr lang="en-US" sz="2000" dirty="0" smtClean="0"/>
              <a:t>	int** p2p = &amp;</a:t>
            </a:r>
            <a:r>
              <a:rPr lang="en-US" sz="2000" dirty="0" err="1" smtClean="0"/>
              <a:t>pointersArr</a:t>
            </a:r>
            <a:r>
              <a:rPr lang="en-US" sz="2000" dirty="0" smtClean="0"/>
              <a:t>[1];</a:t>
            </a:r>
          </a:p>
          <a:p>
            <a:pPr algn="l" rtl="0">
              <a:spcBef>
                <a:spcPct val="0"/>
              </a:spcBef>
              <a:buFont typeface="Wingdings 2" pitchFamily="18" charset="2"/>
              <a:buNone/>
            </a:pPr>
            <a:r>
              <a:rPr lang="he-IL" sz="2000" dirty="0" smtClean="0"/>
              <a:t>{</a:t>
            </a:r>
          </a:p>
        </p:txBody>
      </p:sp>
      <p:graphicFrame>
        <p:nvGraphicFramePr>
          <p:cNvPr id="6" name="Table 5"/>
          <p:cNvGraphicFramePr>
            <a:graphicFrameLocks noGrp="1"/>
          </p:cNvGraphicFramePr>
          <p:nvPr/>
        </p:nvGraphicFramePr>
        <p:xfrm>
          <a:off x="5055915" y="1305377"/>
          <a:ext cx="3888432" cy="3962400"/>
        </p:xfrm>
        <a:graphic>
          <a:graphicData uri="http://schemas.openxmlformats.org/drawingml/2006/table">
            <a:tbl>
              <a:tblPr rtl="1" firstRow="1" bandRow="1">
                <a:tableStyleId>{5C22544A-7EE6-4342-B048-85BDC9FD1C3A}</a:tableStyleId>
              </a:tblPr>
              <a:tblGrid>
                <a:gridCol w="729224"/>
                <a:gridCol w="970124"/>
                <a:gridCol w="2189084"/>
              </a:tblGrid>
              <a:tr h="370840">
                <a:tc>
                  <a:txBody>
                    <a:bodyPr/>
                    <a:lstStyle/>
                    <a:p>
                      <a:pPr rtl="1"/>
                      <a:r>
                        <a:rPr lang="en-US" b="1" dirty="0" smtClean="0">
                          <a:solidFill>
                            <a:schemeClr val="tx1"/>
                          </a:solidFill>
                        </a:rPr>
                        <a:t>1000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sz="2000" b="1" dirty="0" smtClean="0">
                          <a:solidFill>
                            <a:schemeClr val="tx1"/>
                          </a:solidFill>
                        </a:rPr>
                        <a:t>???</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2000" b="1" dirty="0" smtClean="0">
                          <a:solidFill>
                            <a:schemeClr val="tx1"/>
                          </a:solidFill>
                        </a:rPr>
                        <a:t>int: x</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b="1" dirty="0" smtClean="0">
                          <a:solidFill>
                            <a:schemeClr val="tx1"/>
                          </a:solidFill>
                        </a:rPr>
                        <a:t>1004</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sz="2000" b="1" dirty="0" smtClean="0">
                          <a:solidFill>
                            <a:schemeClr val="tx1"/>
                          </a:solidFill>
                        </a:rPr>
                        <a:t>???</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2000" b="1" dirty="0" smtClean="0">
                          <a:solidFill>
                            <a:schemeClr val="tx1"/>
                          </a:solidFill>
                        </a:rPr>
                        <a:t>int*:</a:t>
                      </a:r>
                      <a:r>
                        <a:rPr lang="en-US" sz="2000" b="1" baseline="0" dirty="0" smtClean="0">
                          <a:solidFill>
                            <a:schemeClr val="tx1"/>
                          </a:solidFill>
                        </a:rPr>
                        <a:t> </a:t>
                      </a:r>
                      <a:r>
                        <a:rPr lang="en-US" sz="2000" b="1" baseline="0" dirty="0" err="1" smtClean="0">
                          <a:solidFill>
                            <a:schemeClr val="tx1"/>
                          </a:solidFill>
                        </a:rPr>
                        <a:t>pX</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b="1" dirty="0" smtClean="0">
                          <a:solidFill>
                            <a:schemeClr val="tx1"/>
                          </a:solidFill>
                        </a:rPr>
                        <a:t>1008</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2000" b="1" dirty="0" smtClean="0">
                          <a:solidFill>
                            <a:schemeClr val="tx1"/>
                          </a:solidFill>
                        </a:rPr>
                        <a:t>int[]: arr</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b="1" dirty="0" smtClean="0">
                          <a:solidFill>
                            <a:schemeClr val="tx1"/>
                          </a:solidFill>
                          <a:latin typeface="+mn-lt"/>
                        </a:rPr>
                        <a:t>1012</a:t>
                      </a:r>
                      <a:endParaRPr lang="he-IL"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endParaRPr lang="he-IL" sz="20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b="1" dirty="0" smtClean="0">
                          <a:solidFill>
                            <a:schemeClr val="tx1"/>
                          </a:solidFill>
                        </a:rPr>
                        <a:t>1016</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b="1" dirty="0" smtClean="0">
                          <a:solidFill>
                            <a:schemeClr val="tx1"/>
                          </a:solidFill>
                        </a:rPr>
                        <a:t>1020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2000" b="1" dirty="0" smtClean="0">
                          <a:solidFill>
                            <a:schemeClr val="tx1"/>
                          </a:solidFill>
                        </a:rPr>
                        <a:t>int*: </a:t>
                      </a:r>
                      <a:r>
                        <a:rPr lang="en-US" sz="2000" b="1" dirty="0" err="1" smtClean="0">
                          <a:solidFill>
                            <a:schemeClr val="tx1"/>
                          </a:solidFill>
                        </a:rPr>
                        <a:t>pArr</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b="1" dirty="0" smtClean="0">
                          <a:solidFill>
                            <a:schemeClr val="tx1"/>
                          </a:solidFill>
                        </a:rPr>
                        <a:t>1024</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2000" b="1" dirty="0" smtClean="0">
                          <a:solidFill>
                            <a:schemeClr val="tx1"/>
                          </a:solidFill>
                        </a:rPr>
                        <a:t>int*: </a:t>
                      </a:r>
                      <a:r>
                        <a:rPr lang="en-US" sz="2000" b="1" dirty="0" err="1" smtClean="0">
                          <a:solidFill>
                            <a:schemeClr val="tx1"/>
                          </a:solidFill>
                        </a:rPr>
                        <a:t>pointersArr</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b="1" dirty="0" smtClean="0">
                          <a:solidFill>
                            <a:schemeClr val="tx1"/>
                          </a:solidFill>
                        </a:rPr>
                        <a:t>1028</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b="1" dirty="0" smtClean="0">
                          <a:solidFill>
                            <a:schemeClr val="tx1"/>
                          </a:solidFill>
                        </a:rPr>
                        <a:t>1032</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b="1" dirty="0" smtClean="0">
                          <a:solidFill>
                            <a:schemeClr val="tx1"/>
                          </a:solidFill>
                        </a:rPr>
                        <a:t>1036</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2000" b="1" dirty="0" smtClean="0">
                          <a:solidFill>
                            <a:schemeClr val="tx1"/>
                          </a:solidFill>
                        </a:rPr>
                        <a:t>int**: p2p</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9" name="Table 8"/>
          <p:cNvGraphicFramePr>
            <a:graphicFrameLocks noGrp="1"/>
          </p:cNvGraphicFramePr>
          <p:nvPr/>
        </p:nvGraphicFramePr>
        <p:xfrm>
          <a:off x="5055915" y="1305378"/>
          <a:ext cx="3908573" cy="3995830"/>
        </p:xfrm>
        <a:graphic>
          <a:graphicData uri="http://schemas.openxmlformats.org/drawingml/2006/table">
            <a:tbl>
              <a:tblPr rtl="1" firstRow="1" bandRow="1">
                <a:tableStyleId>{5C22544A-7EE6-4342-B048-85BDC9FD1C3A}</a:tableStyleId>
              </a:tblPr>
              <a:tblGrid>
                <a:gridCol w="733001"/>
                <a:gridCol w="966347"/>
                <a:gridCol w="2209225"/>
              </a:tblGrid>
              <a:tr h="392308">
                <a:tc>
                  <a:txBody>
                    <a:bodyPr/>
                    <a:lstStyle/>
                    <a:p>
                      <a:pPr rtl="1"/>
                      <a:r>
                        <a:rPr lang="en-US" b="1" dirty="0" smtClean="0">
                          <a:solidFill>
                            <a:schemeClr val="tx1"/>
                          </a:solidFill>
                        </a:rPr>
                        <a:t>1000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sz="2000" b="1" dirty="0" smtClean="0">
                          <a:solidFill>
                            <a:schemeClr val="tx1"/>
                          </a:solidFill>
                        </a:rPr>
                        <a:t>4</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2000" b="1" dirty="0" smtClean="0">
                          <a:solidFill>
                            <a:schemeClr val="tx1"/>
                          </a:solidFill>
                        </a:rPr>
                        <a:t>int: x</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92308">
                <a:tc>
                  <a:txBody>
                    <a:bodyPr/>
                    <a:lstStyle/>
                    <a:p>
                      <a:pPr rtl="1"/>
                      <a:r>
                        <a:rPr lang="en-US" b="1" dirty="0" smtClean="0">
                          <a:solidFill>
                            <a:schemeClr val="tx1"/>
                          </a:solidFill>
                        </a:rPr>
                        <a:t>1004</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sz="2000" b="1" dirty="0" smtClean="0">
                          <a:solidFill>
                            <a:schemeClr val="tx1"/>
                          </a:solidFill>
                        </a:rPr>
                        <a:t>???</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2000" b="1" dirty="0" smtClean="0">
                          <a:solidFill>
                            <a:schemeClr val="tx1"/>
                          </a:solidFill>
                        </a:rPr>
                        <a:t>int*:</a:t>
                      </a:r>
                      <a:r>
                        <a:rPr lang="en-US" sz="2000" b="1" baseline="0" dirty="0" smtClean="0">
                          <a:solidFill>
                            <a:schemeClr val="tx1"/>
                          </a:solidFill>
                        </a:rPr>
                        <a:t> </a:t>
                      </a:r>
                      <a:r>
                        <a:rPr lang="en-US" sz="2000" b="1" baseline="0" dirty="0" err="1" smtClean="0">
                          <a:solidFill>
                            <a:schemeClr val="tx1"/>
                          </a:solidFill>
                        </a:rPr>
                        <a:t>pX</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92308">
                <a:tc>
                  <a:txBody>
                    <a:bodyPr/>
                    <a:lstStyle/>
                    <a:p>
                      <a:pPr rtl="1"/>
                      <a:r>
                        <a:rPr lang="en-US" b="1" dirty="0" smtClean="0">
                          <a:solidFill>
                            <a:schemeClr val="tx1"/>
                          </a:solidFill>
                        </a:rPr>
                        <a:t>1008</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2000" b="1" dirty="0" smtClean="0">
                          <a:solidFill>
                            <a:schemeClr val="tx1"/>
                          </a:solidFill>
                        </a:rPr>
                        <a:t>int[]: arr</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92308">
                <a:tc>
                  <a:txBody>
                    <a:bodyPr/>
                    <a:lstStyle/>
                    <a:p>
                      <a:pPr rtl="1"/>
                      <a:r>
                        <a:rPr lang="en-US" b="1" dirty="0" smtClean="0">
                          <a:solidFill>
                            <a:schemeClr val="tx1"/>
                          </a:solidFill>
                          <a:latin typeface="+mn-lt"/>
                        </a:rPr>
                        <a:t>1012</a:t>
                      </a:r>
                      <a:endParaRPr lang="he-IL"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endParaRPr lang="he-IL" sz="20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92308">
                <a:tc>
                  <a:txBody>
                    <a:bodyPr/>
                    <a:lstStyle/>
                    <a:p>
                      <a:pPr rtl="1"/>
                      <a:r>
                        <a:rPr lang="en-US" b="1" dirty="0" smtClean="0">
                          <a:solidFill>
                            <a:schemeClr val="tx1"/>
                          </a:solidFill>
                        </a:rPr>
                        <a:t>1016</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92308">
                <a:tc>
                  <a:txBody>
                    <a:bodyPr/>
                    <a:lstStyle/>
                    <a:p>
                      <a:pPr rtl="1"/>
                      <a:r>
                        <a:rPr lang="en-US" b="1" dirty="0" smtClean="0">
                          <a:solidFill>
                            <a:schemeClr val="tx1"/>
                          </a:solidFill>
                        </a:rPr>
                        <a:t>1020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2000" b="1" dirty="0" smtClean="0">
                          <a:solidFill>
                            <a:schemeClr val="tx1"/>
                          </a:solidFill>
                        </a:rPr>
                        <a:t>int*: </a:t>
                      </a:r>
                      <a:r>
                        <a:rPr lang="en-US" sz="2000" b="1" dirty="0" err="1" smtClean="0">
                          <a:solidFill>
                            <a:schemeClr val="tx1"/>
                          </a:solidFill>
                        </a:rPr>
                        <a:t>pArr</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29670">
                <a:tc>
                  <a:txBody>
                    <a:bodyPr/>
                    <a:lstStyle/>
                    <a:p>
                      <a:pPr rtl="1"/>
                      <a:r>
                        <a:rPr lang="en-US" b="1" dirty="0" smtClean="0">
                          <a:solidFill>
                            <a:schemeClr val="tx1"/>
                          </a:solidFill>
                        </a:rPr>
                        <a:t>1024</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2000" b="1" dirty="0" smtClean="0">
                          <a:solidFill>
                            <a:schemeClr val="tx1"/>
                          </a:solidFill>
                        </a:rPr>
                        <a:t>int*: </a:t>
                      </a:r>
                      <a:r>
                        <a:rPr lang="en-US" sz="2000" b="1" dirty="0" err="1" smtClean="0">
                          <a:solidFill>
                            <a:schemeClr val="tx1"/>
                          </a:solidFill>
                        </a:rPr>
                        <a:t>pointersArr</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92308">
                <a:tc>
                  <a:txBody>
                    <a:bodyPr/>
                    <a:lstStyle/>
                    <a:p>
                      <a:pPr rtl="1"/>
                      <a:r>
                        <a:rPr lang="en-US" b="1" dirty="0" smtClean="0">
                          <a:solidFill>
                            <a:schemeClr val="tx1"/>
                          </a:solidFill>
                        </a:rPr>
                        <a:t>1028</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92308">
                <a:tc>
                  <a:txBody>
                    <a:bodyPr/>
                    <a:lstStyle/>
                    <a:p>
                      <a:pPr rtl="1"/>
                      <a:r>
                        <a:rPr lang="en-US" b="1" dirty="0" smtClean="0">
                          <a:solidFill>
                            <a:schemeClr val="tx1"/>
                          </a:solidFill>
                        </a:rPr>
                        <a:t>1032</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92308">
                <a:tc>
                  <a:txBody>
                    <a:bodyPr/>
                    <a:lstStyle/>
                    <a:p>
                      <a:pPr rtl="1"/>
                      <a:r>
                        <a:rPr lang="en-US" b="1" dirty="0" smtClean="0">
                          <a:solidFill>
                            <a:schemeClr val="tx1"/>
                          </a:solidFill>
                        </a:rPr>
                        <a:t>1036</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2000" b="1" dirty="0" smtClean="0">
                          <a:solidFill>
                            <a:schemeClr val="tx1"/>
                          </a:solidFill>
                        </a:rPr>
                        <a:t>int**: p2p</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0" name="Table 9"/>
          <p:cNvGraphicFramePr>
            <a:graphicFrameLocks noGrp="1"/>
          </p:cNvGraphicFramePr>
          <p:nvPr/>
        </p:nvGraphicFramePr>
        <p:xfrm>
          <a:off x="5055915" y="1305377"/>
          <a:ext cx="3908167" cy="3962400"/>
        </p:xfrm>
        <a:graphic>
          <a:graphicData uri="http://schemas.openxmlformats.org/drawingml/2006/table">
            <a:tbl>
              <a:tblPr rtl="1" firstRow="1" bandRow="1">
                <a:tableStyleId>{5C22544A-7EE6-4342-B048-85BDC9FD1C3A}</a:tableStyleId>
              </a:tblPr>
              <a:tblGrid>
                <a:gridCol w="754380"/>
                <a:gridCol w="964704"/>
                <a:gridCol w="2189083"/>
              </a:tblGrid>
              <a:tr h="396044">
                <a:tc>
                  <a:txBody>
                    <a:bodyPr/>
                    <a:lstStyle/>
                    <a:p>
                      <a:pPr rtl="1"/>
                      <a:r>
                        <a:rPr lang="en-US" b="1" dirty="0" smtClean="0">
                          <a:solidFill>
                            <a:schemeClr val="tx1"/>
                          </a:solidFill>
                        </a:rPr>
                        <a:t>1000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sz="2000" b="1" dirty="0" smtClean="0">
                          <a:solidFill>
                            <a:schemeClr val="tx1"/>
                          </a:solidFill>
                        </a:rPr>
                        <a:t>4</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2000" b="1" dirty="0" smtClean="0">
                          <a:solidFill>
                            <a:schemeClr val="tx1"/>
                          </a:solidFill>
                        </a:rPr>
                        <a:t>int: x</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96044">
                <a:tc>
                  <a:txBody>
                    <a:bodyPr/>
                    <a:lstStyle/>
                    <a:p>
                      <a:pPr rtl="1"/>
                      <a:r>
                        <a:rPr lang="en-US" b="1" dirty="0" smtClean="0">
                          <a:solidFill>
                            <a:schemeClr val="tx1"/>
                          </a:solidFill>
                        </a:rPr>
                        <a:t>1004</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sz="2000" b="1" dirty="0" smtClean="0">
                          <a:solidFill>
                            <a:schemeClr val="tx1"/>
                          </a:solidFill>
                        </a:rPr>
                        <a:t>1000</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2000" b="1" dirty="0" smtClean="0">
                          <a:solidFill>
                            <a:schemeClr val="tx1"/>
                          </a:solidFill>
                        </a:rPr>
                        <a:t>int*:</a:t>
                      </a:r>
                      <a:r>
                        <a:rPr lang="en-US" sz="2000" b="1" baseline="0" dirty="0" smtClean="0">
                          <a:solidFill>
                            <a:schemeClr val="tx1"/>
                          </a:solidFill>
                        </a:rPr>
                        <a:t> </a:t>
                      </a:r>
                      <a:r>
                        <a:rPr lang="en-US" sz="2000" b="1" baseline="0" dirty="0" err="1" smtClean="0">
                          <a:solidFill>
                            <a:schemeClr val="tx1"/>
                          </a:solidFill>
                        </a:rPr>
                        <a:t>pX</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96044">
                <a:tc>
                  <a:txBody>
                    <a:bodyPr/>
                    <a:lstStyle/>
                    <a:p>
                      <a:pPr rtl="1"/>
                      <a:r>
                        <a:rPr lang="en-US" b="1" dirty="0" smtClean="0">
                          <a:solidFill>
                            <a:schemeClr val="tx1"/>
                          </a:solidFill>
                        </a:rPr>
                        <a:t>1008</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2000" b="1" dirty="0" smtClean="0">
                          <a:solidFill>
                            <a:schemeClr val="tx1"/>
                          </a:solidFill>
                        </a:rPr>
                        <a:t>int[]: arr</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96044">
                <a:tc>
                  <a:txBody>
                    <a:bodyPr/>
                    <a:lstStyle/>
                    <a:p>
                      <a:pPr rtl="1"/>
                      <a:r>
                        <a:rPr lang="en-US" b="1" dirty="0" smtClean="0">
                          <a:solidFill>
                            <a:schemeClr val="tx1"/>
                          </a:solidFill>
                          <a:latin typeface="+mn-lt"/>
                        </a:rPr>
                        <a:t>1012</a:t>
                      </a:r>
                      <a:endParaRPr lang="he-IL"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endParaRPr lang="he-IL" sz="20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96044">
                <a:tc>
                  <a:txBody>
                    <a:bodyPr/>
                    <a:lstStyle/>
                    <a:p>
                      <a:pPr rtl="1"/>
                      <a:r>
                        <a:rPr lang="en-US" b="1" dirty="0" smtClean="0">
                          <a:solidFill>
                            <a:schemeClr val="tx1"/>
                          </a:solidFill>
                        </a:rPr>
                        <a:t>1016</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96044">
                <a:tc>
                  <a:txBody>
                    <a:bodyPr/>
                    <a:lstStyle/>
                    <a:p>
                      <a:pPr rtl="1"/>
                      <a:r>
                        <a:rPr lang="en-US" b="1" dirty="0" smtClean="0">
                          <a:solidFill>
                            <a:schemeClr val="tx1"/>
                          </a:solidFill>
                        </a:rPr>
                        <a:t>1020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2000" b="1" dirty="0" smtClean="0">
                          <a:solidFill>
                            <a:schemeClr val="tx1"/>
                          </a:solidFill>
                        </a:rPr>
                        <a:t>int*: </a:t>
                      </a:r>
                      <a:r>
                        <a:rPr lang="en-US" sz="2000" b="1" dirty="0" err="1" smtClean="0">
                          <a:solidFill>
                            <a:schemeClr val="tx1"/>
                          </a:solidFill>
                        </a:rPr>
                        <a:t>pArr</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96044">
                <a:tc>
                  <a:txBody>
                    <a:bodyPr/>
                    <a:lstStyle/>
                    <a:p>
                      <a:pPr rtl="1"/>
                      <a:r>
                        <a:rPr lang="en-US" b="1" dirty="0" smtClean="0">
                          <a:solidFill>
                            <a:schemeClr val="tx1"/>
                          </a:solidFill>
                        </a:rPr>
                        <a:t>1024</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2000" b="1" dirty="0" smtClean="0">
                          <a:solidFill>
                            <a:schemeClr val="tx1"/>
                          </a:solidFill>
                        </a:rPr>
                        <a:t>int*: </a:t>
                      </a:r>
                      <a:r>
                        <a:rPr lang="en-US" sz="2000" b="1" dirty="0" err="1" smtClean="0">
                          <a:solidFill>
                            <a:schemeClr val="tx1"/>
                          </a:solidFill>
                        </a:rPr>
                        <a:t>pointersArr</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96044">
                <a:tc>
                  <a:txBody>
                    <a:bodyPr/>
                    <a:lstStyle/>
                    <a:p>
                      <a:pPr rtl="1"/>
                      <a:r>
                        <a:rPr lang="en-US" b="1" dirty="0" smtClean="0">
                          <a:solidFill>
                            <a:schemeClr val="tx1"/>
                          </a:solidFill>
                        </a:rPr>
                        <a:t>1028</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96044">
                <a:tc>
                  <a:txBody>
                    <a:bodyPr/>
                    <a:lstStyle/>
                    <a:p>
                      <a:pPr rtl="1"/>
                      <a:r>
                        <a:rPr lang="en-US" b="1" dirty="0" smtClean="0">
                          <a:solidFill>
                            <a:schemeClr val="tx1"/>
                          </a:solidFill>
                        </a:rPr>
                        <a:t>1032</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96044">
                <a:tc>
                  <a:txBody>
                    <a:bodyPr/>
                    <a:lstStyle/>
                    <a:p>
                      <a:pPr rtl="1"/>
                      <a:r>
                        <a:rPr lang="en-US" b="1" dirty="0" smtClean="0">
                          <a:solidFill>
                            <a:schemeClr val="tx1"/>
                          </a:solidFill>
                        </a:rPr>
                        <a:t>1036</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2000" b="1" dirty="0" smtClean="0">
                          <a:solidFill>
                            <a:schemeClr val="tx1"/>
                          </a:solidFill>
                        </a:rPr>
                        <a:t>int**: p2p</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1" name="Table 10"/>
          <p:cNvGraphicFramePr>
            <a:graphicFrameLocks noGrp="1"/>
          </p:cNvGraphicFramePr>
          <p:nvPr/>
        </p:nvGraphicFramePr>
        <p:xfrm>
          <a:off x="5055915" y="1305377"/>
          <a:ext cx="3888432" cy="3962400"/>
        </p:xfrm>
        <a:graphic>
          <a:graphicData uri="http://schemas.openxmlformats.org/drawingml/2006/table">
            <a:tbl>
              <a:tblPr rtl="1" firstRow="1" bandRow="1">
                <a:tableStyleId>{5C22544A-7EE6-4342-B048-85BDC9FD1C3A}</a:tableStyleId>
              </a:tblPr>
              <a:tblGrid>
                <a:gridCol w="729224"/>
                <a:gridCol w="996250"/>
                <a:gridCol w="2162958"/>
              </a:tblGrid>
              <a:tr h="370840">
                <a:tc>
                  <a:txBody>
                    <a:bodyPr/>
                    <a:lstStyle/>
                    <a:p>
                      <a:pPr rtl="1"/>
                      <a:r>
                        <a:rPr lang="en-US" b="1" dirty="0" smtClean="0">
                          <a:solidFill>
                            <a:schemeClr val="tx1"/>
                          </a:solidFill>
                        </a:rPr>
                        <a:t>1000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sz="2000" b="1" dirty="0" smtClean="0">
                          <a:solidFill>
                            <a:schemeClr val="tx1"/>
                          </a:solidFill>
                        </a:rPr>
                        <a:t>4</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2000" b="1" dirty="0" smtClean="0">
                          <a:solidFill>
                            <a:schemeClr val="tx1"/>
                          </a:solidFill>
                        </a:rPr>
                        <a:t>int: x</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b="1" dirty="0" smtClean="0">
                          <a:solidFill>
                            <a:schemeClr val="tx1"/>
                          </a:solidFill>
                        </a:rPr>
                        <a:t>1004</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sz="2000" b="1" dirty="0" smtClean="0">
                          <a:solidFill>
                            <a:schemeClr val="tx1"/>
                          </a:solidFill>
                        </a:rPr>
                        <a:t>1000</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2000" b="1" dirty="0" smtClean="0">
                          <a:solidFill>
                            <a:schemeClr val="tx1"/>
                          </a:solidFill>
                        </a:rPr>
                        <a:t>int*:</a:t>
                      </a:r>
                      <a:r>
                        <a:rPr lang="en-US" sz="2000" b="1" baseline="0" dirty="0" smtClean="0">
                          <a:solidFill>
                            <a:schemeClr val="tx1"/>
                          </a:solidFill>
                        </a:rPr>
                        <a:t> </a:t>
                      </a:r>
                      <a:r>
                        <a:rPr lang="en-US" sz="2000" b="1" baseline="0" dirty="0" err="1" smtClean="0">
                          <a:solidFill>
                            <a:schemeClr val="tx1"/>
                          </a:solidFill>
                        </a:rPr>
                        <a:t>pX</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b="1" dirty="0" smtClean="0">
                          <a:solidFill>
                            <a:schemeClr val="tx1"/>
                          </a:solidFill>
                        </a:rPr>
                        <a:t>1008</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1</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2000" b="1" dirty="0" smtClean="0">
                          <a:solidFill>
                            <a:schemeClr val="tx1"/>
                          </a:solidFill>
                        </a:rPr>
                        <a:t>int[]: arr</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b="1" dirty="0" smtClean="0">
                          <a:solidFill>
                            <a:schemeClr val="tx1"/>
                          </a:solidFill>
                          <a:latin typeface="+mn-lt"/>
                        </a:rPr>
                        <a:t>1012</a:t>
                      </a:r>
                      <a:endParaRPr lang="he-IL"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2</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endParaRPr lang="he-IL" sz="20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b="1" dirty="0" smtClean="0">
                          <a:solidFill>
                            <a:schemeClr val="tx1"/>
                          </a:solidFill>
                        </a:rPr>
                        <a:t>1016</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3</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b="1" dirty="0" smtClean="0">
                          <a:solidFill>
                            <a:schemeClr val="tx1"/>
                          </a:solidFill>
                        </a:rPr>
                        <a:t>1020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2000" b="1" dirty="0" smtClean="0">
                          <a:solidFill>
                            <a:schemeClr val="tx1"/>
                          </a:solidFill>
                        </a:rPr>
                        <a:t>int*: </a:t>
                      </a:r>
                      <a:r>
                        <a:rPr lang="en-US" sz="2000" b="1" dirty="0" err="1" smtClean="0">
                          <a:solidFill>
                            <a:schemeClr val="tx1"/>
                          </a:solidFill>
                        </a:rPr>
                        <a:t>pArr</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b="1" dirty="0" smtClean="0">
                          <a:solidFill>
                            <a:schemeClr val="tx1"/>
                          </a:solidFill>
                        </a:rPr>
                        <a:t>1024</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2000" b="1" dirty="0" smtClean="0">
                          <a:solidFill>
                            <a:schemeClr val="tx1"/>
                          </a:solidFill>
                        </a:rPr>
                        <a:t>int*: </a:t>
                      </a:r>
                      <a:r>
                        <a:rPr lang="en-US" sz="2000" b="1" dirty="0" err="1" smtClean="0">
                          <a:solidFill>
                            <a:schemeClr val="tx1"/>
                          </a:solidFill>
                        </a:rPr>
                        <a:t>pointersArr</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b="1" dirty="0" smtClean="0">
                          <a:solidFill>
                            <a:schemeClr val="tx1"/>
                          </a:solidFill>
                        </a:rPr>
                        <a:t>1028</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b="1" dirty="0" smtClean="0">
                          <a:solidFill>
                            <a:schemeClr val="tx1"/>
                          </a:solidFill>
                        </a:rPr>
                        <a:t>1032</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b="1" dirty="0" smtClean="0">
                          <a:solidFill>
                            <a:schemeClr val="tx1"/>
                          </a:solidFill>
                        </a:rPr>
                        <a:t>1036</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2000" b="1" dirty="0" smtClean="0">
                          <a:solidFill>
                            <a:schemeClr val="tx1"/>
                          </a:solidFill>
                        </a:rPr>
                        <a:t>int**: p2p</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2" name="Table 11"/>
          <p:cNvGraphicFramePr>
            <a:graphicFrameLocks noGrp="1"/>
          </p:cNvGraphicFramePr>
          <p:nvPr/>
        </p:nvGraphicFramePr>
        <p:xfrm>
          <a:off x="5055915" y="1305377"/>
          <a:ext cx="3888432" cy="3962400"/>
        </p:xfrm>
        <a:graphic>
          <a:graphicData uri="http://schemas.openxmlformats.org/drawingml/2006/table">
            <a:tbl>
              <a:tblPr rtl="1" firstRow="1" bandRow="1">
                <a:tableStyleId>{5C22544A-7EE6-4342-B048-85BDC9FD1C3A}</a:tableStyleId>
              </a:tblPr>
              <a:tblGrid>
                <a:gridCol w="729224"/>
                <a:gridCol w="970124"/>
                <a:gridCol w="2189084"/>
              </a:tblGrid>
              <a:tr h="370840">
                <a:tc>
                  <a:txBody>
                    <a:bodyPr/>
                    <a:lstStyle/>
                    <a:p>
                      <a:pPr rtl="1"/>
                      <a:r>
                        <a:rPr lang="en-US" b="1" dirty="0" smtClean="0">
                          <a:solidFill>
                            <a:schemeClr val="tx1"/>
                          </a:solidFill>
                        </a:rPr>
                        <a:t>1000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sz="2000" b="1" dirty="0" smtClean="0">
                          <a:solidFill>
                            <a:schemeClr val="tx1"/>
                          </a:solidFill>
                        </a:rPr>
                        <a:t>4</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2000" b="1" dirty="0" smtClean="0">
                          <a:solidFill>
                            <a:schemeClr val="tx1"/>
                          </a:solidFill>
                        </a:rPr>
                        <a:t>int: x</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b="1" dirty="0" smtClean="0">
                          <a:solidFill>
                            <a:schemeClr val="tx1"/>
                          </a:solidFill>
                        </a:rPr>
                        <a:t>1004</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sz="2000" b="1" dirty="0" smtClean="0">
                          <a:solidFill>
                            <a:schemeClr val="tx1"/>
                          </a:solidFill>
                        </a:rPr>
                        <a:t>1000</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2000" b="1" dirty="0" smtClean="0">
                          <a:solidFill>
                            <a:schemeClr val="tx1"/>
                          </a:solidFill>
                        </a:rPr>
                        <a:t>int*:</a:t>
                      </a:r>
                      <a:r>
                        <a:rPr lang="en-US" sz="2000" b="1" baseline="0" dirty="0" smtClean="0">
                          <a:solidFill>
                            <a:schemeClr val="tx1"/>
                          </a:solidFill>
                        </a:rPr>
                        <a:t> </a:t>
                      </a:r>
                      <a:r>
                        <a:rPr lang="en-US" sz="2000" b="1" baseline="0" dirty="0" err="1" smtClean="0">
                          <a:solidFill>
                            <a:schemeClr val="tx1"/>
                          </a:solidFill>
                        </a:rPr>
                        <a:t>pX</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b="1" dirty="0" smtClean="0">
                          <a:solidFill>
                            <a:schemeClr val="tx1"/>
                          </a:solidFill>
                        </a:rPr>
                        <a:t>1008</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1</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2000" b="1" dirty="0" smtClean="0">
                          <a:solidFill>
                            <a:schemeClr val="tx1"/>
                          </a:solidFill>
                        </a:rPr>
                        <a:t>int[]: arr</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b="1" dirty="0" smtClean="0">
                          <a:solidFill>
                            <a:schemeClr val="tx1"/>
                          </a:solidFill>
                          <a:latin typeface="+mn-lt"/>
                        </a:rPr>
                        <a:t>1012</a:t>
                      </a:r>
                      <a:endParaRPr lang="he-IL"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2</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endParaRPr lang="he-IL" sz="20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b="1" dirty="0" smtClean="0">
                          <a:solidFill>
                            <a:schemeClr val="tx1"/>
                          </a:solidFill>
                        </a:rPr>
                        <a:t>1016</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3</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b="1" dirty="0" smtClean="0">
                          <a:solidFill>
                            <a:schemeClr val="tx1"/>
                          </a:solidFill>
                        </a:rPr>
                        <a:t>1020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1012</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2000" b="1" dirty="0" smtClean="0">
                          <a:solidFill>
                            <a:schemeClr val="tx1"/>
                          </a:solidFill>
                        </a:rPr>
                        <a:t>int*: </a:t>
                      </a:r>
                      <a:r>
                        <a:rPr lang="en-US" sz="2000" b="1" dirty="0" err="1" smtClean="0">
                          <a:solidFill>
                            <a:schemeClr val="tx1"/>
                          </a:solidFill>
                        </a:rPr>
                        <a:t>pArr</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b="1" dirty="0" smtClean="0">
                          <a:solidFill>
                            <a:schemeClr val="tx1"/>
                          </a:solidFill>
                        </a:rPr>
                        <a:t>1024</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2000" b="1" dirty="0" smtClean="0">
                          <a:solidFill>
                            <a:schemeClr val="tx1"/>
                          </a:solidFill>
                        </a:rPr>
                        <a:t>int*: </a:t>
                      </a:r>
                      <a:r>
                        <a:rPr lang="en-US" sz="2000" b="1" dirty="0" err="1" smtClean="0">
                          <a:solidFill>
                            <a:schemeClr val="tx1"/>
                          </a:solidFill>
                        </a:rPr>
                        <a:t>pointersArr</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b="1" dirty="0" smtClean="0">
                          <a:solidFill>
                            <a:schemeClr val="tx1"/>
                          </a:solidFill>
                        </a:rPr>
                        <a:t>1028</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b="1" dirty="0" smtClean="0">
                          <a:solidFill>
                            <a:schemeClr val="tx1"/>
                          </a:solidFill>
                        </a:rPr>
                        <a:t>1032</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b="1" dirty="0" smtClean="0">
                          <a:solidFill>
                            <a:schemeClr val="tx1"/>
                          </a:solidFill>
                        </a:rPr>
                        <a:t>1036</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2000" b="1" dirty="0" smtClean="0">
                          <a:solidFill>
                            <a:schemeClr val="tx1"/>
                          </a:solidFill>
                        </a:rPr>
                        <a:t>int**: p2p</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3" name="Table 12"/>
          <p:cNvGraphicFramePr>
            <a:graphicFrameLocks noGrp="1"/>
          </p:cNvGraphicFramePr>
          <p:nvPr/>
        </p:nvGraphicFramePr>
        <p:xfrm>
          <a:off x="5055915" y="1305377"/>
          <a:ext cx="3888432" cy="3962400"/>
        </p:xfrm>
        <a:graphic>
          <a:graphicData uri="http://schemas.openxmlformats.org/drawingml/2006/table">
            <a:tbl>
              <a:tblPr rtl="1" firstRow="1" bandRow="1">
                <a:tableStyleId>{5C22544A-7EE6-4342-B048-85BDC9FD1C3A}</a:tableStyleId>
              </a:tblPr>
              <a:tblGrid>
                <a:gridCol w="728274"/>
                <a:gridCol w="971074"/>
                <a:gridCol w="2189084"/>
              </a:tblGrid>
              <a:tr h="370840">
                <a:tc>
                  <a:txBody>
                    <a:bodyPr/>
                    <a:lstStyle/>
                    <a:p>
                      <a:pPr rtl="1"/>
                      <a:r>
                        <a:rPr lang="en-US" b="1" dirty="0" smtClean="0">
                          <a:solidFill>
                            <a:schemeClr val="tx1"/>
                          </a:solidFill>
                        </a:rPr>
                        <a:t>1000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sz="2000" b="1" dirty="0" smtClean="0">
                          <a:solidFill>
                            <a:schemeClr val="tx1"/>
                          </a:solidFill>
                        </a:rPr>
                        <a:t>4</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2000" b="1" dirty="0" smtClean="0">
                          <a:solidFill>
                            <a:schemeClr val="tx1"/>
                          </a:solidFill>
                        </a:rPr>
                        <a:t>int: x</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b="1" dirty="0" smtClean="0">
                          <a:solidFill>
                            <a:schemeClr val="tx1"/>
                          </a:solidFill>
                        </a:rPr>
                        <a:t>1004</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sz="2000" b="1" dirty="0" smtClean="0">
                          <a:solidFill>
                            <a:schemeClr val="tx1"/>
                          </a:solidFill>
                        </a:rPr>
                        <a:t>1000</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2000" b="1" dirty="0" smtClean="0">
                          <a:solidFill>
                            <a:schemeClr val="tx1"/>
                          </a:solidFill>
                        </a:rPr>
                        <a:t>int*:</a:t>
                      </a:r>
                      <a:r>
                        <a:rPr lang="en-US" sz="2000" b="1" baseline="0" dirty="0" smtClean="0">
                          <a:solidFill>
                            <a:schemeClr val="tx1"/>
                          </a:solidFill>
                        </a:rPr>
                        <a:t> </a:t>
                      </a:r>
                      <a:r>
                        <a:rPr lang="en-US" sz="2000" b="1" baseline="0" dirty="0" err="1" smtClean="0">
                          <a:solidFill>
                            <a:schemeClr val="tx1"/>
                          </a:solidFill>
                        </a:rPr>
                        <a:t>pX</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b="1" dirty="0" smtClean="0">
                          <a:solidFill>
                            <a:schemeClr val="tx1"/>
                          </a:solidFill>
                        </a:rPr>
                        <a:t>1008</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1</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2000" b="1" dirty="0" smtClean="0">
                          <a:solidFill>
                            <a:schemeClr val="tx1"/>
                          </a:solidFill>
                        </a:rPr>
                        <a:t>int[]: arr</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b="1" dirty="0" smtClean="0">
                          <a:solidFill>
                            <a:schemeClr val="tx1"/>
                          </a:solidFill>
                          <a:latin typeface="+mn-lt"/>
                        </a:rPr>
                        <a:t>1012</a:t>
                      </a:r>
                      <a:endParaRPr lang="he-IL"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2</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endParaRPr lang="he-IL" sz="20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b="1" dirty="0" smtClean="0">
                          <a:solidFill>
                            <a:schemeClr val="tx1"/>
                          </a:solidFill>
                        </a:rPr>
                        <a:t>1016</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3</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b="1" dirty="0" smtClean="0">
                          <a:solidFill>
                            <a:schemeClr val="tx1"/>
                          </a:solidFill>
                        </a:rPr>
                        <a:t>1020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1012</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2000" b="1" dirty="0" smtClean="0">
                          <a:solidFill>
                            <a:schemeClr val="tx1"/>
                          </a:solidFill>
                        </a:rPr>
                        <a:t>int*: </a:t>
                      </a:r>
                      <a:r>
                        <a:rPr lang="en-US" sz="2000" b="1" dirty="0" err="1" smtClean="0">
                          <a:solidFill>
                            <a:schemeClr val="tx1"/>
                          </a:solidFill>
                        </a:rPr>
                        <a:t>pArr</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b="1" dirty="0" smtClean="0">
                          <a:solidFill>
                            <a:schemeClr val="tx1"/>
                          </a:solidFill>
                        </a:rPr>
                        <a:t>1024</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1000</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2000" b="1" dirty="0" smtClean="0">
                          <a:solidFill>
                            <a:schemeClr val="tx1"/>
                          </a:solidFill>
                        </a:rPr>
                        <a:t>int*: </a:t>
                      </a:r>
                      <a:r>
                        <a:rPr lang="en-US" sz="2000" b="1" dirty="0" err="1" smtClean="0">
                          <a:solidFill>
                            <a:schemeClr val="tx1"/>
                          </a:solidFill>
                        </a:rPr>
                        <a:t>pointersArr</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b="1" dirty="0" smtClean="0">
                          <a:solidFill>
                            <a:schemeClr val="tx1"/>
                          </a:solidFill>
                        </a:rPr>
                        <a:t>1028</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1000</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b="1" dirty="0" smtClean="0">
                          <a:solidFill>
                            <a:schemeClr val="tx1"/>
                          </a:solidFill>
                        </a:rPr>
                        <a:t>1032</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1008</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b="1" dirty="0" smtClean="0">
                          <a:solidFill>
                            <a:schemeClr val="tx1"/>
                          </a:solidFill>
                        </a:rPr>
                        <a:t>1036</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2000" b="1" dirty="0" smtClean="0">
                          <a:solidFill>
                            <a:schemeClr val="tx1"/>
                          </a:solidFill>
                        </a:rPr>
                        <a:t>int**: p2p</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nvGraphicFramePr>
        <p:xfrm>
          <a:off x="5030160" y="1323633"/>
          <a:ext cx="3914264" cy="3962400"/>
        </p:xfrm>
        <a:graphic>
          <a:graphicData uri="http://schemas.openxmlformats.org/drawingml/2006/table">
            <a:tbl>
              <a:tblPr rtl="1" firstRow="1" bandRow="1">
                <a:tableStyleId>{5C22544A-7EE6-4342-B048-85BDC9FD1C3A}</a:tableStyleId>
              </a:tblPr>
              <a:tblGrid>
                <a:gridCol w="734721"/>
                <a:gridCol w="971072"/>
                <a:gridCol w="2208471"/>
              </a:tblGrid>
              <a:tr h="370840">
                <a:tc>
                  <a:txBody>
                    <a:bodyPr/>
                    <a:lstStyle/>
                    <a:p>
                      <a:pPr rtl="1"/>
                      <a:r>
                        <a:rPr lang="en-US" b="1" dirty="0" smtClean="0">
                          <a:solidFill>
                            <a:schemeClr val="tx1"/>
                          </a:solidFill>
                        </a:rPr>
                        <a:t>1000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sz="2000" b="1" dirty="0" smtClean="0">
                          <a:solidFill>
                            <a:schemeClr val="tx1"/>
                          </a:solidFill>
                        </a:rPr>
                        <a:t>4</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2000" b="1" dirty="0" smtClean="0">
                          <a:solidFill>
                            <a:schemeClr val="tx1"/>
                          </a:solidFill>
                        </a:rPr>
                        <a:t>int: x</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b="1" dirty="0" smtClean="0">
                          <a:solidFill>
                            <a:schemeClr val="tx1"/>
                          </a:solidFill>
                        </a:rPr>
                        <a:t>1004</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sz="2000" b="1" dirty="0" smtClean="0">
                          <a:solidFill>
                            <a:schemeClr val="tx1"/>
                          </a:solidFill>
                        </a:rPr>
                        <a:t>1000</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2000" b="1" dirty="0" smtClean="0">
                          <a:solidFill>
                            <a:schemeClr val="tx1"/>
                          </a:solidFill>
                        </a:rPr>
                        <a:t>int*:</a:t>
                      </a:r>
                      <a:r>
                        <a:rPr lang="en-US" sz="2000" b="1" baseline="0" dirty="0" smtClean="0">
                          <a:solidFill>
                            <a:schemeClr val="tx1"/>
                          </a:solidFill>
                        </a:rPr>
                        <a:t> </a:t>
                      </a:r>
                      <a:r>
                        <a:rPr lang="en-US" sz="2000" b="1" baseline="0" dirty="0" err="1" smtClean="0">
                          <a:solidFill>
                            <a:schemeClr val="tx1"/>
                          </a:solidFill>
                        </a:rPr>
                        <a:t>pX</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b="1" dirty="0" smtClean="0">
                          <a:solidFill>
                            <a:schemeClr val="tx1"/>
                          </a:solidFill>
                        </a:rPr>
                        <a:t>1008</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1</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2000" b="1" dirty="0" smtClean="0">
                          <a:solidFill>
                            <a:schemeClr val="tx1"/>
                          </a:solidFill>
                        </a:rPr>
                        <a:t>int[]: arr</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b="1" dirty="0" smtClean="0">
                          <a:solidFill>
                            <a:schemeClr val="tx1"/>
                          </a:solidFill>
                          <a:latin typeface="+mn-lt"/>
                        </a:rPr>
                        <a:t>1012</a:t>
                      </a:r>
                      <a:endParaRPr lang="he-IL"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2</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endParaRPr lang="he-IL" sz="20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b="1" dirty="0" smtClean="0">
                          <a:solidFill>
                            <a:schemeClr val="tx1"/>
                          </a:solidFill>
                        </a:rPr>
                        <a:t>1016</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3</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b="1" dirty="0" smtClean="0">
                          <a:solidFill>
                            <a:schemeClr val="tx1"/>
                          </a:solidFill>
                        </a:rPr>
                        <a:t>1020</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1012</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2000" b="1" dirty="0" smtClean="0">
                          <a:solidFill>
                            <a:schemeClr val="tx1"/>
                          </a:solidFill>
                        </a:rPr>
                        <a:t>int*: </a:t>
                      </a:r>
                      <a:r>
                        <a:rPr lang="en-US" sz="2000" b="1" dirty="0" err="1" smtClean="0">
                          <a:solidFill>
                            <a:schemeClr val="tx1"/>
                          </a:solidFill>
                        </a:rPr>
                        <a:t>pArr</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b="1" dirty="0" smtClean="0">
                          <a:solidFill>
                            <a:schemeClr val="tx1"/>
                          </a:solidFill>
                        </a:rPr>
                        <a:t>1024</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1000</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2000" b="1" dirty="0" smtClean="0">
                          <a:solidFill>
                            <a:schemeClr val="tx1"/>
                          </a:solidFill>
                        </a:rPr>
                        <a:t>int*: </a:t>
                      </a:r>
                      <a:r>
                        <a:rPr lang="en-US" sz="2000" b="1" dirty="0" err="1" smtClean="0">
                          <a:solidFill>
                            <a:schemeClr val="tx1"/>
                          </a:solidFill>
                        </a:rPr>
                        <a:t>pointersArr</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b="1" dirty="0" smtClean="0">
                          <a:solidFill>
                            <a:schemeClr val="tx1"/>
                          </a:solidFill>
                        </a:rPr>
                        <a:t>1028</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1000</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b="1" dirty="0" smtClean="0">
                          <a:solidFill>
                            <a:schemeClr val="tx1"/>
                          </a:solidFill>
                        </a:rPr>
                        <a:t>1032</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1008</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rtl="1"/>
                      <a:r>
                        <a:rPr lang="en-US" b="1" dirty="0" smtClean="0">
                          <a:solidFill>
                            <a:schemeClr val="tx1"/>
                          </a:solidFill>
                        </a:rPr>
                        <a:t>1036</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kumimoji="0" lang="en-US" sz="2000" b="1" kern="1200" dirty="0" smtClean="0">
                          <a:solidFill>
                            <a:schemeClr val="tx1"/>
                          </a:solidFill>
                          <a:latin typeface="+mn-lt"/>
                          <a:ea typeface="+mn-ea"/>
                          <a:cs typeface="+mn-cs"/>
                        </a:rPr>
                        <a:t>1028</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2000" b="1" dirty="0" smtClean="0">
                          <a:solidFill>
                            <a:schemeClr val="tx1"/>
                          </a:solidFill>
                        </a:rPr>
                        <a:t>int**: p2p</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mph" presetSubtype="1" nodeType="clickEffect">
                                  <p:stCondLst>
                                    <p:cond delay="0"/>
                                  </p:stCondLst>
                                  <p:endCondLst>
                                    <p:cond evt="onNext" delay="0">
                                      <p:tgtEl>
                                        <p:sldTgt/>
                                      </p:tgtEl>
                                    </p:cond>
                                  </p:endCondLst>
                                  <p:childTnLst>
                                    <p:set>
                                      <p:cBhvr override="childStyle">
                                        <p:cTn id="6" dur="indefinite"/>
                                        <p:tgtEl>
                                          <p:spTgt spid="3">
                                            <p:txEl>
                                              <p:pRg st="2" end="2"/>
                                            </p:txEl>
                                          </p:spTgt>
                                        </p:tgtEl>
                                        <p:attrNameLst>
                                          <p:attrName>style.fontStyle</p:attrName>
                                        </p:attrNameLst>
                                      </p:cBhvr>
                                      <p:to>
                                        <p:strVal val="normal"/>
                                      </p:to>
                                    </p:set>
                                    <p:set>
                                      <p:cBhvr override="childStyle">
                                        <p:cTn id="7" dur="indefinite"/>
                                        <p:tgtEl>
                                          <p:spTgt spid="3">
                                            <p:txEl>
                                              <p:pRg st="2" end="2"/>
                                            </p:txEl>
                                          </p:spTgt>
                                        </p:tgtEl>
                                        <p:attrNameLst>
                                          <p:attrName>style.fontWeight</p:attrName>
                                        </p:attrNameLst>
                                      </p:cBhvr>
                                      <p:to>
                                        <p:strVal val="bold"/>
                                      </p:to>
                                    </p:set>
                                    <p:set>
                                      <p:cBhvr override="childStyle">
                                        <p:cTn id="8" dur="indefinite"/>
                                        <p:tgtEl>
                                          <p:spTgt spid="3">
                                            <p:txEl>
                                              <p:pRg st="2" end="2"/>
                                            </p:txEl>
                                          </p:spTgt>
                                        </p:tgtEl>
                                        <p:attrNameLst>
                                          <p:attrName>style.textDecorationUnderline</p:attrName>
                                        </p:attrNameLst>
                                      </p:cBhvr>
                                      <p:to>
                                        <p:strVal val="false"/>
                                      </p:to>
                                    </p:set>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 presetClass="emph" presetSubtype="1" nodeType="clickEffect">
                                  <p:stCondLst>
                                    <p:cond delay="0"/>
                                  </p:stCondLst>
                                  <p:endCondLst>
                                    <p:cond evt="onNext" delay="0">
                                      <p:tgtEl>
                                        <p:sldTgt/>
                                      </p:tgtEl>
                                    </p:cond>
                                  </p:endCondLst>
                                  <p:childTnLst>
                                    <p:set>
                                      <p:cBhvr override="childStyle">
                                        <p:cTn id="16" dur="indefinite"/>
                                        <p:tgtEl>
                                          <p:spTgt spid="3">
                                            <p:txEl>
                                              <p:pRg st="3" end="3"/>
                                            </p:txEl>
                                          </p:spTgt>
                                        </p:tgtEl>
                                        <p:attrNameLst>
                                          <p:attrName>style.fontStyle</p:attrName>
                                        </p:attrNameLst>
                                      </p:cBhvr>
                                      <p:to>
                                        <p:strVal val="normal"/>
                                      </p:to>
                                    </p:set>
                                    <p:set>
                                      <p:cBhvr override="childStyle">
                                        <p:cTn id="17" dur="indefinite"/>
                                        <p:tgtEl>
                                          <p:spTgt spid="3">
                                            <p:txEl>
                                              <p:pRg st="3" end="3"/>
                                            </p:txEl>
                                          </p:spTgt>
                                        </p:tgtEl>
                                        <p:attrNameLst>
                                          <p:attrName>style.fontWeight</p:attrName>
                                        </p:attrNameLst>
                                      </p:cBhvr>
                                      <p:to>
                                        <p:strVal val="bold"/>
                                      </p:to>
                                    </p:set>
                                    <p:set>
                                      <p:cBhvr override="childStyle">
                                        <p:cTn id="18" dur="indefinite"/>
                                        <p:tgtEl>
                                          <p:spTgt spid="3">
                                            <p:txEl>
                                              <p:pRg st="3" end="3"/>
                                            </p:txEl>
                                          </p:spTgt>
                                        </p:tgtEl>
                                        <p:attrNameLst>
                                          <p:attrName>style.textDecorationUnderline</p:attrName>
                                        </p:attrNameLst>
                                      </p:cBhvr>
                                      <p:to>
                                        <p:strVal val="false"/>
                                      </p:to>
                                    </p:set>
                                  </p:childTnLst>
                                </p:cTn>
                              </p:par>
                              <p:par>
                                <p:cTn id="19" presetID="2" presetClass="entr" presetSubtype="4"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 presetClass="emph" presetSubtype="1" nodeType="clickEffect">
                                  <p:stCondLst>
                                    <p:cond delay="0"/>
                                  </p:stCondLst>
                                  <p:endCondLst>
                                    <p:cond evt="onNext" delay="0">
                                      <p:tgtEl>
                                        <p:sldTgt/>
                                      </p:tgtEl>
                                    </p:cond>
                                  </p:endCondLst>
                                  <p:childTnLst>
                                    <p:set>
                                      <p:cBhvr override="childStyle">
                                        <p:cTn id="26" dur="indefinite"/>
                                        <p:tgtEl>
                                          <p:spTgt spid="3">
                                            <p:txEl>
                                              <p:pRg st="4" end="4"/>
                                            </p:txEl>
                                          </p:spTgt>
                                        </p:tgtEl>
                                        <p:attrNameLst>
                                          <p:attrName>style.fontStyle</p:attrName>
                                        </p:attrNameLst>
                                      </p:cBhvr>
                                      <p:to>
                                        <p:strVal val="normal"/>
                                      </p:to>
                                    </p:set>
                                    <p:set>
                                      <p:cBhvr override="childStyle">
                                        <p:cTn id="27" dur="indefinite"/>
                                        <p:tgtEl>
                                          <p:spTgt spid="3">
                                            <p:txEl>
                                              <p:pRg st="4" end="4"/>
                                            </p:txEl>
                                          </p:spTgt>
                                        </p:tgtEl>
                                        <p:attrNameLst>
                                          <p:attrName>style.fontWeight</p:attrName>
                                        </p:attrNameLst>
                                      </p:cBhvr>
                                      <p:to>
                                        <p:strVal val="bold"/>
                                      </p:to>
                                    </p:set>
                                    <p:set>
                                      <p:cBhvr override="childStyle">
                                        <p:cTn id="28" dur="indefinite"/>
                                        <p:tgtEl>
                                          <p:spTgt spid="3">
                                            <p:txEl>
                                              <p:pRg st="4" end="4"/>
                                            </p:txEl>
                                          </p:spTgt>
                                        </p:tgtEl>
                                        <p:attrNameLst>
                                          <p:attrName>style.textDecorationUnderline</p:attrName>
                                        </p:attrNameLst>
                                      </p:cBhvr>
                                      <p:to>
                                        <p:strVal val="false"/>
                                      </p:to>
                                    </p:set>
                                  </p:childTnLst>
                                </p:cTn>
                              </p:par>
                              <p:par>
                                <p:cTn id="29" presetID="2" presetClass="entr" presetSubtype="4"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 presetClass="emph" presetSubtype="1" nodeType="clickEffect">
                                  <p:stCondLst>
                                    <p:cond delay="0"/>
                                  </p:stCondLst>
                                  <p:endCondLst>
                                    <p:cond evt="onNext" delay="0">
                                      <p:tgtEl>
                                        <p:sldTgt/>
                                      </p:tgtEl>
                                    </p:cond>
                                  </p:endCondLst>
                                  <p:childTnLst>
                                    <p:set>
                                      <p:cBhvr override="childStyle">
                                        <p:cTn id="36" dur="indefinite"/>
                                        <p:tgtEl>
                                          <p:spTgt spid="3">
                                            <p:txEl>
                                              <p:pRg st="5" end="5"/>
                                            </p:txEl>
                                          </p:spTgt>
                                        </p:tgtEl>
                                        <p:attrNameLst>
                                          <p:attrName>style.fontStyle</p:attrName>
                                        </p:attrNameLst>
                                      </p:cBhvr>
                                      <p:to>
                                        <p:strVal val="normal"/>
                                      </p:to>
                                    </p:set>
                                    <p:set>
                                      <p:cBhvr override="childStyle">
                                        <p:cTn id="37" dur="indefinite"/>
                                        <p:tgtEl>
                                          <p:spTgt spid="3">
                                            <p:txEl>
                                              <p:pRg st="5" end="5"/>
                                            </p:txEl>
                                          </p:spTgt>
                                        </p:tgtEl>
                                        <p:attrNameLst>
                                          <p:attrName>style.fontWeight</p:attrName>
                                        </p:attrNameLst>
                                      </p:cBhvr>
                                      <p:to>
                                        <p:strVal val="bold"/>
                                      </p:to>
                                    </p:set>
                                    <p:set>
                                      <p:cBhvr override="childStyle">
                                        <p:cTn id="38" dur="indefinite"/>
                                        <p:tgtEl>
                                          <p:spTgt spid="3">
                                            <p:txEl>
                                              <p:pRg st="5" end="5"/>
                                            </p:txEl>
                                          </p:spTgt>
                                        </p:tgtEl>
                                        <p:attrNameLst>
                                          <p:attrName>style.textDecorationUnderline</p:attrName>
                                        </p:attrNameLst>
                                      </p:cBhvr>
                                      <p:to>
                                        <p:strVal val="false"/>
                                      </p:to>
                                    </p:set>
                                  </p:childTnLst>
                                </p:cTn>
                              </p:par>
                              <p:par>
                                <p:cTn id="39" presetID="2" presetClass="entr" presetSubtype="4"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5" presetClass="emph" presetSubtype="1" nodeType="clickEffect">
                                  <p:stCondLst>
                                    <p:cond delay="0"/>
                                  </p:stCondLst>
                                  <p:endCondLst>
                                    <p:cond evt="onNext" delay="0">
                                      <p:tgtEl>
                                        <p:sldTgt/>
                                      </p:tgtEl>
                                    </p:cond>
                                  </p:endCondLst>
                                  <p:childTnLst>
                                    <p:set>
                                      <p:cBhvr override="childStyle">
                                        <p:cTn id="46" dur="indefinite"/>
                                        <p:tgtEl>
                                          <p:spTgt spid="3">
                                            <p:txEl>
                                              <p:pRg st="6" end="6"/>
                                            </p:txEl>
                                          </p:spTgt>
                                        </p:tgtEl>
                                        <p:attrNameLst>
                                          <p:attrName>style.fontStyle</p:attrName>
                                        </p:attrNameLst>
                                      </p:cBhvr>
                                      <p:to>
                                        <p:strVal val="normal"/>
                                      </p:to>
                                    </p:set>
                                    <p:set>
                                      <p:cBhvr override="childStyle">
                                        <p:cTn id="47" dur="indefinite"/>
                                        <p:tgtEl>
                                          <p:spTgt spid="3">
                                            <p:txEl>
                                              <p:pRg st="6" end="6"/>
                                            </p:txEl>
                                          </p:spTgt>
                                        </p:tgtEl>
                                        <p:attrNameLst>
                                          <p:attrName>style.fontWeight</p:attrName>
                                        </p:attrNameLst>
                                      </p:cBhvr>
                                      <p:to>
                                        <p:strVal val="bold"/>
                                      </p:to>
                                    </p:set>
                                    <p:set>
                                      <p:cBhvr override="childStyle">
                                        <p:cTn id="48" dur="indefinite"/>
                                        <p:tgtEl>
                                          <p:spTgt spid="3">
                                            <p:txEl>
                                              <p:pRg st="6" end="6"/>
                                            </p:txEl>
                                          </p:spTgt>
                                        </p:tgtEl>
                                        <p:attrNameLst>
                                          <p:attrName>style.textDecorationUnderline</p:attrName>
                                        </p:attrNameLst>
                                      </p:cBhvr>
                                      <p:to>
                                        <p:strVal val="false"/>
                                      </p:to>
                                    </p:set>
                                  </p:childTnLst>
                                </p:cTn>
                              </p:par>
                              <p:par>
                                <p:cTn id="49" presetID="2" presetClass="entr" presetSubtype="4"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5" presetClass="emph" presetSubtype="1" nodeType="clickEffect">
                                  <p:stCondLst>
                                    <p:cond delay="0"/>
                                  </p:stCondLst>
                                  <p:endCondLst>
                                    <p:cond evt="onNext" delay="0">
                                      <p:tgtEl>
                                        <p:sldTgt/>
                                      </p:tgtEl>
                                    </p:cond>
                                  </p:endCondLst>
                                  <p:childTnLst>
                                    <p:set>
                                      <p:cBhvr override="childStyle">
                                        <p:cTn id="56" dur="indefinite"/>
                                        <p:tgtEl>
                                          <p:spTgt spid="3">
                                            <p:txEl>
                                              <p:pRg st="7" end="7"/>
                                            </p:txEl>
                                          </p:spTgt>
                                        </p:tgtEl>
                                        <p:attrNameLst>
                                          <p:attrName>style.fontStyle</p:attrName>
                                        </p:attrNameLst>
                                      </p:cBhvr>
                                      <p:to>
                                        <p:strVal val="normal"/>
                                      </p:to>
                                    </p:set>
                                    <p:set>
                                      <p:cBhvr override="childStyle">
                                        <p:cTn id="57" dur="indefinite"/>
                                        <p:tgtEl>
                                          <p:spTgt spid="3">
                                            <p:txEl>
                                              <p:pRg st="7" end="7"/>
                                            </p:txEl>
                                          </p:spTgt>
                                        </p:tgtEl>
                                        <p:attrNameLst>
                                          <p:attrName>style.fontWeight</p:attrName>
                                        </p:attrNameLst>
                                      </p:cBhvr>
                                      <p:to>
                                        <p:strVal val="bold"/>
                                      </p:to>
                                    </p:set>
                                    <p:set>
                                      <p:cBhvr override="childStyle">
                                        <p:cTn id="58" dur="indefinite"/>
                                        <p:tgtEl>
                                          <p:spTgt spid="3">
                                            <p:txEl>
                                              <p:pRg st="7" end="7"/>
                                            </p:txEl>
                                          </p:spTgt>
                                        </p:tgtEl>
                                        <p:attrNameLst>
                                          <p:attrName>style.textDecorationUnderline</p:attrName>
                                        </p:attrNameLst>
                                      </p:cBhvr>
                                      <p:to>
                                        <p:strVal val="false"/>
                                      </p:to>
                                    </p:set>
                                  </p:childTnLst>
                                </p:cTn>
                              </p:par>
                              <p:par>
                                <p:cTn id="59" presetID="2" presetClass="entr" presetSubtype="4" fill="hold"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fontScale="90000"/>
          </a:bodyPr>
          <a:lstStyle/>
          <a:p>
            <a:r>
              <a:rPr lang="he-IL" dirty="0" smtClean="0"/>
              <a:t>שליחת מערך של מצביעים לפונקציה - כארגומנט לפונקציה</a:t>
            </a:r>
          </a:p>
        </p:txBody>
      </p:sp>
      <p:sp>
        <p:nvSpPr>
          <p:cNvPr id="24579" name="Content Placeholder 2"/>
          <p:cNvSpPr>
            <a:spLocks noGrp="1"/>
          </p:cNvSpPr>
          <p:nvPr>
            <p:ph sz="quarter" idx="1"/>
          </p:nvPr>
        </p:nvSpPr>
        <p:spPr/>
        <p:txBody>
          <a:bodyPr>
            <a:normAutofit fontScale="92500" lnSpcReduction="10000"/>
          </a:bodyPr>
          <a:lstStyle/>
          <a:p>
            <a:pPr marL="342900" indent="-342900" algn="l" rtl="0">
              <a:spcBef>
                <a:spcPct val="0"/>
              </a:spcBef>
              <a:buFont typeface="Franklin Gothic Book" pitchFamily="34" charset="0"/>
              <a:buAutoNum type="arabicPeriod"/>
            </a:pPr>
            <a:r>
              <a:rPr lang="en-US" sz="1800" dirty="0" smtClean="0"/>
              <a:t>#include &lt;stdio.h&gt;</a:t>
            </a:r>
          </a:p>
          <a:p>
            <a:pPr marL="342900" indent="-342900" algn="l" rtl="0">
              <a:spcBef>
                <a:spcPct val="0"/>
              </a:spcBef>
              <a:buFont typeface="Franklin Gothic Book" pitchFamily="34" charset="0"/>
              <a:buAutoNum type="arabicPeriod"/>
            </a:pPr>
            <a:r>
              <a:rPr lang="en-US" sz="1800" dirty="0" smtClean="0"/>
              <a:t> </a:t>
            </a:r>
            <a:endParaRPr lang="he-IL" sz="1800" dirty="0" smtClean="0"/>
          </a:p>
          <a:p>
            <a:pPr marL="342900" indent="-342900" algn="l" rtl="0">
              <a:spcBef>
                <a:spcPct val="0"/>
              </a:spcBef>
              <a:buFont typeface="Franklin Gothic Book" pitchFamily="34" charset="0"/>
              <a:buAutoNum type="arabicPeriod"/>
            </a:pPr>
            <a:r>
              <a:rPr lang="en-US" sz="1800" dirty="0" smtClean="0"/>
              <a:t>void </a:t>
            </a:r>
            <a:r>
              <a:rPr lang="en-US" sz="1800" dirty="0" err="1" smtClean="0"/>
              <a:t>printAllStyles</a:t>
            </a:r>
            <a:r>
              <a:rPr lang="en-US" sz="1800" dirty="0" smtClean="0"/>
              <a:t>(void (*print[])(char*), char* </a:t>
            </a:r>
            <a:r>
              <a:rPr lang="en-US" sz="1800" dirty="0" err="1" smtClean="0"/>
              <a:t>str</a:t>
            </a:r>
            <a:r>
              <a:rPr lang="en-US" sz="1800" dirty="0" smtClean="0"/>
              <a:t>, int size)</a:t>
            </a:r>
          </a:p>
          <a:p>
            <a:pPr marL="342900" indent="-342900" algn="l" rtl="0">
              <a:spcBef>
                <a:spcPct val="0"/>
              </a:spcBef>
              <a:buFont typeface="Franklin Gothic Book" pitchFamily="34" charset="0"/>
              <a:buAutoNum type="arabicPeriod"/>
            </a:pPr>
            <a:r>
              <a:rPr lang="en-US" sz="1800" dirty="0" smtClean="0"/>
              <a:t>{</a:t>
            </a:r>
            <a:endParaRPr lang="he-IL" sz="1800" dirty="0" smtClean="0"/>
          </a:p>
          <a:p>
            <a:pPr marL="342900" indent="-342900" algn="l" rtl="0">
              <a:spcBef>
                <a:spcPct val="0"/>
              </a:spcBef>
              <a:buFont typeface="Franklin Gothic Book" pitchFamily="34" charset="0"/>
              <a:buAutoNum type="arabicPeriod"/>
            </a:pPr>
            <a:r>
              <a:rPr lang="en-US" sz="1800" dirty="0" smtClean="0"/>
              <a:t>	int </a:t>
            </a:r>
            <a:r>
              <a:rPr lang="en-US" sz="1800" dirty="0" err="1" smtClean="0"/>
              <a:t>i</a:t>
            </a:r>
            <a:r>
              <a:rPr lang="en-US" sz="1800" dirty="0" smtClean="0"/>
              <a:t>;</a:t>
            </a:r>
          </a:p>
          <a:p>
            <a:pPr marL="342900" indent="-342900" algn="l" rtl="0">
              <a:spcBef>
                <a:spcPct val="0"/>
              </a:spcBef>
              <a:buFont typeface="Franklin Gothic Book" pitchFamily="34" charset="0"/>
              <a:buAutoNum type="arabicPeriod"/>
            </a:pPr>
            <a:r>
              <a:rPr lang="nn-NO" sz="1800" dirty="0" smtClean="0"/>
              <a:t>	for (i=0 ; i &lt; size ; i++)</a:t>
            </a:r>
          </a:p>
          <a:p>
            <a:pPr marL="342900" indent="-342900" algn="l" rtl="0">
              <a:spcBef>
                <a:spcPct val="0"/>
              </a:spcBef>
              <a:buFont typeface="Franklin Gothic Book" pitchFamily="34" charset="0"/>
              <a:buAutoNum type="arabicPeriod"/>
            </a:pPr>
            <a:r>
              <a:rPr lang="en-US" sz="1800" dirty="0" smtClean="0"/>
              <a:t>	       print[</a:t>
            </a:r>
            <a:r>
              <a:rPr lang="en-US" sz="1800" dirty="0" err="1" smtClean="0"/>
              <a:t>i</a:t>
            </a:r>
            <a:r>
              <a:rPr lang="en-US" sz="1800" dirty="0" smtClean="0"/>
              <a:t>](</a:t>
            </a:r>
            <a:r>
              <a:rPr lang="en-US" sz="1800" dirty="0" err="1" smtClean="0"/>
              <a:t>str</a:t>
            </a:r>
            <a:r>
              <a:rPr lang="en-US" sz="1800" dirty="0" smtClean="0"/>
              <a:t>);</a:t>
            </a:r>
          </a:p>
          <a:p>
            <a:pPr marL="342900" indent="-342900" algn="l" rtl="0">
              <a:spcBef>
                <a:spcPct val="0"/>
              </a:spcBef>
              <a:buFont typeface="Franklin Gothic Book" pitchFamily="34" charset="0"/>
              <a:buAutoNum type="arabicPeriod"/>
            </a:pPr>
            <a:r>
              <a:rPr lang="he-IL" sz="1800" dirty="0" smtClean="0"/>
              <a:t>{</a:t>
            </a:r>
          </a:p>
          <a:p>
            <a:pPr marL="342900" indent="-342900" algn="l" rtl="0">
              <a:spcBef>
                <a:spcPct val="0"/>
              </a:spcBef>
              <a:buFont typeface="Franklin Gothic Book" pitchFamily="34" charset="0"/>
              <a:buAutoNum type="arabicPeriod"/>
            </a:pPr>
            <a:r>
              <a:rPr lang="en-US" sz="1800" dirty="0" smtClean="0"/>
              <a:t> </a:t>
            </a:r>
            <a:endParaRPr lang="he-IL" sz="1800" dirty="0" smtClean="0"/>
          </a:p>
          <a:p>
            <a:pPr marL="342900" indent="-342900" algn="l" rtl="0">
              <a:spcBef>
                <a:spcPct val="0"/>
              </a:spcBef>
              <a:buFont typeface="Franklin Gothic Book" pitchFamily="34" charset="0"/>
              <a:buAutoNum type="arabicPeriod"/>
            </a:pPr>
            <a:r>
              <a:rPr lang="en-US" sz="1800" dirty="0" smtClean="0"/>
              <a:t>void </a:t>
            </a:r>
            <a:r>
              <a:rPr lang="en-US" sz="1800" dirty="0" err="1" smtClean="0"/>
              <a:t>printSimple</a:t>
            </a:r>
            <a:r>
              <a:rPr lang="en-US" sz="1800" dirty="0" smtClean="0"/>
              <a:t>(char* </a:t>
            </a:r>
            <a:r>
              <a:rPr lang="en-US" sz="1800" dirty="0" err="1" smtClean="0"/>
              <a:t>str</a:t>
            </a:r>
            <a:r>
              <a:rPr lang="en-US" sz="1800" dirty="0" smtClean="0"/>
              <a:t>) {printf("%s\n", </a:t>
            </a:r>
            <a:r>
              <a:rPr lang="en-US" sz="1800" dirty="0" err="1" smtClean="0"/>
              <a:t>str</a:t>
            </a:r>
            <a:r>
              <a:rPr lang="en-US" sz="1800" dirty="0" smtClean="0"/>
              <a:t>);}</a:t>
            </a:r>
          </a:p>
          <a:p>
            <a:pPr marL="342900" indent="-342900" algn="l" rtl="0">
              <a:spcBef>
                <a:spcPct val="0"/>
              </a:spcBef>
              <a:buFont typeface="Franklin Gothic Book" pitchFamily="34" charset="0"/>
              <a:buAutoNum type="arabicPeriod"/>
            </a:pPr>
            <a:r>
              <a:rPr lang="en-US" sz="1800" dirty="0" smtClean="0"/>
              <a:t>void </a:t>
            </a:r>
            <a:r>
              <a:rPr lang="en-US" sz="1800" dirty="0" err="1" smtClean="0"/>
              <a:t>printFancy</a:t>
            </a:r>
            <a:r>
              <a:rPr lang="en-US" sz="1800" dirty="0" smtClean="0"/>
              <a:t>(char* </a:t>
            </a:r>
            <a:r>
              <a:rPr lang="en-US" sz="1800" dirty="0" err="1" smtClean="0"/>
              <a:t>str</a:t>
            </a:r>
            <a:r>
              <a:rPr lang="en-US" sz="1800" dirty="0" smtClean="0"/>
              <a:t>)   {printf("*** %s ***\n", </a:t>
            </a:r>
            <a:r>
              <a:rPr lang="en-US" sz="1800" dirty="0" err="1" smtClean="0"/>
              <a:t>str</a:t>
            </a:r>
            <a:r>
              <a:rPr lang="en-US" sz="1800" dirty="0" smtClean="0"/>
              <a:t>);}</a:t>
            </a:r>
          </a:p>
          <a:p>
            <a:pPr marL="342900" indent="-342900" algn="l" rtl="0">
              <a:spcBef>
                <a:spcPct val="0"/>
              </a:spcBef>
              <a:buFont typeface="Franklin Gothic Book" pitchFamily="34" charset="0"/>
              <a:buAutoNum type="arabicPeriod"/>
            </a:pPr>
            <a:r>
              <a:rPr lang="en-US" sz="1800" dirty="0" smtClean="0"/>
              <a:t> </a:t>
            </a:r>
            <a:endParaRPr lang="he-IL" sz="1800" dirty="0" smtClean="0"/>
          </a:p>
          <a:p>
            <a:pPr marL="342900" indent="-342900" algn="l" rtl="0">
              <a:spcBef>
                <a:spcPct val="0"/>
              </a:spcBef>
              <a:buFont typeface="Franklin Gothic Book" pitchFamily="34" charset="0"/>
              <a:buAutoNum type="arabicPeriod"/>
            </a:pPr>
            <a:r>
              <a:rPr lang="en-US" sz="1800" dirty="0" smtClean="0"/>
              <a:t>void main()</a:t>
            </a:r>
          </a:p>
          <a:p>
            <a:pPr marL="342900" indent="-342900" algn="l" rtl="0">
              <a:spcBef>
                <a:spcPct val="0"/>
              </a:spcBef>
              <a:buFont typeface="Franklin Gothic Book" pitchFamily="34" charset="0"/>
              <a:buAutoNum type="arabicPeriod"/>
            </a:pPr>
            <a:r>
              <a:rPr lang="he-IL" sz="1800" dirty="0" smtClean="0"/>
              <a:t>}</a:t>
            </a:r>
          </a:p>
          <a:p>
            <a:pPr marL="342900" indent="-342900" algn="l" rtl="0">
              <a:spcBef>
                <a:spcPct val="0"/>
              </a:spcBef>
              <a:buFont typeface="Franklin Gothic Book" pitchFamily="34" charset="0"/>
              <a:buAutoNum type="arabicPeriod"/>
            </a:pPr>
            <a:r>
              <a:rPr lang="en-US" sz="1800" dirty="0" smtClean="0"/>
              <a:t>	void (*print[])(char*) = {</a:t>
            </a:r>
            <a:r>
              <a:rPr lang="en-US" sz="1800" dirty="0" err="1" smtClean="0"/>
              <a:t>printSimple</a:t>
            </a:r>
            <a:r>
              <a:rPr lang="en-US" sz="1800" dirty="0" smtClean="0"/>
              <a:t>, </a:t>
            </a:r>
            <a:r>
              <a:rPr lang="en-US" sz="1800" dirty="0" err="1" smtClean="0"/>
              <a:t>printFancy</a:t>
            </a:r>
            <a:r>
              <a:rPr lang="en-US" sz="1800" dirty="0" smtClean="0"/>
              <a:t>};</a:t>
            </a:r>
          </a:p>
          <a:p>
            <a:pPr marL="342900" indent="-342900" algn="l" rtl="0">
              <a:spcBef>
                <a:spcPct val="0"/>
              </a:spcBef>
              <a:buFont typeface="Franklin Gothic Book" pitchFamily="34" charset="0"/>
              <a:buAutoNum type="arabicPeriod"/>
            </a:pPr>
            <a:r>
              <a:rPr lang="en-US" sz="1800" dirty="0" smtClean="0"/>
              <a:t>	int size = </a:t>
            </a:r>
            <a:r>
              <a:rPr lang="en-US" sz="1800" dirty="0" err="1" smtClean="0"/>
              <a:t>sizeof</a:t>
            </a:r>
            <a:r>
              <a:rPr lang="en-US" sz="1800" dirty="0" smtClean="0"/>
              <a:t>(print)/</a:t>
            </a:r>
            <a:r>
              <a:rPr lang="en-US" sz="1800" dirty="0" err="1" smtClean="0"/>
              <a:t>sizeof</a:t>
            </a:r>
            <a:r>
              <a:rPr lang="en-US" sz="1800" dirty="0" smtClean="0"/>
              <a:t>(print[0]);</a:t>
            </a:r>
          </a:p>
          <a:p>
            <a:pPr marL="342900" indent="-342900" algn="l" rtl="0">
              <a:spcBef>
                <a:spcPct val="0"/>
              </a:spcBef>
              <a:buFont typeface="Franklin Gothic Book" pitchFamily="34" charset="0"/>
              <a:buAutoNum type="arabicPeriod"/>
            </a:pPr>
            <a:r>
              <a:rPr lang="en-US" sz="1800" dirty="0" smtClean="0"/>
              <a:t> </a:t>
            </a:r>
            <a:endParaRPr lang="he-IL" sz="1800" dirty="0" smtClean="0"/>
          </a:p>
          <a:p>
            <a:pPr marL="342900" indent="-342900" algn="l" rtl="0">
              <a:spcBef>
                <a:spcPct val="0"/>
              </a:spcBef>
              <a:buFont typeface="Franklin Gothic Book" pitchFamily="34" charset="0"/>
              <a:buAutoNum type="arabicPeriod"/>
            </a:pPr>
            <a:r>
              <a:rPr lang="en-US" sz="1800" dirty="0" smtClean="0"/>
              <a:t>	</a:t>
            </a:r>
            <a:r>
              <a:rPr lang="en-US" sz="1800" dirty="0" err="1" smtClean="0"/>
              <a:t>printAllStyles</a:t>
            </a:r>
            <a:r>
              <a:rPr lang="en-US" sz="1800" dirty="0" smtClean="0"/>
              <a:t>(print, "Hi!", size);</a:t>
            </a:r>
          </a:p>
          <a:p>
            <a:pPr marL="342900" indent="-342900" algn="l" rtl="0">
              <a:spcBef>
                <a:spcPct val="0"/>
              </a:spcBef>
              <a:buFont typeface="Franklin Gothic Book" pitchFamily="34" charset="0"/>
              <a:buAutoNum type="arabicPeriod"/>
            </a:pPr>
            <a:r>
              <a:rPr lang="he-IL" sz="1800" dirty="0" smtClean="0"/>
              <a:t>{</a:t>
            </a:r>
          </a:p>
        </p:txBody>
      </p:sp>
      <p:pic>
        <p:nvPicPr>
          <p:cNvPr id="37890" name="Picture 2"/>
          <p:cNvPicPr>
            <a:picLocks noChangeAspect="1" noChangeArrowheads="1"/>
          </p:cNvPicPr>
          <p:nvPr/>
        </p:nvPicPr>
        <p:blipFill>
          <a:blip r:embed="rId2" cstate="print"/>
          <a:srcRect/>
          <a:stretch>
            <a:fillRect/>
          </a:stretch>
        </p:blipFill>
        <p:spPr bwMode="auto">
          <a:xfrm>
            <a:off x="2195736" y="5589240"/>
            <a:ext cx="5745162" cy="10842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box(in)">
                                      <p:cBhvr>
                                        <p:cTn id="7" dur="500"/>
                                        <p:tgtEl>
                                          <p:spTgt spid="37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he-IL" smtClean="0"/>
              <a:t>מצביע לפונקציה בשילוב </a:t>
            </a:r>
            <a:r>
              <a:rPr lang="en-US" smtClean="0"/>
              <a:t>void*</a:t>
            </a:r>
            <a:endParaRPr lang="he-IL" smtClean="0"/>
          </a:p>
        </p:txBody>
      </p:sp>
      <p:sp>
        <p:nvSpPr>
          <p:cNvPr id="25603" name="Content Placeholder 2"/>
          <p:cNvSpPr>
            <a:spLocks noGrp="1"/>
          </p:cNvSpPr>
          <p:nvPr>
            <p:ph sz="quarter" idx="1"/>
          </p:nvPr>
        </p:nvSpPr>
        <p:spPr/>
        <p:txBody>
          <a:bodyPr/>
          <a:lstStyle/>
          <a:p>
            <a:r>
              <a:rPr lang="he-IL" smtClean="0"/>
              <a:t>ראינו כי ניתן לכתוב את הפונקציה </a:t>
            </a:r>
            <a:r>
              <a:rPr lang="en-US" smtClean="0"/>
              <a:t>swapWords</a:t>
            </a:r>
            <a:r>
              <a:rPr lang="he-IL" smtClean="0"/>
              <a:t> באופן כללי כך שבכל פעם קריטריון המיון יהיה שונה</a:t>
            </a:r>
          </a:p>
          <a:p>
            <a:r>
              <a:rPr lang="he-IL" smtClean="0"/>
              <a:t>ניתן להרחיב פונקציה זו כך שבכל פעם תוכל לקבל מערך מטיפוס שונה, ותמיין עפ"י קריטריון שונה</a:t>
            </a:r>
          </a:p>
          <a:p>
            <a:r>
              <a:rPr lang="he-IL" smtClean="0"/>
              <a:t>לשם כך נשלב את השימוש ב- </a:t>
            </a:r>
            <a:r>
              <a:rPr lang="en-US" smtClean="0"/>
              <a:t>void*</a:t>
            </a:r>
            <a:r>
              <a:rPr lang="he-IL" smtClean="0"/>
              <a:t> ובמצביעים לפונקציות</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he-IL" smtClean="0"/>
              <a:t>פונקציה כללית להדפסת מערך מכל סוג</a:t>
            </a:r>
          </a:p>
        </p:txBody>
      </p:sp>
      <p:sp>
        <p:nvSpPr>
          <p:cNvPr id="26627" name="Content Placeholder 2"/>
          <p:cNvSpPr>
            <a:spLocks noGrp="1"/>
          </p:cNvSpPr>
          <p:nvPr>
            <p:ph sz="quarter" idx="1"/>
          </p:nvPr>
        </p:nvSpPr>
        <p:spPr>
          <a:xfrm>
            <a:off x="251520" y="2276872"/>
            <a:ext cx="8229600" cy="3217912"/>
          </a:xfrm>
        </p:spPr>
        <p:txBody>
          <a:bodyPr/>
          <a:lstStyle/>
          <a:p>
            <a:pPr algn="l" rtl="0">
              <a:spcBef>
                <a:spcPct val="0"/>
              </a:spcBef>
              <a:buFont typeface="Wingdings 2" pitchFamily="18" charset="2"/>
              <a:buNone/>
            </a:pPr>
            <a:r>
              <a:rPr lang="en-US" sz="2800" dirty="0" smtClean="0"/>
              <a:t>void </a:t>
            </a:r>
            <a:r>
              <a:rPr lang="en-US" sz="2800" dirty="0" err="1" smtClean="0"/>
              <a:t>printArr</a:t>
            </a:r>
            <a:r>
              <a:rPr lang="en-US" sz="2800" dirty="0" smtClean="0"/>
              <a:t>(void* arr, int size, int </a:t>
            </a:r>
            <a:r>
              <a:rPr lang="en-US" sz="2800" dirty="0" err="1" smtClean="0"/>
              <a:t>typeSize</a:t>
            </a:r>
            <a:r>
              <a:rPr lang="en-US" sz="2800" dirty="0" smtClean="0"/>
              <a:t>, </a:t>
            </a:r>
          </a:p>
          <a:p>
            <a:pPr algn="l" rtl="0">
              <a:spcBef>
                <a:spcPct val="0"/>
              </a:spcBef>
              <a:buFont typeface="Wingdings 2" pitchFamily="18" charset="2"/>
              <a:buNone/>
            </a:pPr>
            <a:r>
              <a:rPr lang="en-US" sz="2800" dirty="0" smtClean="0"/>
              <a:t>			  void (*print)(void*))</a:t>
            </a:r>
          </a:p>
          <a:p>
            <a:pPr algn="l" rtl="0">
              <a:spcBef>
                <a:spcPct val="0"/>
              </a:spcBef>
              <a:buFont typeface="Wingdings 2" pitchFamily="18" charset="2"/>
              <a:buNone/>
            </a:pPr>
            <a:r>
              <a:rPr lang="he-IL" sz="2800" dirty="0" smtClean="0"/>
              <a:t>}</a:t>
            </a:r>
          </a:p>
          <a:p>
            <a:pPr algn="l" rtl="0">
              <a:spcBef>
                <a:spcPct val="0"/>
              </a:spcBef>
              <a:buFont typeface="Wingdings 2" pitchFamily="18" charset="2"/>
              <a:buNone/>
            </a:pPr>
            <a:r>
              <a:rPr lang="en-US" sz="2800" dirty="0" smtClean="0"/>
              <a:t>	int </a:t>
            </a:r>
            <a:r>
              <a:rPr lang="en-US" sz="2800" dirty="0" err="1" smtClean="0"/>
              <a:t>i</a:t>
            </a:r>
            <a:r>
              <a:rPr lang="en-US" sz="2800" dirty="0" smtClean="0"/>
              <a:t>;</a:t>
            </a:r>
          </a:p>
          <a:p>
            <a:pPr algn="l" rtl="0">
              <a:spcBef>
                <a:spcPct val="0"/>
              </a:spcBef>
              <a:buFont typeface="Wingdings 2" pitchFamily="18" charset="2"/>
              <a:buNone/>
            </a:pPr>
            <a:r>
              <a:rPr lang="nn-NO" sz="2800" dirty="0" smtClean="0"/>
              <a:t>	for (i=0 ; i &lt; size ; i++)</a:t>
            </a:r>
          </a:p>
          <a:p>
            <a:pPr algn="l" rtl="0">
              <a:spcBef>
                <a:spcPct val="0"/>
              </a:spcBef>
              <a:buFont typeface="Wingdings 2" pitchFamily="18" charset="2"/>
              <a:buNone/>
            </a:pPr>
            <a:r>
              <a:rPr lang="en-US" sz="2800" dirty="0" smtClean="0"/>
              <a:t>		print((char*)</a:t>
            </a:r>
            <a:r>
              <a:rPr lang="en-US" sz="2800" dirty="0" err="1" smtClean="0"/>
              <a:t>arr+i</a:t>
            </a:r>
            <a:r>
              <a:rPr lang="en-US" sz="2800" dirty="0" smtClean="0"/>
              <a:t>*</a:t>
            </a:r>
            <a:r>
              <a:rPr lang="en-US" sz="2800" dirty="0" err="1" smtClean="0"/>
              <a:t>typeSize</a:t>
            </a:r>
            <a:r>
              <a:rPr lang="en-US" sz="2800" dirty="0" smtClean="0"/>
              <a:t>);</a:t>
            </a:r>
          </a:p>
          <a:p>
            <a:pPr algn="l" rtl="0">
              <a:spcBef>
                <a:spcPct val="0"/>
              </a:spcBef>
              <a:buFont typeface="Wingdings 2" pitchFamily="18" charset="2"/>
              <a:buNone/>
            </a:pPr>
            <a:r>
              <a:rPr lang="he-IL" sz="2800" dirty="0" smtClean="0"/>
              <a:t>{</a:t>
            </a:r>
          </a:p>
        </p:txBody>
      </p:sp>
      <p:sp>
        <p:nvSpPr>
          <p:cNvPr id="6" name="Rectangular Callout 5"/>
          <p:cNvSpPr/>
          <p:nvPr/>
        </p:nvSpPr>
        <p:spPr>
          <a:xfrm>
            <a:off x="152400" y="1095400"/>
            <a:ext cx="2619400" cy="581000"/>
          </a:xfrm>
          <a:prstGeom prst="wedgeRectCallout">
            <a:avLst>
              <a:gd name="adj1" fmla="val 63499"/>
              <a:gd name="adj2" fmla="val 170461"/>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sz="2000" b="1" dirty="0"/>
              <a:t>כתובת התחלה של מערך מטיפוס כלשהו</a:t>
            </a:r>
          </a:p>
        </p:txBody>
      </p:sp>
      <p:sp>
        <p:nvSpPr>
          <p:cNvPr id="7" name="Rectangular Callout 6"/>
          <p:cNvSpPr/>
          <p:nvPr/>
        </p:nvSpPr>
        <p:spPr>
          <a:xfrm>
            <a:off x="4114800" y="1095400"/>
            <a:ext cx="1681336" cy="581000"/>
          </a:xfrm>
          <a:prstGeom prst="wedgeRectCallout">
            <a:avLst>
              <a:gd name="adj1" fmla="val -56077"/>
              <a:gd name="adj2" fmla="val 181054"/>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sz="2000" b="1" dirty="0"/>
              <a:t>כמות האיברים במערך</a:t>
            </a:r>
          </a:p>
        </p:txBody>
      </p:sp>
      <p:sp>
        <p:nvSpPr>
          <p:cNvPr id="8" name="Rectangular Callout 7"/>
          <p:cNvSpPr/>
          <p:nvPr/>
        </p:nvSpPr>
        <p:spPr>
          <a:xfrm>
            <a:off x="5868144" y="1484784"/>
            <a:ext cx="2558752" cy="581000"/>
          </a:xfrm>
          <a:prstGeom prst="wedgeRectCallout">
            <a:avLst>
              <a:gd name="adj1" fmla="val -42248"/>
              <a:gd name="adj2" fmla="val 11050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sz="2000" b="1" dirty="0"/>
              <a:t>גודל של כל איבר במערך (גודל הטיפוס)</a:t>
            </a:r>
          </a:p>
        </p:txBody>
      </p:sp>
      <p:sp>
        <p:nvSpPr>
          <p:cNvPr id="9" name="Rectangular Callout 8"/>
          <p:cNvSpPr/>
          <p:nvPr/>
        </p:nvSpPr>
        <p:spPr>
          <a:xfrm>
            <a:off x="5292080" y="3475484"/>
            <a:ext cx="3350840" cy="669032"/>
          </a:xfrm>
          <a:prstGeom prst="wedgeRectCallout">
            <a:avLst>
              <a:gd name="adj1" fmla="val -85897"/>
              <a:gd name="adj2" fmla="val -82983"/>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sz="2000" b="1" dirty="0"/>
              <a:t>מצביע לפונקציה היודעת לקבל כתובת של איבר ולהדפיס אותו</a:t>
            </a:r>
          </a:p>
        </p:txBody>
      </p:sp>
      <p:sp>
        <p:nvSpPr>
          <p:cNvPr id="10" name="Rectangular Callout 9"/>
          <p:cNvSpPr/>
          <p:nvPr/>
        </p:nvSpPr>
        <p:spPr>
          <a:xfrm>
            <a:off x="4572000" y="5013176"/>
            <a:ext cx="3928864" cy="1034360"/>
          </a:xfrm>
          <a:prstGeom prst="wedgeRectCallout">
            <a:avLst>
              <a:gd name="adj1" fmla="val -99644"/>
              <a:gd name="adj2" fmla="val -63225"/>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sz="2000" b="1" dirty="0"/>
              <a:t>בכל איטרציה צריך לשלוח לפונקצית ההדפסה את כתובת ההתחלה של האיבר אותו רוצים להדפיס</a:t>
            </a:r>
          </a:p>
        </p:txBody>
      </p:sp>
      <p:sp>
        <p:nvSpPr>
          <p:cNvPr id="11" name="Rectangular Callout 9"/>
          <p:cNvSpPr/>
          <p:nvPr/>
        </p:nvSpPr>
        <p:spPr>
          <a:xfrm>
            <a:off x="-2772816" y="1095400"/>
            <a:ext cx="2592288" cy="5339874"/>
          </a:xfrm>
          <a:prstGeom prst="wedgeRectCallout">
            <a:avLst>
              <a:gd name="adj1" fmla="val 49357"/>
              <a:gd name="adj2" fmla="val 15218"/>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en-US" sz="2000" b="1" dirty="0" smtClean="0"/>
              <a:t>Casting</a:t>
            </a:r>
            <a:r>
              <a:rPr lang="he-IL" sz="2000" b="1" dirty="0" smtClean="0"/>
              <a:t> ל </a:t>
            </a:r>
            <a:r>
              <a:rPr lang="en-US" sz="2000" b="1" dirty="0" smtClean="0"/>
              <a:t>char*</a:t>
            </a:r>
            <a:r>
              <a:rPr lang="he-IL" sz="2000" b="1" dirty="0" smtClean="0"/>
              <a:t> אומר למצביע מסוג </a:t>
            </a:r>
            <a:r>
              <a:rPr lang="en-US" sz="2000" b="1" dirty="0" smtClean="0"/>
              <a:t>void*</a:t>
            </a:r>
            <a:r>
              <a:rPr lang="he-IL" sz="2000" b="1" dirty="0" smtClean="0"/>
              <a:t> שאנחנו הולכים ל"קפוץ" בגודל של בית אחד!!</a:t>
            </a:r>
          </a:p>
          <a:p>
            <a:pPr algn="ctr" rtl="1">
              <a:defRPr/>
            </a:pPr>
            <a:r>
              <a:rPr lang="he-IL" sz="2000" b="1" dirty="0" smtClean="0"/>
              <a:t>כלומר בהינתן גודל הטיפוס שבמערך</a:t>
            </a:r>
          </a:p>
          <a:p>
            <a:pPr algn="ctr" rtl="1">
              <a:defRPr/>
            </a:pPr>
            <a:r>
              <a:rPr lang="he-IL" sz="2000" b="1" dirty="0" smtClean="0"/>
              <a:t>נדע לכוון  את המצביע ע"י קפיצה  בגודל הטיפוס*האינדקס של המערך שהלוא הוא מציין בכמה כפולות של גודל הטיפוס יש לקפוץ כך שהמצביע יצביע על תחילתו (כתובתו) של האיבר הבא המבוקש.</a:t>
            </a:r>
            <a:endParaRPr lang="he-IL"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ox(i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ox(in)">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normAutofit/>
          </a:bodyPr>
          <a:lstStyle/>
          <a:p>
            <a:r>
              <a:rPr lang="he-IL" dirty="0" smtClean="0"/>
              <a:t>שימוש בפונקציה כללית להדפסת מערך מכל סוג</a:t>
            </a:r>
          </a:p>
        </p:txBody>
      </p:sp>
      <p:sp>
        <p:nvSpPr>
          <p:cNvPr id="27650" name="Content Placeholder 2"/>
          <p:cNvSpPr>
            <a:spLocks noGrp="1"/>
          </p:cNvSpPr>
          <p:nvPr>
            <p:ph sz="quarter" idx="1"/>
          </p:nvPr>
        </p:nvSpPr>
        <p:spPr>
          <a:xfrm>
            <a:off x="107504" y="1196752"/>
            <a:ext cx="8229600" cy="5661248"/>
          </a:xfrm>
        </p:spPr>
        <p:txBody>
          <a:bodyPr>
            <a:normAutofit fontScale="92500" lnSpcReduction="20000"/>
          </a:bodyPr>
          <a:lstStyle/>
          <a:p>
            <a:pPr marL="342900" indent="-342900" algn="l" rtl="0">
              <a:spcBef>
                <a:spcPct val="0"/>
              </a:spcBef>
              <a:buFont typeface="Franklin Gothic Book" pitchFamily="34" charset="0"/>
              <a:buAutoNum type="arabicPeriod"/>
            </a:pPr>
            <a:r>
              <a:rPr lang="en-US" sz="1800" dirty="0" smtClean="0"/>
              <a:t>void </a:t>
            </a:r>
            <a:r>
              <a:rPr lang="en-US" sz="1800" dirty="0" err="1" smtClean="0"/>
              <a:t>printArr</a:t>
            </a:r>
            <a:r>
              <a:rPr lang="en-US" sz="1800" dirty="0" smtClean="0"/>
              <a:t>(void* arr, int size, int </a:t>
            </a:r>
            <a:r>
              <a:rPr lang="en-US" sz="1800" dirty="0" err="1" smtClean="0"/>
              <a:t>typeSize</a:t>
            </a:r>
            <a:r>
              <a:rPr lang="en-US" sz="1800" dirty="0" smtClean="0"/>
              <a:t>, void (*print)(void*))  {…}</a:t>
            </a:r>
          </a:p>
          <a:p>
            <a:pPr marL="342900" indent="-342900" algn="l" rtl="0">
              <a:spcBef>
                <a:spcPct val="0"/>
              </a:spcBef>
              <a:buFont typeface="Franklin Gothic Book" pitchFamily="34" charset="0"/>
              <a:buAutoNum type="arabicPeriod"/>
            </a:pPr>
            <a:r>
              <a:rPr lang="en-US" sz="1800" dirty="0" smtClean="0"/>
              <a:t> </a:t>
            </a:r>
          </a:p>
          <a:p>
            <a:pPr marL="342900" indent="-342900" algn="l" rtl="0">
              <a:spcBef>
                <a:spcPct val="0"/>
              </a:spcBef>
              <a:buFont typeface="Franklin Gothic Book" pitchFamily="34" charset="0"/>
              <a:buAutoNum type="arabicPeriod"/>
            </a:pPr>
            <a:r>
              <a:rPr lang="en-US" sz="1800" dirty="0" smtClean="0"/>
              <a:t>void </a:t>
            </a:r>
            <a:r>
              <a:rPr lang="en-US" sz="1800" dirty="0" err="1" smtClean="0"/>
              <a:t>printInt</a:t>
            </a:r>
            <a:r>
              <a:rPr lang="en-US" sz="1800" dirty="0" smtClean="0"/>
              <a:t>(void* num)</a:t>
            </a:r>
          </a:p>
          <a:p>
            <a:pPr marL="342900" indent="-342900" algn="l" rtl="0">
              <a:spcBef>
                <a:spcPct val="0"/>
              </a:spcBef>
              <a:buFont typeface="Franklin Gothic Book" pitchFamily="34" charset="0"/>
              <a:buAutoNum type="arabicPeriod"/>
            </a:pPr>
            <a:r>
              <a:rPr lang="he-IL" sz="1800" dirty="0" smtClean="0"/>
              <a:t>}</a:t>
            </a:r>
          </a:p>
          <a:p>
            <a:pPr marL="342900" indent="-342900" algn="l" rtl="0">
              <a:spcBef>
                <a:spcPct val="0"/>
              </a:spcBef>
              <a:buFont typeface="Franklin Gothic Book" pitchFamily="34" charset="0"/>
              <a:buAutoNum type="arabicPeriod"/>
            </a:pPr>
            <a:r>
              <a:rPr lang="en-US" sz="1800" dirty="0" smtClean="0"/>
              <a:t>      int* n = (int*)num;</a:t>
            </a:r>
          </a:p>
          <a:p>
            <a:pPr marL="342900" indent="-342900" algn="l" rtl="0">
              <a:spcBef>
                <a:spcPct val="0"/>
              </a:spcBef>
              <a:buFont typeface="Franklin Gothic Book" pitchFamily="34" charset="0"/>
              <a:buAutoNum type="arabicPeriod"/>
            </a:pPr>
            <a:r>
              <a:rPr lang="en-US" sz="1800" dirty="0" smtClean="0"/>
              <a:t>      printf("%d ", *n);</a:t>
            </a:r>
          </a:p>
          <a:p>
            <a:pPr marL="342900" indent="-342900" algn="l" rtl="0">
              <a:spcBef>
                <a:spcPct val="0"/>
              </a:spcBef>
              <a:buFont typeface="Franklin Gothic Book" pitchFamily="34" charset="0"/>
              <a:buAutoNum type="arabicPeriod"/>
            </a:pPr>
            <a:r>
              <a:rPr lang="he-IL" sz="1800" dirty="0" smtClean="0"/>
              <a:t>{</a:t>
            </a:r>
          </a:p>
          <a:p>
            <a:pPr marL="342900" indent="-342900" algn="l" rtl="0">
              <a:spcBef>
                <a:spcPct val="0"/>
              </a:spcBef>
              <a:buFont typeface="Franklin Gothic Book" pitchFamily="34" charset="0"/>
              <a:buAutoNum type="arabicPeriod"/>
            </a:pPr>
            <a:r>
              <a:rPr lang="he-IL" sz="1800" dirty="0" smtClean="0"/>
              <a:t> </a:t>
            </a:r>
          </a:p>
          <a:p>
            <a:pPr marL="342900" indent="-342900" algn="l" rtl="0">
              <a:spcBef>
                <a:spcPct val="0"/>
              </a:spcBef>
              <a:buFont typeface="Franklin Gothic Book" pitchFamily="34" charset="0"/>
              <a:buAutoNum type="arabicPeriod"/>
            </a:pPr>
            <a:r>
              <a:rPr lang="en-US" sz="1800" dirty="0" smtClean="0"/>
              <a:t>void </a:t>
            </a:r>
            <a:r>
              <a:rPr lang="en-US" sz="1800" dirty="0" err="1" smtClean="0"/>
              <a:t>printPerson</a:t>
            </a:r>
            <a:r>
              <a:rPr lang="en-US" sz="1800" dirty="0" smtClean="0"/>
              <a:t>(void* person)</a:t>
            </a:r>
          </a:p>
          <a:p>
            <a:pPr marL="342900" indent="-342900" algn="l" rtl="0">
              <a:spcBef>
                <a:spcPct val="0"/>
              </a:spcBef>
              <a:buFont typeface="Franklin Gothic Book" pitchFamily="34" charset="0"/>
              <a:buAutoNum type="arabicPeriod"/>
            </a:pPr>
            <a:r>
              <a:rPr lang="he-IL" sz="1800" dirty="0" smtClean="0"/>
              <a:t>}</a:t>
            </a:r>
          </a:p>
          <a:p>
            <a:pPr marL="342900" indent="-342900" algn="l" rtl="0">
              <a:spcBef>
                <a:spcPct val="0"/>
              </a:spcBef>
              <a:buFont typeface="Franklin Gothic Book" pitchFamily="34" charset="0"/>
              <a:buAutoNum type="arabicPeriod"/>
            </a:pPr>
            <a:r>
              <a:rPr lang="en-US" sz="1800" dirty="0" smtClean="0"/>
              <a:t>       Person* p = (Person*)person;</a:t>
            </a:r>
          </a:p>
          <a:p>
            <a:pPr marL="342900" indent="-342900" algn="l" rtl="0">
              <a:spcBef>
                <a:spcPct val="0"/>
              </a:spcBef>
              <a:buFont typeface="Franklin Gothic Book" pitchFamily="34" charset="0"/>
              <a:buAutoNum type="arabicPeriod"/>
            </a:pPr>
            <a:r>
              <a:rPr lang="en-US" sz="1800" dirty="0" smtClean="0"/>
              <a:t>       printf("Id: %d\</a:t>
            </a:r>
            <a:r>
              <a:rPr lang="en-US" sz="1800" dirty="0" err="1" smtClean="0"/>
              <a:t>tName</a:t>
            </a:r>
            <a:r>
              <a:rPr lang="en-US" sz="1800" dirty="0" smtClean="0"/>
              <a:t>: %s\n", p-&gt;id, p-&gt;name);</a:t>
            </a:r>
          </a:p>
          <a:p>
            <a:pPr marL="342900" indent="-342900" algn="l" rtl="0">
              <a:spcBef>
                <a:spcPct val="0"/>
              </a:spcBef>
              <a:buFont typeface="Franklin Gothic Book" pitchFamily="34" charset="0"/>
              <a:buAutoNum type="arabicPeriod"/>
            </a:pPr>
            <a:r>
              <a:rPr lang="he-IL" sz="1800" dirty="0" smtClean="0"/>
              <a:t>{</a:t>
            </a:r>
          </a:p>
          <a:p>
            <a:pPr marL="342900" indent="-342900" algn="l" rtl="0">
              <a:spcBef>
                <a:spcPct val="0"/>
              </a:spcBef>
              <a:buFont typeface="Franklin Gothic Book" pitchFamily="34" charset="0"/>
              <a:buAutoNum type="arabicPeriod"/>
            </a:pPr>
            <a:r>
              <a:rPr lang="en-US" sz="1800" dirty="0" smtClean="0"/>
              <a:t> </a:t>
            </a:r>
            <a:endParaRPr lang="he-IL" sz="1800" dirty="0" smtClean="0"/>
          </a:p>
          <a:p>
            <a:pPr marL="342900" indent="-342900" algn="l" rtl="0">
              <a:spcBef>
                <a:spcPct val="0"/>
              </a:spcBef>
              <a:buFont typeface="Franklin Gothic Book" pitchFamily="34" charset="0"/>
              <a:buAutoNum type="arabicPeriod"/>
            </a:pPr>
            <a:r>
              <a:rPr lang="en-US" sz="1800" dirty="0" smtClean="0"/>
              <a:t>void main()</a:t>
            </a:r>
          </a:p>
          <a:p>
            <a:pPr marL="342900" indent="-342900" algn="l" rtl="0">
              <a:spcBef>
                <a:spcPct val="0"/>
              </a:spcBef>
              <a:buFont typeface="Franklin Gothic Book" pitchFamily="34" charset="0"/>
              <a:buAutoNum type="arabicPeriod"/>
            </a:pPr>
            <a:r>
              <a:rPr lang="he-IL" sz="1800" dirty="0" smtClean="0"/>
              <a:t>}</a:t>
            </a:r>
          </a:p>
          <a:p>
            <a:pPr marL="342900" indent="-342900" algn="l" defTabSz="808038" rtl="0">
              <a:spcBef>
                <a:spcPct val="0"/>
              </a:spcBef>
              <a:buFont typeface="Franklin Gothic Book" pitchFamily="34" charset="0"/>
              <a:buAutoNum type="arabicPeriod"/>
            </a:pPr>
            <a:r>
              <a:rPr lang="en-US" sz="1800" dirty="0" smtClean="0"/>
              <a:t>	int numbers[SIZE] = {4,2,-3, 1};</a:t>
            </a:r>
          </a:p>
          <a:p>
            <a:pPr marL="342900" indent="-342900" algn="l" defTabSz="808038" rtl="0">
              <a:spcBef>
                <a:spcPct val="0"/>
              </a:spcBef>
              <a:buFont typeface="Franklin Gothic Book" pitchFamily="34" charset="0"/>
              <a:buAutoNum type="arabicPeriod"/>
            </a:pPr>
            <a:r>
              <a:rPr lang="en-US" sz="1800" dirty="0" smtClean="0"/>
              <a:t>	Person persons[SIZE] = { {333, "</a:t>
            </a:r>
            <a:r>
              <a:rPr lang="en-US" sz="1800" dirty="0" err="1" smtClean="0"/>
              <a:t>gogo</a:t>
            </a:r>
            <a:r>
              <a:rPr lang="en-US" sz="1800" dirty="0" smtClean="0"/>
              <a:t>"}, {111, "yoyo"}, </a:t>
            </a:r>
          </a:p>
          <a:p>
            <a:pPr marL="342900" indent="-342900" algn="l" defTabSz="808038" rtl="0">
              <a:spcBef>
                <a:spcPct val="0"/>
              </a:spcBef>
              <a:buFont typeface="Franklin Gothic Book" pitchFamily="34" charset="0"/>
              <a:buAutoNum type="arabicPeriod"/>
            </a:pPr>
            <a:r>
              <a:rPr lang="en-US" sz="1800" dirty="0" smtClean="0"/>
              <a:t>                                                   {444, "</a:t>
            </a:r>
            <a:r>
              <a:rPr lang="en-US" sz="1800" dirty="0" err="1" smtClean="0"/>
              <a:t>momo</a:t>
            </a:r>
            <a:r>
              <a:rPr lang="en-US" sz="1800" dirty="0" smtClean="0"/>
              <a:t>"}, {222, "</a:t>
            </a:r>
            <a:r>
              <a:rPr lang="en-US" sz="1800" dirty="0" err="1" smtClean="0"/>
              <a:t>koko</a:t>
            </a:r>
            <a:r>
              <a:rPr lang="en-US" sz="1800" dirty="0" smtClean="0"/>
              <a:t>"} };</a:t>
            </a:r>
          </a:p>
          <a:p>
            <a:pPr marL="342900" indent="-342900" algn="l" defTabSz="808038" rtl="0">
              <a:spcBef>
                <a:spcPct val="0"/>
              </a:spcBef>
              <a:buFont typeface="Franklin Gothic Book" pitchFamily="34" charset="0"/>
              <a:buAutoNum type="arabicPeriod"/>
            </a:pPr>
            <a:r>
              <a:rPr lang="en-US" sz="1800" dirty="0" smtClean="0"/>
              <a:t> </a:t>
            </a:r>
            <a:endParaRPr lang="he-IL" sz="1800" dirty="0" smtClean="0"/>
          </a:p>
          <a:p>
            <a:pPr marL="342900" indent="-342900" algn="l" defTabSz="808038" rtl="0">
              <a:spcBef>
                <a:spcPct val="0"/>
              </a:spcBef>
              <a:buFont typeface="Franklin Gothic Book" pitchFamily="34" charset="0"/>
              <a:buAutoNum type="arabicPeriod"/>
            </a:pPr>
            <a:r>
              <a:rPr lang="en-US" sz="1800" dirty="0" smtClean="0"/>
              <a:t>	printf("The numbers are: ");</a:t>
            </a:r>
          </a:p>
          <a:p>
            <a:pPr marL="342900" indent="-342900" algn="l" defTabSz="808038" rtl="0">
              <a:spcBef>
                <a:spcPct val="0"/>
              </a:spcBef>
              <a:buFont typeface="Franklin Gothic Book" pitchFamily="34" charset="0"/>
              <a:buAutoNum type="arabicPeriod"/>
            </a:pPr>
            <a:r>
              <a:rPr lang="en-US" sz="1800" dirty="0" smtClean="0"/>
              <a:t>	</a:t>
            </a:r>
            <a:r>
              <a:rPr lang="en-US" sz="1800" dirty="0" err="1" smtClean="0"/>
              <a:t>printArr</a:t>
            </a:r>
            <a:r>
              <a:rPr lang="en-US" sz="1800" dirty="0" smtClean="0"/>
              <a:t>(numbers, SIZE, </a:t>
            </a:r>
            <a:r>
              <a:rPr lang="en-US" sz="1800" dirty="0" err="1" smtClean="0"/>
              <a:t>sizeof</a:t>
            </a:r>
            <a:r>
              <a:rPr lang="en-US" sz="1800" dirty="0" smtClean="0"/>
              <a:t>(</a:t>
            </a:r>
            <a:r>
              <a:rPr lang="en-US" sz="1800" dirty="0" err="1" smtClean="0"/>
              <a:t>int</a:t>
            </a:r>
            <a:r>
              <a:rPr lang="en-US" sz="1800" dirty="0" smtClean="0"/>
              <a:t>), </a:t>
            </a:r>
            <a:r>
              <a:rPr lang="en-US" sz="1800" dirty="0" err="1" smtClean="0"/>
              <a:t>printInt</a:t>
            </a:r>
            <a:r>
              <a:rPr lang="en-US" sz="1800" dirty="0" smtClean="0"/>
              <a:t>);</a:t>
            </a:r>
          </a:p>
          <a:p>
            <a:pPr marL="342900" indent="-342900" algn="l" defTabSz="808038" rtl="0">
              <a:spcBef>
                <a:spcPct val="0"/>
              </a:spcBef>
              <a:buFont typeface="Franklin Gothic Book" pitchFamily="34" charset="0"/>
              <a:buAutoNum type="arabicPeriod"/>
            </a:pPr>
            <a:r>
              <a:rPr lang="en-US" sz="1800" dirty="0" smtClean="0"/>
              <a:t>	printf("\n\</a:t>
            </a:r>
            <a:r>
              <a:rPr lang="en-US" sz="1800" dirty="0" err="1" smtClean="0"/>
              <a:t>nThe</a:t>
            </a:r>
            <a:r>
              <a:rPr lang="en-US" sz="1800" dirty="0" smtClean="0"/>
              <a:t> persons are:\n");</a:t>
            </a:r>
          </a:p>
          <a:p>
            <a:pPr marL="342900" indent="-342900" algn="l" defTabSz="808038" rtl="0">
              <a:spcBef>
                <a:spcPct val="0"/>
              </a:spcBef>
              <a:buFont typeface="Franklin Gothic Book" pitchFamily="34" charset="0"/>
              <a:buAutoNum type="arabicPeriod"/>
            </a:pPr>
            <a:r>
              <a:rPr lang="en-US" sz="1800" dirty="0" smtClean="0"/>
              <a:t>	</a:t>
            </a:r>
            <a:r>
              <a:rPr lang="en-US" sz="1800" dirty="0" err="1" smtClean="0"/>
              <a:t>printArr</a:t>
            </a:r>
            <a:r>
              <a:rPr lang="en-US" sz="1800" dirty="0" smtClean="0"/>
              <a:t>(persons, SIZE, </a:t>
            </a:r>
            <a:r>
              <a:rPr lang="en-US" sz="1800" dirty="0" err="1" smtClean="0"/>
              <a:t>sizeof</a:t>
            </a:r>
            <a:r>
              <a:rPr lang="en-US" sz="1800" dirty="0" smtClean="0"/>
              <a:t>(Person), </a:t>
            </a:r>
            <a:r>
              <a:rPr lang="en-US" sz="1800" dirty="0" err="1" smtClean="0"/>
              <a:t>printPerson</a:t>
            </a:r>
            <a:r>
              <a:rPr lang="en-US" sz="1800" dirty="0" smtClean="0"/>
              <a:t>);</a:t>
            </a:r>
          </a:p>
          <a:p>
            <a:pPr marL="342900" indent="-342900" algn="l" rtl="0">
              <a:spcBef>
                <a:spcPct val="0"/>
              </a:spcBef>
              <a:buFont typeface="Franklin Gothic Book" pitchFamily="34" charset="0"/>
              <a:buAutoNum type="arabicPeriod"/>
            </a:pPr>
            <a:r>
              <a:rPr lang="en-US" sz="1800" dirty="0" smtClean="0"/>
              <a:t>}</a:t>
            </a:r>
            <a:endParaRPr lang="he-IL" sz="1800" dirty="0" smtClean="0"/>
          </a:p>
        </p:txBody>
      </p:sp>
      <p:pic>
        <p:nvPicPr>
          <p:cNvPr id="39938" name="Picture 2"/>
          <p:cNvPicPr>
            <a:picLocks noChangeAspect="1" noChangeArrowheads="1"/>
          </p:cNvPicPr>
          <p:nvPr/>
        </p:nvPicPr>
        <p:blipFill>
          <a:blip r:embed="rId2" cstate="print"/>
          <a:srcRect/>
          <a:stretch>
            <a:fillRect/>
          </a:stretch>
        </p:blipFill>
        <p:spPr bwMode="auto">
          <a:xfrm>
            <a:off x="5320283" y="2996952"/>
            <a:ext cx="3572197" cy="1537180"/>
          </a:xfrm>
          <a:prstGeom prst="rect">
            <a:avLst/>
          </a:prstGeom>
          <a:noFill/>
          <a:ln w="9525">
            <a:noFill/>
            <a:miter lim="800000"/>
            <a:headEnd/>
            <a:tailEnd/>
          </a:ln>
        </p:spPr>
      </p:pic>
      <p:sp>
        <p:nvSpPr>
          <p:cNvPr id="7" name="Rectangular Callout 6"/>
          <p:cNvSpPr/>
          <p:nvPr/>
        </p:nvSpPr>
        <p:spPr>
          <a:xfrm>
            <a:off x="3779912" y="1556792"/>
            <a:ext cx="5124400" cy="648072"/>
          </a:xfrm>
          <a:prstGeom prst="wedgeRectCallout">
            <a:avLst>
              <a:gd name="adj1" fmla="val -68678"/>
              <a:gd name="adj2" fmla="val -2586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sz="2000" b="1" dirty="0"/>
              <a:t>פונקציה המקבלת כתובת כללית, וממירה אותה לכתובת התחלה של  </a:t>
            </a:r>
            <a:r>
              <a:rPr lang="en-US" sz="2000" b="1" dirty="0"/>
              <a:t>int</a:t>
            </a:r>
            <a:r>
              <a:rPr lang="he-IL" sz="2000" b="1" dirty="0"/>
              <a:t> בזיכרון ומדפיסה אותו</a:t>
            </a:r>
          </a:p>
        </p:txBody>
      </p:sp>
      <p:sp>
        <p:nvSpPr>
          <p:cNvPr id="8" name="Rectangular Callout 7"/>
          <p:cNvSpPr/>
          <p:nvPr/>
        </p:nvSpPr>
        <p:spPr>
          <a:xfrm>
            <a:off x="3369568" y="2276872"/>
            <a:ext cx="5522912" cy="576064"/>
          </a:xfrm>
          <a:prstGeom prst="wedgeRectCallout">
            <a:avLst>
              <a:gd name="adj1" fmla="val -65731"/>
              <a:gd name="adj2" fmla="val 53444"/>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sz="2000" b="1" dirty="0"/>
              <a:t>פונקציה המקבלת כתובת כללית, וממירה אותה לכתובת התחלה של  </a:t>
            </a:r>
            <a:r>
              <a:rPr lang="en-US" sz="2000" b="1" dirty="0"/>
              <a:t>Person</a:t>
            </a:r>
            <a:r>
              <a:rPr lang="he-IL" sz="2000" b="1" dirty="0"/>
              <a:t> בזיכרון ומדפיסה אותו</a:t>
            </a:r>
          </a:p>
        </p:txBody>
      </p:sp>
      <p:sp>
        <p:nvSpPr>
          <p:cNvPr id="9" name="Rectangular Callout 9"/>
          <p:cNvSpPr/>
          <p:nvPr/>
        </p:nvSpPr>
        <p:spPr>
          <a:xfrm>
            <a:off x="-3132856" y="-90805"/>
            <a:ext cx="3132856" cy="7173416"/>
          </a:xfrm>
          <a:prstGeom prst="wedgeRectCallout">
            <a:avLst>
              <a:gd name="adj1" fmla="val -49275"/>
              <a:gd name="adj2" fmla="val -385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sz="2000" b="1" dirty="0" smtClean="0"/>
              <a:t>עבור מבנה כלשהו</a:t>
            </a:r>
          </a:p>
          <a:p>
            <a:pPr algn="ctr" rtl="1">
              <a:defRPr/>
            </a:pPr>
            <a:r>
              <a:rPr lang="he-IL" sz="2000" b="1" dirty="0" smtClean="0"/>
              <a:t>בהינתן גודלו המצביע שעבר </a:t>
            </a:r>
            <a:r>
              <a:rPr lang="en-US" sz="2000" b="1" dirty="0" smtClean="0"/>
              <a:t>casting </a:t>
            </a:r>
            <a:r>
              <a:rPr lang="he-IL" sz="2000" b="1" dirty="0" smtClean="0"/>
              <a:t> ל- </a:t>
            </a:r>
            <a:r>
              <a:rPr lang="en-US" sz="2000" b="1" dirty="0" smtClean="0"/>
              <a:t>char* </a:t>
            </a:r>
            <a:r>
              <a:rPr lang="he-IL" sz="2000" b="1" dirty="0" smtClean="0"/>
              <a:t> ידע לקפוץ במספר הבתים שתופס מבנה כלשהו בהתאם לאינדקס שלו במערך...כלומר בכפולות של גודלו של המבנה כאשר בכל קפיצה המצביע יכוון למבנה הרצוי (לגוש </a:t>
            </a:r>
            <a:r>
              <a:rPr lang="he-IL" sz="2000" b="1" dirty="0" err="1" smtClean="0"/>
              <a:t>הזכרון</a:t>
            </a:r>
            <a:r>
              <a:rPr lang="he-IL" sz="2000" b="1" dirty="0" smtClean="0"/>
              <a:t> שהוקצה למבנה זה ושדותיו)שמכיל את שדותיו ויוכל לגשת אליהם ע"י אופרטור חץ &lt;-  .</a:t>
            </a:r>
          </a:p>
          <a:p>
            <a:pPr algn="ctr" rtl="1">
              <a:defRPr/>
            </a:pPr>
            <a:endParaRPr lang="he-IL" sz="2000" b="1" dirty="0" smtClean="0"/>
          </a:p>
          <a:p>
            <a:pPr algn="ctr" rtl="1">
              <a:defRPr/>
            </a:pPr>
            <a:r>
              <a:rPr lang="he-IL" sz="2000" b="1" dirty="0" smtClean="0"/>
              <a:t>מכיוון </a:t>
            </a:r>
            <a:r>
              <a:rPr lang="he-IL" sz="2000" b="1" u="sng" dirty="0" smtClean="0"/>
              <a:t>שפונקציית הקריטריון </a:t>
            </a:r>
            <a:r>
              <a:rPr lang="he-IL" sz="2000" b="1" dirty="0" smtClean="0"/>
              <a:t>מקבלת מצביע מסוג </a:t>
            </a:r>
            <a:r>
              <a:rPr lang="en-US" sz="2000" b="1" dirty="0" smtClean="0"/>
              <a:t>void* </a:t>
            </a:r>
            <a:r>
              <a:rPr lang="he-IL" sz="2000" b="1" dirty="0" smtClean="0"/>
              <a:t> שכפי שהדגשנו לא יודע כלום חוץ מכתובת ההתחלה יש לבצע </a:t>
            </a:r>
            <a:r>
              <a:rPr lang="en-US" sz="2000" b="1" dirty="0" smtClean="0"/>
              <a:t>casting</a:t>
            </a:r>
            <a:r>
              <a:rPr lang="he-IL" sz="2000" b="1" dirty="0" smtClean="0"/>
              <a:t> לטיפוס המתאים כדי שנוכל לגשת לשדותיו בהינתן שזה מבנה או להדפיס אותו בהינתן שזה משתנה פרימיטיבי</a:t>
            </a:r>
            <a:endParaRPr lang="he-IL"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9938"/>
                                        </p:tgtEl>
                                        <p:attrNameLst>
                                          <p:attrName>style.visibility</p:attrName>
                                        </p:attrNameLst>
                                      </p:cBhvr>
                                      <p:to>
                                        <p:strVal val="visible"/>
                                      </p:to>
                                    </p:set>
                                    <p:animEffect transition="in" filter="box(in)">
                                      <p:cBhvr>
                                        <p:cTn id="17" dur="500"/>
                                        <p:tgtEl>
                                          <p:spTgt spid="3993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he-IL" smtClean="0"/>
              <a:t>פונקצית </a:t>
            </a:r>
            <a:r>
              <a:rPr lang="en-US" smtClean="0"/>
              <a:t>sort</a:t>
            </a:r>
            <a:r>
              <a:rPr lang="he-IL" smtClean="0"/>
              <a:t> כללית</a:t>
            </a:r>
          </a:p>
        </p:txBody>
      </p:sp>
      <p:sp>
        <p:nvSpPr>
          <p:cNvPr id="28675" name="Content Placeholder 2"/>
          <p:cNvSpPr>
            <a:spLocks noGrp="1"/>
          </p:cNvSpPr>
          <p:nvPr>
            <p:ph sz="quarter" idx="1"/>
          </p:nvPr>
        </p:nvSpPr>
        <p:spPr>
          <a:xfrm>
            <a:off x="457200" y="1219200"/>
            <a:ext cx="8229600" cy="5638800"/>
          </a:xfrm>
        </p:spPr>
        <p:txBody>
          <a:bodyPr>
            <a:normAutofit fontScale="92500" lnSpcReduction="20000"/>
          </a:bodyPr>
          <a:lstStyle/>
          <a:p>
            <a:pPr algn="l" rtl="0">
              <a:spcBef>
                <a:spcPct val="0"/>
              </a:spcBef>
              <a:buFont typeface="Wingdings 2" pitchFamily="18" charset="2"/>
              <a:buNone/>
            </a:pPr>
            <a:r>
              <a:rPr lang="en-US" sz="1800" dirty="0" smtClean="0"/>
              <a:t>void swap(void* a, void* b, int </a:t>
            </a:r>
            <a:r>
              <a:rPr lang="en-US" sz="1800" dirty="0" err="1" smtClean="0"/>
              <a:t>typeSize</a:t>
            </a:r>
            <a:r>
              <a:rPr lang="en-US" sz="1800" dirty="0" smtClean="0"/>
              <a:t>)</a:t>
            </a:r>
          </a:p>
          <a:p>
            <a:pPr algn="l" rtl="0">
              <a:spcBef>
                <a:spcPct val="0"/>
              </a:spcBef>
              <a:buFont typeface="Wingdings 2" pitchFamily="18" charset="2"/>
              <a:buNone/>
            </a:pPr>
            <a:r>
              <a:rPr lang="he-IL" sz="1800" dirty="0" smtClean="0"/>
              <a:t>}</a:t>
            </a:r>
          </a:p>
          <a:p>
            <a:pPr algn="l" rtl="0">
              <a:spcBef>
                <a:spcPct val="0"/>
              </a:spcBef>
              <a:buFont typeface="Wingdings 2" pitchFamily="18" charset="2"/>
              <a:buNone/>
            </a:pPr>
            <a:r>
              <a:rPr lang="en-US" sz="1800" dirty="0" smtClean="0"/>
              <a:t>	int </a:t>
            </a:r>
            <a:r>
              <a:rPr lang="en-US" sz="1800" dirty="0" err="1" smtClean="0"/>
              <a:t>i</a:t>
            </a:r>
            <a:r>
              <a:rPr lang="en-US" sz="1800" dirty="0" smtClean="0"/>
              <a:t>;</a:t>
            </a:r>
          </a:p>
          <a:p>
            <a:pPr algn="l" rtl="0">
              <a:spcBef>
                <a:spcPct val="0"/>
              </a:spcBef>
              <a:buFont typeface="Wingdings 2" pitchFamily="18" charset="2"/>
              <a:buNone/>
            </a:pPr>
            <a:r>
              <a:rPr lang="en-US" sz="1800" dirty="0" smtClean="0"/>
              <a:t>	char temp;</a:t>
            </a:r>
          </a:p>
          <a:p>
            <a:pPr algn="l" rtl="0">
              <a:spcBef>
                <a:spcPct val="0"/>
              </a:spcBef>
              <a:buFont typeface="Wingdings 2" pitchFamily="18" charset="2"/>
              <a:buNone/>
            </a:pPr>
            <a:r>
              <a:rPr lang="en-US" sz="1800" dirty="0" smtClean="0"/>
              <a:t>	char* first = (char*)a;</a:t>
            </a:r>
          </a:p>
          <a:p>
            <a:pPr algn="l" rtl="0">
              <a:spcBef>
                <a:spcPct val="0"/>
              </a:spcBef>
              <a:buFont typeface="Wingdings 2" pitchFamily="18" charset="2"/>
              <a:buNone/>
            </a:pPr>
            <a:r>
              <a:rPr lang="en-US" sz="1800" dirty="0" smtClean="0"/>
              <a:t>	char* second = (char*)b;</a:t>
            </a:r>
          </a:p>
          <a:p>
            <a:pPr algn="l" rtl="0">
              <a:spcBef>
                <a:spcPct val="0"/>
              </a:spcBef>
              <a:buFont typeface="Wingdings 2" pitchFamily="18" charset="2"/>
              <a:buNone/>
            </a:pPr>
            <a:endParaRPr lang="he-IL" sz="1800" dirty="0" smtClean="0"/>
          </a:p>
          <a:p>
            <a:pPr algn="l" rtl="0">
              <a:spcBef>
                <a:spcPct val="0"/>
              </a:spcBef>
              <a:buFont typeface="Wingdings 2" pitchFamily="18" charset="2"/>
              <a:buNone/>
            </a:pPr>
            <a:r>
              <a:rPr lang="nn-NO" sz="1800" dirty="0" smtClean="0"/>
              <a:t>	for (i=0 ; i &lt; typeSize ; i++)</a:t>
            </a:r>
          </a:p>
          <a:p>
            <a:pPr algn="l" rtl="0">
              <a:spcBef>
                <a:spcPct val="0"/>
              </a:spcBef>
              <a:buFont typeface="Wingdings 2" pitchFamily="18" charset="2"/>
              <a:buNone/>
            </a:pPr>
            <a:r>
              <a:rPr lang="he-IL" sz="1800" dirty="0" smtClean="0"/>
              <a:t>	</a:t>
            </a:r>
            <a:r>
              <a:rPr lang="en-US" sz="1800" dirty="0" smtClean="0"/>
              <a:t>{</a:t>
            </a:r>
            <a:endParaRPr lang="he-IL" sz="1800" dirty="0" smtClean="0"/>
          </a:p>
          <a:p>
            <a:pPr algn="l" rtl="0">
              <a:spcBef>
                <a:spcPct val="0"/>
              </a:spcBef>
              <a:buFont typeface="Wingdings 2" pitchFamily="18" charset="2"/>
              <a:buNone/>
            </a:pPr>
            <a:r>
              <a:rPr lang="en-US" sz="1800" dirty="0" smtClean="0"/>
              <a:t>		temp = *(</a:t>
            </a:r>
            <a:r>
              <a:rPr lang="en-US" sz="1800" dirty="0" err="1" smtClean="0"/>
              <a:t>first+i</a:t>
            </a:r>
            <a:r>
              <a:rPr lang="en-US" sz="1800" dirty="0" smtClean="0"/>
              <a:t>);</a:t>
            </a:r>
          </a:p>
          <a:p>
            <a:pPr algn="l" rtl="0">
              <a:spcBef>
                <a:spcPct val="0"/>
              </a:spcBef>
              <a:buFont typeface="Wingdings 2" pitchFamily="18" charset="2"/>
              <a:buNone/>
            </a:pPr>
            <a:r>
              <a:rPr lang="en-US" sz="1800" dirty="0" smtClean="0"/>
              <a:t>		*(</a:t>
            </a:r>
            <a:r>
              <a:rPr lang="en-US" sz="1800" dirty="0" err="1" smtClean="0"/>
              <a:t>first+i</a:t>
            </a:r>
            <a:r>
              <a:rPr lang="en-US" sz="1800" dirty="0" smtClean="0"/>
              <a:t>) = *(</a:t>
            </a:r>
            <a:r>
              <a:rPr lang="en-US" sz="1800" dirty="0" err="1" smtClean="0"/>
              <a:t>second+i</a:t>
            </a:r>
            <a:r>
              <a:rPr lang="en-US" sz="1800" dirty="0" smtClean="0"/>
              <a:t>);</a:t>
            </a:r>
          </a:p>
          <a:p>
            <a:pPr algn="l" rtl="0">
              <a:spcBef>
                <a:spcPct val="0"/>
              </a:spcBef>
              <a:buFont typeface="Wingdings 2" pitchFamily="18" charset="2"/>
              <a:buNone/>
            </a:pPr>
            <a:r>
              <a:rPr lang="en-US" sz="1800" dirty="0" smtClean="0"/>
              <a:t>		*(</a:t>
            </a:r>
            <a:r>
              <a:rPr lang="en-US" sz="1800" dirty="0" err="1" smtClean="0"/>
              <a:t>second+i</a:t>
            </a:r>
            <a:r>
              <a:rPr lang="en-US" sz="1800" dirty="0" smtClean="0"/>
              <a:t>) = temp;</a:t>
            </a:r>
          </a:p>
          <a:p>
            <a:pPr algn="l" rtl="0">
              <a:spcBef>
                <a:spcPct val="0"/>
              </a:spcBef>
              <a:buFont typeface="Wingdings 2" pitchFamily="18" charset="2"/>
              <a:buNone/>
            </a:pPr>
            <a:r>
              <a:rPr lang="he-IL" sz="1800" dirty="0" smtClean="0"/>
              <a:t>	{</a:t>
            </a:r>
          </a:p>
          <a:p>
            <a:pPr algn="l" rtl="0">
              <a:spcBef>
                <a:spcPct val="0"/>
              </a:spcBef>
              <a:buFont typeface="Wingdings 2" pitchFamily="18" charset="2"/>
              <a:buNone/>
            </a:pPr>
            <a:r>
              <a:rPr lang="he-IL" sz="1800" dirty="0" smtClean="0"/>
              <a:t>{</a:t>
            </a:r>
          </a:p>
          <a:p>
            <a:pPr algn="l" rtl="0">
              <a:spcBef>
                <a:spcPct val="0"/>
              </a:spcBef>
              <a:buFont typeface="Wingdings 2" pitchFamily="18" charset="2"/>
              <a:buNone/>
            </a:pPr>
            <a:endParaRPr lang="he-IL" sz="1800" dirty="0" smtClean="0"/>
          </a:p>
          <a:p>
            <a:pPr algn="l" rtl="0">
              <a:spcBef>
                <a:spcPct val="0"/>
              </a:spcBef>
              <a:buFont typeface="Wingdings 2" pitchFamily="18" charset="2"/>
              <a:buNone/>
            </a:pPr>
            <a:r>
              <a:rPr lang="en-US" sz="1800" dirty="0" smtClean="0"/>
              <a:t>void sort(void* arr, int size, int </a:t>
            </a:r>
            <a:r>
              <a:rPr lang="en-US" sz="1800" dirty="0" err="1" smtClean="0"/>
              <a:t>typeSize</a:t>
            </a:r>
            <a:r>
              <a:rPr lang="en-US" sz="1800" dirty="0" smtClean="0"/>
              <a:t>, int (*compare)(void*, void*))</a:t>
            </a:r>
          </a:p>
          <a:p>
            <a:pPr algn="l" rtl="0">
              <a:spcBef>
                <a:spcPct val="0"/>
              </a:spcBef>
              <a:buFont typeface="Wingdings 2" pitchFamily="18" charset="2"/>
              <a:buNone/>
            </a:pPr>
            <a:r>
              <a:rPr lang="he-IL" sz="1800" dirty="0" smtClean="0"/>
              <a:t>}</a:t>
            </a:r>
          </a:p>
          <a:p>
            <a:pPr algn="l" rtl="0">
              <a:spcBef>
                <a:spcPct val="0"/>
              </a:spcBef>
              <a:buFont typeface="Wingdings 2" pitchFamily="18" charset="2"/>
              <a:buNone/>
            </a:pPr>
            <a:r>
              <a:rPr lang="en-US" sz="1800" dirty="0" smtClean="0"/>
              <a:t>	int </a:t>
            </a:r>
            <a:r>
              <a:rPr lang="en-US" sz="1800" dirty="0" err="1" smtClean="0"/>
              <a:t>i</a:t>
            </a:r>
            <a:r>
              <a:rPr lang="en-US" sz="1800" dirty="0" smtClean="0"/>
              <a:t>, j;</a:t>
            </a:r>
          </a:p>
          <a:p>
            <a:pPr algn="l" rtl="0">
              <a:spcBef>
                <a:spcPct val="0"/>
              </a:spcBef>
              <a:buFont typeface="Wingdings 2" pitchFamily="18" charset="2"/>
              <a:buNone/>
            </a:pPr>
            <a:endParaRPr lang="en-US" sz="1800" dirty="0" smtClean="0"/>
          </a:p>
          <a:p>
            <a:pPr algn="l" rtl="0">
              <a:spcBef>
                <a:spcPct val="0"/>
              </a:spcBef>
              <a:buFont typeface="Wingdings 2" pitchFamily="18" charset="2"/>
              <a:buNone/>
            </a:pPr>
            <a:r>
              <a:rPr lang="nn-NO" sz="1800" dirty="0" smtClean="0"/>
              <a:t>	for (i=0 ; i &lt; size ; i++)</a:t>
            </a:r>
            <a:endParaRPr lang="he-IL" sz="1800" dirty="0" smtClean="0"/>
          </a:p>
          <a:p>
            <a:pPr algn="l" rtl="0">
              <a:spcBef>
                <a:spcPct val="0"/>
              </a:spcBef>
              <a:buFont typeface="Wingdings 2" pitchFamily="18" charset="2"/>
              <a:buNone/>
            </a:pPr>
            <a:r>
              <a:rPr lang="en-US" sz="1800" dirty="0" smtClean="0"/>
              <a:t>		for (j=i+1 ; j &lt; size ; j++)</a:t>
            </a:r>
          </a:p>
          <a:p>
            <a:pPr algn="l" rtl="0">
              <a:spcBef>
                <a:spcPct val="0"/>
              </a:spcBef>
              <a:buFont typeface="Wingdings 2" pitchFamily="18" charset="2"/>
              <a:buNone/>
            </a:pPr>
            <a:r>
              <a:rPr lang="en-US" sz="1800" dirty="0" smtClean="0"/>
              <a:t>		      if (compare(   (char*)</a:t>
            </a:r>
            <a:r>
              <a:rPr lang="en-US" sz="1800" dirty="0" err="1" smtClean="0"/>
              <a:t>arr+i</a:t>
            </a:r>
            <a:r>
              <a:rPr lang="en-US" sz="1800" dirty="0" smtClean="0"/>
              <a:t>*</a:t>
            </a:r>
            <a:r>
              <a:rPr lang="en-US" sz="1800" dirty="0" err="1" smtClean="0"/>
              <a:t>typeSize</a:t>
            </a:r>
            <a:r>
              <a:rPr lang="en-US" sz="1800" dirty="0" smtClean="0"/>
              <a:t> , (char*)</a:t>
            </a:r>
            <a:r>
              <a:rPr lang="en-US" sz="1800" dirty="0" err="1" smtClean="0"/>
              <a:t>arr+j</a:t>
            </a:r>
            <a:r>
              <a:rPr lang="en-US" sz="1800" dirty="0" smtClean="0"/>
              <a:t>*</a:t>
            </a:r>
            <a:r>
              <a:rPr lang="en-US" sz="1800" dirty="0" err="1" smtClean="0"/>
              <a:t>typeSize</a:t>
            </a:r>
            <a:r>
              <a:rPr lang="en-US" sz="1800" dirty="0" smtClean="0"/>
              <a:t>   ) &gt; 0  ) </a:t>
            </a:r>
          </a:p>
          <a:p>
            <a:pPr algn="l" rtl="0">
              <a:spcBef>
                <a:spcPct val="0"/>
              </a:spcBef>
              <a:buFont typeface="Wingdings 2" pitchFamily="18" charset="2"/>
              <a:buNone/>
            </a:pPr>
            <a:r>
              <a:rPr lang="en-US" sz="1800" dirty="0" smtClean="0"/>
              <a:t>			swap((char*)</a:t>
            </a:r>
            <a:r>
              <a:rPr lang="en-US" sz="1800" dirty="0" err="1" smtClean="0"/>
              <a:t>arr+i</a:t>
            </a:r>
            <a:r>
              <a:rPr lang="en-US" sz="1800" dirty="0" smtClean="0"/>
              <a:t>*</a:t>
            </a:r>
            <a:r>
              <a:rPr lang="en-US" sz="1800" dirty="0" err="1" smtClean="0"/>
              <a:t>typeSize</a:t>
            </a:r>
            <a:r>
              <a:rPr lang="en-US" sz="1800" dirty="0" smtClean="0"/>
              <a:t>, (char*)</a:t>
            </a:r>
            <a:r>
              <a:rPr lang="en-US" sz="1800" dirty="0" err="1" smtClean="0"/>
              <a:t>arr+j</a:t>
            </a:r>
            <a:r>
              <a:rPr lang="en-US" sz="1800" dirty="0" smtClean="0"/>
              <a:t>*</a:t>
            </a:r>
            <a:r>
              <a:rPr lang="en-US" sz="1800" dirty="0" err="1" smtClean="0"/>
              <a:t>typeSize</a:t>
            </a:r>
            <a:r>
              <a:rPr lang="en-US" sz="1800" dirty="0" smtClean="0"/>
              <a:t>, </a:t>
            </a:r>
            <a:r>
              <a:rPr lang="en-US" sz="1800" dirty="0" err="1" smtClean="0"/>
              <a:t>typeSize</a:t>
            </a:r>
            <a:r>
              <a:rPr lang="en-US" sz="1800" dirty="0" smtClean="0"/>
              <a:t>);</a:t>
            </a:r>
            <a:endParaRPr lang="he-IL" sz="1800" dirty="0" smtClean="0"/>
          </a:p>
          <a:p>
            <a:pPr algn="l" rtl="0">
              <a:spcBef>
                <a:spcPct val="0"/>
              </a:spcBef>
              <a:buFont typeface="Wingdings 2" pitchFamily="18" charset="2"/>
              <a:buNone/>
            </a:pPr>
            <a:r>
              <a:rPr lang="he-IL" sz="1800" dirty="0" smtClean="0"/>
              <a:t>{</a:t>
            </a:r>
          </a:p>
        </p:txBody>
      </p:sp>
      <p:sp>
        <p:nvSpPr>
          <p:cNvPr id="9" name="Rectangular Callout 8"/>
          <p:cNvSpPr/>
          <p:nvPr/>
        </p:nvSpPr>
        <p:spPr>
          <a:xfrm>
            <a:off x="5292080" y="2132856"/>
            <a:ext cx="3318520" cy="1829544"/>
          </a:xfrm>
          <a:prstGeom prst="wedgeRectCallout">
            <a:avLst>
              <a:gd name="adj1" fmla="val -62385"/>
              <a:gd name="adj2" fmla="val 70596"/>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defRPr/>
            </a:pPr>
            <a:r>
              <a:rPr lang="he-IL" b="1" dirty="0"/>
              <a:t>מצביע לפונקציה היודעת לקבל כתובות של 2 איברים ולהשוות בינהם. הפונקציה תחזיר:</a:t>
            </a:r>
          </a:p>
          <a:p>
            <a:pPr marL="457200" indent="-274638" algn="r" rtl="1">
              <a:buFont typeface="+mj-lt"/>
              <a:buAutoNum type="arabicPeriod"/>
              <a:defRPr/>
            </a:pPr>
            <a:r>
              <a:rPr lang="he-IL" b="1" dirty="0"/>
              <a:t>0 אם שווים </a:t>
            </a:r>
          </a:p>
          <a:p>
            <a:pPr marL="457200" indent="-274638" algn="r" rtl="1">
              <a:buFont typeface="+mj-lt"/>
              <a:buAutoNum type="arabicPeriod"/>
              <a:defRPr/>
            </a:pPr>
            <a:r>
              <a:rPr lang="he-IL" b="1" dirty="0"/>
              <a:t>1- אם הראשון קטן מהשני</a:t>
            </a:r>
          </a:p>
          <a:p>
            <a:pPr marL="457200" indent="-274638" algn="r" rtl="1">
              <a:buFont typeface="+mj-lt"/>
              <a:buAutoNum type="arabicPeriod"/>
              <a:defRPr/>
            </a:pPr>
            <a:r>
              <a:rPr lang="he-IL" b="1" dirty="0"/>
              <a:t>1 אם הראשון גדול מהשני</a:t>
            </a:r>
          </a:p>
        </p:txBody>
      </p:sp>
      <p:sp>
        <p:nvSpPr>
          <p:cNvPr id="10" name="Rectangular Callout 9"/>
          <p:cNvSpPr/>
          <p:nvPr/>
        </p:nvSpPr>
        <p:spPr>
          <a:xfrm>
            <a:off x="5220072" y="4602832"/>
            <a:ext cx="3606552" cy="914400"/>
          </a:xfrm>
          <a:prstGeom prst="wedgeRectCallout">
            <a:avLst>
              <a:gd name="adj1" fmla="val -82037"/>
              <a:gd name="adj2" fmla="val 55794"/>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b="1" dirty="0"/>
              <a:t>בכל איטרציה צריך לשלוח לפונקצית ההשוואה את כתובות ההתחלה של האיברים אותם רוצים להשוות</a:t>
            </a:r>
          </a:p>
        </p:txBody>
      </p:sp>
      <p:sp>
        <p:nvSpPr>
          <p:cNvPr id="6" name="Rectangular Callout 9"/>
          <p:cNvSpPr/>
          <p:nvPr/>
        </p:nvSpPr>
        <p:spPr>
          <a:xfrm rot="10800000" flipV="1">
            <a:off x="-3096442" y="1631796"/>
            <a:ext cx="3096442" cy="2304256"/>
          </a:xfrm>
          <a:prstGeom prst="wedgeRectCallout">
            <a:avLst>
              <a:gd name="adj1" fmla="val -73346"/>
              <a:gd name="adj2" fmla="val -23612"/>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sz="2000" b="1" dirty="0" smtClean="0"/>
              <a:t>הפונקציה </a:t>
            </a:r>
            <a:r>
              <a:rPr lang="en-US" sz="2000" b="1" dirty="0" smtClean="0"/>
              <a:t>swap </a:t>
            </a:r>
            <a:r>
              <a:rPr lang="he-IL" sz="2000" b="1" dirty="0" smtClean="0"/>
              <a:t> מחליפה </a:t>
            </a:r>
            <a:r>
              <a:rPr lang="en-US" sz="2000" b="1" dirty="0" smtClean="0"/>
              <a:t>byte </a:t>
            </a:r>
            <a:r>
              <a:rPr lang="en-US" sz="2000" b="1" dirty="0" err="1" smtClean="0"/>
              <a:t>byte</a:t>
            </a:r>
            <a:r>
              <a:rPr lang="he-IL" sz="2000" b="1" dirty="0" smtClean="0"/>
              <a:t> כמספר הבתים הכולל של טיפוס המשתנה</a:t>
            </a:r>
            <a:endParaRPr lang="he-IL"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he-IL" smtClean="0"/>
              <a:t>שימוש בפונקצית </a:t>
            </a:r>
            <a:r>
              <a:rPr lang="en-US" smtClean="0"/>
              <a:t>sort</a:t>
            </a:r>
            <a:r>
              <a:rPr lang="he-IL" smtClean="0"/>
              <a:t> כללית</a:t>
            </a:r>
          </a:p>
        </p:txBody>
      </p:sp>
      <p:sp>
        <p:nvSpPr>
          <p:cNvPr id="29699" name="Content Placeholder 2"/>
          <p:cNvSpPr>
            <a:spLocks noGrp="1"/>
          </p:cNvSpPr>
          <p:nvPr>
            <p:ph sz="quarter" idx="1"/>
          </p:nvPr>
        </p:nvSpPr>
        <p:spPr>
          <a:xfrm>
            <a:off x="323528" y="1219200"/>
            <a:ext cx="8686800" cy="4937760"/>
          </a:xfrm>
        </p:spPr>
        <p:txBody>
          <a:bodyPr/>
          <a:lstStyle/>
          <a:p>
            <a:pPr marL="342900" indent="-342900" algn="l" rtl="0">
              <a:spcBef>
                <a:spcPct val="0"/>
              </a:spcBef>
              <a:buFont typeface="Franklin Gothic Book" pitchFamily="34" charset="0"/>
              <a:buAutoNum type="arabicPeriod"/>
            </a:pPr>
            <a:r>
              <a:rPr lang="en-US" sz="1800" dirty="0" smtClean="0"/>
              <a:t>#include &lt;stdio.h&gt;</a:t>
            </a:r>
          </a:p>
          <a:p>
            <a:pPr marL="342900" indent="-342900" algn="l" rtl="0">
              <a:spcBef>
                <a:spcPct val="0"/>
              </a:spcBef>
              <a:buFont typeface="Franklin Gothic Book" pitchFamily="34" charset="0"/>
              <a:buAutoNum type="arabicPeriod"/>
            </a:pPr>
            <a:r>
              <a:rPr lang="en-US" sz="1800" dirty="0" smtClean="0"/>
              <a:t> </a:t>
            </a:r>
            <a:endParaRPr lang="he-IL" sz="1800" dirty="0" smtClean="0"/>
          </a:p>
          <a:p>
            <a:pPr marL="342900" indent="-342900" algn="l" rtl="0">
              <a:spcBef>
                <a:spcPct val="0"/>
              </a:spcBef>
              <a:buFont typeface="Franklin Gothic Book" pitchFamily="34" charset="0"/>
              <a:buAutoNum type="arabicPeriod"/>
            </a:pPr>
            <a:r>
              <a:rPr lang="en-US" sz="1800" dirty="0" smtClean="0"/>
              <a:t>#define SIZE 4</a:t>
            </a:r>
          </a:p>
          <a:p>
            <a:pPr marL="342900" indent="-342900" algn="l" rtl="0">
              <a:spcBef>
                <a:spcPct val="0"/>
              </a:spcBef>
              <a:buFont typeface="Franklin Gothic Book" pitchFamily="34" charset="0"/>
              <a:buAutoNum type="arabicPeriod"/>
            </a:pPr>
            <a:r>
              <a:rPr lang="en-US" sz="1800" dirty="0" smtClean="0"/>
              <a:t> </a:t>
            </a:r>
            <a:endParaRPr lang="he-IL" sz="1800" dirty="0" smtClean="0"/>
          </a:p>
          <a:p>
            <a:pPr marL="342900" indent="-342900" algn="l" rtl="0">
              <a:spcBef>
                <a:spcPct val="0"/>
              </a:spcBef>
              <a:buFont typeface="Franklin Gothic Book" pitchFamily="34" charset="0"/>
              <a:buAutoNum type="arabicPeriod"/>
            </a:pPr>
            <a:r>
              <a:rPr lang="en-US" sz="1800" dirty="0" err="1" smtClean="0"/>
              <a:t>typedef</a:t>
            </a:r>
            <a:r>
              <a:rPr lang="en-US" sz="1800" dirty="0" smtClean="0"/>
              <a:t> </a:t>
            </a:r>
            <a:r>
              <a:rPr lang="en-US" sz="1800" dirty="0" err="1" smtClean="0"/>
              <a:t>struct</a:t>
            </a:r>
            <a:r>
              <a:rPr lang="en-US" sz="1800" dirty="0" smtClean="0"/>
              <a:t> person</a:t>
            </a:r>
          </a:p>
          <a:p>
            <a:pPr marL="342900" indent="-342900" algn="l" rtl="0">
              <a:spcBef>
                <a:spcPct val="0"/>
              </a:spcBef>
              <a:buFont typeface="Franklin Gothic Book" pitchFamily="34" charset="0"/>
              <a:buAutoNum type="arabicPeriod"/>
            </a:pPr>
            <a:r>
              <a:rPr lang="he-IL" sz="1800" dirty="0" smtClean="0"/>
              <a:t>}</a:t>
            </a:r>
          </a:p>
          <a:p>
            <a:pPr marL="342900" indent="-342900" algn="l" rtl="0">
              <a:spcBef>
                <a:spcPct val="0"/>
              </a:spcBef>
              <a:buFont typeface="Franklin Gothic Book" pitchFamily="34" charset="0"/>
              <a:buAutoNum type="arabicPeriod"/>
            </a:pPr>
            <a:r>
              <a:rPr lang="en-US" sz="1800" dirty="0" smtClean="0"/>
              <a:t>	int id;</a:t>
            </a:r>
          </a:p>
          <a:p>
            <a:pPr marL="342900" indent="-342900" algn="l" rtl="0">
              <a:spcBef>
                <a:spcPct val="0"/>
              </a:spcBef>
              <a:buFont typeface="Franklin Gothic Book" pitchFamily="34" charset="0"/>
              <a:buAutoNum type="arabicPeriod"/>
            </a:pPr>
            <a:r>
              <a:rPr lang="en-US" sz="1800" dirty="0" smtClean="0"/>
              <a:t>	char name[20];</a:t>
            </a:r>
          </a:p>
          <a:p>
            <a:pPr marL="342900" indent="-342900" algn="l" rtl="0">
              <a:spcBef>
                <a:spcPct val="0"/>
              </a:spcBef>
              <a:buFont typeface="Franklin Gothic Book" pitchFamily="34" charset="0"/>
              <a:buAutoNum type="arabicPeriod"/>
            </a:pPr>
            <a:r>
              <a:rPr lang="en-US" sz="1800" dirty="0" smtClean="0"/>
              <a:t>}Person;</a:t>
            </a:r>
          </a:p>
          <a:p>
            <a:pPr marL="342900" indent="-342900" algn="l" rtl="0">
              <a:spcBef>
                <a:spcPct val="0"/>
              </a:spcBef>
              <a:buFont typeface="Franklin Gothic Book" pitchFamily="34" charset="0"/>
              <a:buAutoNum type="arabicPeriod"/>
            </a:pPr>
            <a:r>
              <a:rPr lang="en-US" sz="1800" dirty="0" smtClean="0"/>
              <a:t> </a:t>
            </a:r>
            <a:endParaRPr lang="he-IL" sz="1800" dirty="0" smtClean="0"/>
          </a:p>
          <a:p>
            <a:pPr marL="342900" indent="-342900" algn="l" rtl="0">
              <a:spcBef>
                <a:spcPct val="0"/>
              </a:spcBef>
              <a:buFont typeface="Franklin Gothic Book" pitchFamily="34" charset="0"/>
              <a:buAutoNum type="arabicPeriod"/>
            </a:pPr>
            <a:r>
              <a:rPr lang="en-US" sz="1800" dirty="0" smtClean="0"/>
              <a:t>void </a:t>
            </a:r>
            <a:r>
              <a:rPr lang="en-US" sz="1800" dirty="0" err="1" smtClean="0"/>
              <a:t>printArr</a:t>
            </a:r>
            <a:r>
              <a:rPr lang="en-US" sz="1800" dirty="0" smtClean="0"/>
              <a:t>(void* arr, int size, int </a:t>
            </a:r>
            <a:r>
              <a:rPr lang="en-US" sz="1800" dirty="0" err="1" smtClean="0"/>
              <a:t>typeSize</a:t>
            </a:r>
            <a:r>
              <a:rPr lang="en-US" sz="1800" dirty="0" smtClean="0"/>
              <a:t>, void (*print)(void*))        { … }</a:t>
            </a:r>
            <a:endParaRPr lang="he-IL" sz="1800" dirty="0" smtClean="0"/>
          </a:p>
          <a:p>
            <a:pPr marL="342900" indent="-342900" algn="l" rtl="0">
              <a:spcBef>
                <a:spcPct val="0"/>
              </a:spcBef>
              <a:buFont typeface="Franklin Gothic Book" pitchFamily="34" charset="0"/>
              <a:buAutoNum type="arabicPeriod"/>
            </a:pPr>
            <a:r>
              <a:rPr lang="en-US" sz="1800" dirty="0" smtClean="0"/>
              <a:t>void </a:t>
            </a:r>
            <a:r>
              <a:rPr lang="en-US" sz="1800" dirty="0" err="1" smtClean="0"/>
              <a:t>printInt</a:t>
            </a:r>
            <a:r>
              <a:rPr lang="en-US" sz="1800" dirty="0" smtClean="0"/>
              <a:t>(void* num)                                                                       { … }</a:t>
            </a:r>
            <a:endParaRPr lang="he-IL" sz="1800" dirty="0" smtClean="0"/>
          </a:p>
          <a:p>
            <a:pPr marL="342900" indent="-342900" algn="l" rtl="0">
              <a:spcBef>
                <a:spcPct val="0"/>
              </a:spcBef>
              <a:buFont typeface="Franklin Gothic Book" pitchFamily="34" charset="0"/>
              <a:buAutoNum type="arabicPeriod"/>
            </a:pPr>
            <a:r>
              <a:rPr lang="en-US" sz="1800" dirty="0" smtClean="0"/>
              <a:t>void </a:t>
            </a:r>
            <a:r>
              <a:rPr lang="en-US" sz="1800" dirty="0" err="1" smtClean="0"/>
              <a:t>printPerson</a:t>
            </a:r>
            <a:r>
              <a:rPr lang="en-US" sz="1800" dirty="0" smtClean="0"/>
              <a:t>(void* person)                                                            { … }</a:t>
            </a:r>
          </a:p>
          <a:p>
            <a:pPr marL="342900" indent="-342900" algn="l" rtl="0">
              <a:spcBef>
                <a:spcPct val="0"/>
              </a:spcBef>
              <a:buFont typeface="Franklin Gothic Book" pitchFamily="34" charset="0"/>
              <a:buAutoNum type="arabicPeriod"/>
            </a:pPr>
            <a:r>
              <a:rPr lang="en-US" sz="1800" dirty="0" smtClean="0"/>
              <a:t>void swap(void* a, void* b, int </a:t>
            </a:r>
            <a:r>
              <a:rPr lang="en-US" sz="1800" dirty="0" err="1" smtClean="0"/>
              <a:t>typeSize</a:t>
            </a:r>
            <a:r>
              <a:rPr lang="en-US" sz="1800" dirty="0" smtClean="0"/>
              <a:t>)                                              { … }</a:t>
            </a:r>
            <a:endParaRPr lang="he-IL" sz="1800" dirty="0" smtClean="0"/>
          </a:p>
          <a:p>
            <a:pPr marL="342900" indent="-342900" algn="l" rtl="0">
              <a:spcBef>
                <a:spcPct val="0"/>
              </a:spcBef>
              <a:buFont typeface="Franklin Gothic Book" pitchFamily="34" charset="0"/>
              <a:buAutoNum type="arabicPeriod"/>
            </a:pPr>
            <a:r>
              <a:rPr lang="en-US" sz="1800" dirty="0" smtClean="0"/>
              <a:t>void sort(void* arr, int size, int </a:t>
            </a:r>
            <a:r>
              <a:rPr lang="en-US" sz="1800" dirty="0" err="1" smtClean="0"/>
              <a:t>typeSize</a:t>
            </a:r>
            <a:r>
              <a:rPr lang="en-US" sz="1800" dirty="0" smtClean="0"/>
              <a:t>, int (*compare)(void*, void*)) { … }</a:t>
            </a:r>
            <a:endParaRPr lang="he-IL" sz="1800" dirty="0" smtClean="0"/>
          </a:p>
          <a:p>
            <a:pPr marL="342900" indent="-342900" algn="l" rtl="0">
              <a:spcBef>
                <a:spcPct val="0"/>
              </a:spcBef>
              <a:buFont typeface="Franklin Gothic Book" pitchFamily="34" charset="0"/>
              <a:buAutoNum type="arabicPeriod"/>
            </a:pPr>
            <a:endParaRPr lang="he-IL" sz="1800" dirty="0" smtClean="0"/>
          </a:p>
          <a:p>
            <a:pPr marL="342900" indent="-342900" algn="l" rtl="0">
              <a:spcBef>
                <a:spcPct val="0"/>
              </a:spcBef>
              <a:buFont typeface="Franklin Gothic Book" pitchFamily="34" charset="0"/>
              <a:buAutoNum type="arabicPeriod"/>
            </a:pPr>
            <a:endParaRPr lang="he-IL" sz="18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itle 1"/>
          <p:cNvSpPr>
            <a:spLocks noGrp="1"/>
          </p:cNvSpPr>
          <p:nvPr>
            <p:ph type="title"/>
          </p:nvPr>
        </p:nvSpPr>
        <p:spPr/>
        <p:txBody>
          <a:bodyPr>
            <a:normAutofit/>
          </a:bodyPr>
          <a:lstStyle/>
          <a:p>
            <a:r>
              <a:rPr lang="he-IL" dirty="0" smtClean="0"/>
              <a:t>שימוש בפונקצית </a:t>
            </a:r>
            <a:r>
              <a:rPr lang="en-US" dirty="0" smtClean="0"/>
              <a:t>sort</a:t>
            </a:r>
            <a:r>
              <a:rPr lang="he-IL" dirty="0" smtClean="0"/>
              <a:t> כללית (2)</a:t>
            </a:r>
          </a:p>
        </p:txBody>
      </p:sp>
      <p:sp>
        <p:nvSpPr>
          <p:cNvPr id="30722" name="Content Placeholder 2"/>
          <p:cNvSpPr>
            <a:spLocks noGrp="1"/>
          </p:cNvSpPr>
          <p:nvPr>
            <p:ph sz="quarter" idx="1"/>
          </p:nvPr>
        </p:nvSpPr>
        <p:spPr>
          <a:xfrm>
            <a:off x="457200" y="1291208"/>
            <a:ext cx="8229600" cy="5378152"/>
          </a:xfrm>
        </p:spPr>
        <p:txBody>
          <a:bodyPr>
            <a:normAutofit fontScale="92500" lnSpcReduction="20000"/>
          </a:bodyPr>
          <a:lstStyle/>
          <a:p>
            <a:pPr marL="342900" indent="-342900" algn="l" rtl="0">
              <a:spcBef>
                <a:spcPct val="0"/>
              </a:spcBef>
              <a:buFont typeface="Franklin Gothic Book" pitchFamily="34" charset="0"/>
              <a:buAutoNum type="arabicPeriod" startAt="16"/>
            </a:pPr>
            <a:r>
              <a:rPr lang="en-US" sz="1800" dirty="0" smtClean="0"/>
              <a:t>int </a:t>
            </a:r>
            <a:r>
              <a:rPr lang="en-US" sz="1800" dirty="0" err="1" smtClean="0"/>
              <a:t>compareInt</a:t>
            </a:r>
            <a:r>
              <a:rPr lang="en-US" sz="1800" dirty="0" smtClean="0"/>
              <a:t>(void* num1, void* num2)</a:t>
            </a:r>
          </a:p>
          <a:p>
            <a:pPr marL="342900" indent="-342900" algn="l" rtl="0">
              <a:spcBef>
                <a:spcPct val="0"/>
              </a:spcBef>
              <a:buFont typeface="Franklin Gothic Book" pitchFamily="34" charset="0"/>
              <a:buAutoNum type="arabicPeriod" startAt="16"/>
            </a:pPr>
            <a:r>
              <a:rPr lang="he-IL" sz="1800" dirty="0" smtClean="0"/>
              <a:t>}</a:t>
            </a:r>
          </a:p>
          <a:p>
            <a:pPr marL="342900" indent="-342900" algn="l" rtl="0">
              <a:spcBef>
                <a:spcPct val="0"/>
              </a:spcBef>
              <a:buFont typeface="Franklin Gothic Book" pitchFamily="34" charset="0"/>
              <a:buAutoNum type="arabicPeriod" startAt="16"/>
            </a:pPr>
            <a:r>
              <a:rPr lang="en-US" sz="1800" dirty="0" smtClean="0"/>
              <a:t>	int n1 = *((int*)num1);</a:t>
            </a:r>
          </a:p>
          <a:p>
            <a:pPr marL="342900" indent="-342900" algn="l" rtl="0">
              <a:spcBef>
                <a:spcPct val="0"/>
              </a:spcBef>
              <a:buFont typeface="Franklin Gothic Book" pitchFamily="34" charset="0"/>
              <a:buAutoNum type="arabicPeriod" startAt="16"/>
            </a:pPr>
            <a:r>
              <a:rPr lang="en-US" sz="1800" dirty="0" smtClean="0"/>
              <a:t>	int n2 = *((int*)num2);</a:t>
            </a:r>
          </a:p>
          <a:p>
            <a:pPr marL="342900" indent="-342900" algn="l" rtl="0">
              <a:spcBef>
                <a:spcPct val="0"/>
              </a:spcBef>
              <a:buFont typeface="Franklin Gothic Book" pitchFamily="34" charset="0"/>
              <a:buAutoNum type="arabicPeriod" startAt="16"/>
            </a:pPr>
            <a:r>
              <a:rPr lang="en-US" sz="1800" dirty="0" smtClean="0"/>
              <a:t>	if (n1 &lt; n2)         return -1;</a:t>
            </a:r>
          </a:p>
          <a:p>
            <a:pPr marL="342900" indent="-342900" algn="l" rtl="0">
              <a:spcBef>
                <a:spcPct val="0"/>
              </a:spcBef>
              <a:buFont typeface="Franklin Gothic Book" pitchFamily="34" charset="0"/>
              <a:buAutoNum type="arabicPeriod" startAt="16"/>
            </a:pPr>
            <a:r>
              <a:rPr lang="en-US" sz="1800" dirty="0" smtClean="0"/>
              <a:t>	else if (n1 &gt; n2)  return 1;</a:t>
            </a:r>
          </a:p>
          <a:p>
            <a:pPr marL="342900" indent="-342900" algn="l" rtl="0">
              <a:spcBef>
                <a:spcPct val="0"/>
              </a:spcBef>
              <a:buFont typeface="Franklin Gothic Book" pitchFamily="34" charset="0"/>
              <a:buAutoNum type="arabicPeriod" startAt="16"/>
            </a:pPr>
            <a:r>
              <a:rPr lang="en-US" sz="1800" dirty="0" smtClean="0"/>
              <a:t>	else                      return 0;</a:t>
            </a:r>
          </a:p>
          <a:p>
            <a:pPr marL="342900" indent="-342900" algn="l" rtl="0">
              <a:spcBef>
                <a:spcPct val="0"/>
              </a:spcBef>
              <a:buFont typeface="Franklin Gothic Book" pitchFamily="34" charset="0"/>
              <a:buAutoNum type="arabicPeriod" startAt="16"/>
            </a:pPr>
            <a:r>
              <a:rPr lang="he-IL" sz="1800" dirty="0" smtClean="0"/>
              <a:t>{</a:t>
            </a:r>
          </a:p>
          <a:p>
            <a:pPr marL="342900" indent="-342900" algn="l" rtl="0">
              <a:spcBef>
                <a:spcPct val="0"/>
              </a:spcBef>
              <a:buFont typeface="Franklin Gothic Book" pitchFamily="34" charset="0"/>
              <a:buAutoNum type="arabicPeriod" startAt="16"/>
            </a:pPr>
            <a:r>
              <a:rPr lang="en-US" sz="1800" dirty="0" smtClean="0"/>
              <a:t> </a:t>
            </a:r>
          </a:p>
          <a:p>
            <a:pPr marL="342900" indent="-342900" algn="l" rtl="0">
              <a:spcBef>
                <a:spcPct val="0"/>
              </a:spcBef>
              <a:buFont typeface="Franklin Gothic Book" pitchFamily="34" charset="0"/>
              <a:buAutoNum type="arabicPeriod" startAt="16"/>
            </a:pPr>
            <a:r>
              <a:rPr lang="en-US" sz="1800" dirty="0" smtClean="0"/>
              <a:t>int </a:t>
            </a:r>
            <a:r>
              <a:rPr lang="en-US" sz="1800" dirty="0" err="1" smtClean="0"/>
              <a:t>comparePersonById</a:t>
            </a:r>
            <a:r>
              <a:rPr lang="en-US" sz="1800" dirty="0" smtClean="0"/>
              <a:t>(void* person1, void* person2)</a:t>
            </a:r>
          </a:p>
          <a:p>
            <a:pPr marL="342900" indent="-342900" algn="l" rtl="0">
              <a:spcBef>
                <a:spcPct val="0"/>
              </a:spcBef>
              <a:buFont typeface="Franklin Gothic Book" pitchFamily="34" charset="0"/>
              <a:buAutoNum type="arabicPeriod" startAt="16"/>
            </a:pPr>
            <a:r>
              <a:rPr lang="he-IL" sz="1800" dirty="0" smtClean="0"/>
              <a:t>}</a:t>
            </a:r>
          </a:p>
          <a:p>
            <a:pPr marL="342900" indent="-342900" algn="l" rtl="0">
              <a:spcBef>
                <a:spcPct val="0"/>
              </a:spcBef>
              <a:buFont typeface="Franklin Gothic Book" pitchFamily="34" charset="0"/>
              <a:buAutoNum type="arabicPeriod" startAt="16"/>
            </a:pPr>
            <a:r>
              <a:rPr lang="en-US" sz="1800" dirty="0" smtClean="0"/>
              <a:t>	Person* p1 = (Person*)person1;</a:t>
            </a:r>
          </a:p>
          <a:p>
            <a:pPr marL="342900" indent="-342900" algn="l" rtl="0">
              <a:spcBef>
                <a:spcPct val="0"/>
              </a:spcBef>
              <a:buFont typeface="Franklin Gothic Book" pitchFamily="34" charset="0"/>
              <a:buAutoNum type="arabicPeriod" startAt="16"/>
            </a:pPr>
            <a:r>
              <a:rPr lang="en-US" sz="1800" dirty="0" smtClean="0"/>
              <a:t>	Person* p2 = (Person*)person2;</a:t>
            </a:r>
          </a:p>
          <a:p>
            <a:pPr marL="342900" indent="-342900" algn="l" rtl="0">
              <a:spcBef>
                <a:spcPct val="0"/>
              </a:spcBef>
              <a:buFont typeface="Franklin Gothic Book" pitchFamily="34" charset="0"/>
              <a:buAutoNum type="arabicPeriod" startAt="16"/>
            </a:pPr>
            <a:r>
              <a:rPr lang="en-US" sz="1800" dirty="0" smtClean="0"/>
              <a:t>	if (p1-&gt;id &lt; p2-&gt;id)      return -1;</a:t>
            </a:r>
          </a:p>
          <a:p>
            <a:pPr marL="342900" indent="-342900" algn="l" rtl="0">
              <a:spcBef>
                <a:spcPct val="0"/>
              </a:spcBef>
              <a:buFont typeface="Franklin Gothic Book" pitchFamily="34" charset="0"/>
              <a:buAutoNum type="arabicPeriod" startAt="16"/>
            </a:pPr>
            <a:r>
              <a:rPr lang="en-US" sz="1800" dirty="0" smtClean="0"/>
              <a:t>	else if (p1-&gt;id &gt; p2-&gt;id) return 1;</a:t>
            </a:r>
          </a:p>
          <a:p>
            <a:pPr marL="342900" indent="-342900" algn="l" rtl="0">
              <a:spcBef>
                <a:spcPct val="0"/>
              </a:spcBef>
              <a:buFont typeface="Franklin Gothic Book" pitchFamily="34" charset="0"/>
              <a:buAutoNum type="arabicPeriod" startAt="16"/>
            </a:pPr>
            <a:r>
              <a:rPr lang="en-US" sz="1800" dirty="0" smtClean="0"/>
              <a:t>	else                      return 0;</a:t>
            </a:r>
          </a:p>
          <a:p>
            <a:pPr marL="342900" indent="-342900" algn="l" rtl="0">
              <a:spcBef>
                <a:spcPct val="0"/>
              </a:spcBef>
              <a:buFont typeface="Franklin Gothic Book" pitchFamily="34" charset="0"/>
              <a:buAutoNum type="arabicPeriod" startAt="16"/>
            </a:pPr>
            <a:r>
              <a:rPr lang="en-US" sz="1800" dirty="0" smtClean="0"/>
              <a:t>}</a:t>
            </a:r>
            <a:endParaRPr lang="he-IL" sz="1800" dirty="0" smtClean="0"/>
          </a:p>
          <a:p>
            <a:pPr marL="342900" indent="-342900" algn="l" rtl="0">
              <a:spcBef>
                <a:spcPct val="0"/>
              </a:spcBef>
              <a:buFont typeface="Franklin Gothic Book" pitchFamily="34" charset="0"/>
              <a:buAutoNum type="arabicPeriod" startAt="16"/>
            </a:pPr>
            <a:r>
              <a:rPr lang="en-US" sz="1800" dirty="0" smtClean="0"/>
              <a:t> </a:t>
            </a:r>
            <a:endParaRPr lang="he-IL" sz="1800" dirty="0" smtClean="0"/>
          </a:p>
          <a:p>
            <a:pPr marL="342900" indent="-342900" algn="l" rtl="0">
              <a:spcBef>
                <a:spcPct val="0"/>
              </a:spcBef>
              <a:buFont typeface="Franklin Gothic Book" pitchFamily="34" charset="0"/>
              <a:buAutoNum type="arabicPeriod" startAt="16"/>
            </a:pPr>
            <a:r>
              <a:rPr lang="en-US" sz="1800" dirty="0" smtClean="0"/>
              <a:t>int </a:t>
            </a:r>
            <a:r>
              <a:rPr lang="en-US" sz="1800" dirty="0" err="1" smtClean="0"/>
              <a:t>comparePersonByName</a:t>
            </a:r>
            <a:r>
              <a:rPr lang="en-US" sz="1800" dirty="0" smtClean="0"/>
              <a:t>(void* person1, void* person2)</a:t>
            </a:r>
          </a:p>
          <a:p>
            <a:pPr marL="342900" indent="-342900" algn="l" rtl="0">
              <a:spcBef>
                <a:spcPct val="0"/>
              </a:spcBef>
              <a:buFont typeface="Franklin Gothic Book" pitchFamily="34" charset="0"/>
              <a:buAutoNum type="arabicPeriod" startAt="16"/>
            </a:pPr>
            <a:r>
              <a:rPr lang="he-IL" sz="1800" dirty="0" smtClean="0"/>
              <a:t>}</a:t>
            </a:r>
          </a:p>
          <a:p>
            <a:pPr marL="342900" indent="-342900" algn="l" rtl="0">
              <a:spcBef>
                <a:spcPct val="0"/>
              </a:spcBef>
              <a:buFont typeface="Franklin Gothic Book" pitchFamily="34" charset="0"/>
              <a:buAutoNum type="arabicPeriod" startAt="16"/>
            </a:pPr>
            <a:r>
              <a:rPr lang="en-US" sz="1800" dirty="0" smtClean="0"/>
              <a:t>	Person* p1 = (Person*)person1;</a:t>
            </a:r>
          </a:p>
          <a:p>
            <a:pPr marL="342900" indent="-342900" algn="l" rtl="0">
              <a:spcBef>
                <a:spcPct val="0"/>
              </a:spcBef>
              <a:buFont typeface="Franklin Gothic Book" pitchFamily="34" charset="0"/>
              <a:buAutoNum type="arabicPeriod" startAt="16"/>
            </a:pPr>
            <a:r>
              <a:rPr lang="en-US" sz="1800" dirty="0" smtClean="0"/>
              <a:t>	Person* p2 = (Person*)person2;</a:t>
            </a:r>
          </a:p>
          <a:p>
            <a:pPr marL="342900" indent="-342900" algn="l" rtl="0">
              <a:spcBef>
                <a:spcPct val="0"/>
              </a:spcBef>
              <a:buFont typeface="Franklin Gothic Book" pitchFamily="34" charset="0"/>
              <a:buAutoNum type="arabicPeriod" startAt="16"/>
            </a:pPr>
            <a:r>
              <a:rPr lang="en-US" sz="1800" dirty="0" smtClean="0"/>
              <a:t>	return </a:t>
            </a:r>
            <a:r>
              <a:rPr lang="en-US" sz="1800" dirty="0" err="1" smtClean="0"/>
              <a:t>strcmp</a:t>
            </a:r>
            <a:r>
              <a:rPr lang="en-US" sz="1800" dirty="0" smtClean="0"/>
              <a:t>(p1-&gt;name, p2-&gt;name);</a:t>
            </a:r>
          </a:p>
          <a:p>
            <a:pPr marL="342900" indent="-342900" algn="l" rtl="0">
              <a:spcBef>
                <a:spcPct val="0"/>
              </a:spcBef>
              <a:buFont typeface="Franklin Gothic Book" pitchFamily="34" charset="0"/>
              <a:buAutoNum type="arabicPeriod" startAt="16"/>
            </a:pPr>
            <a:r>
              <a:rPr lang="he-IL" sz="1800" dirty="0" smtClean="0"/>
              <a:t>{</a:t>
            </a:r>
          </a:p>
          <a:p>
            <a:pPr marL="342900" indent="-342900" algn="l" rtl="0">
              <a:spcBef>
                <a:spcPct val="0"/>
              </a:spcBef>
              <a:buFont typeface="Franklin Gothic Book" pitchFamily="34" charset="0"/>
              <a:buAutoNum type="arabicPeriod" startAt="16"/>
            </a:pPr>
            <a:endParaRPr lang="he-IL" sz="1800" dirty="0" smtClean="0"/>
          </a:p>
        </p:txBody>
      </p:sp>
      <p:sp>
        <p:nvSpPr>
          <p:cNvPr id="6" name="Rectangle 5"/>
          <p:cNvSpPr/>
          <p:nvPr/>
        </p:nvSpPr>
        <p:spPr>
          <a:xfrm>
            <a:off x="5108609" y="1340768"/>
            <a:ext cx="4009256"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sz="2000" b="1" dirty="0"/>
              <a:t>כל הפונקציות הללו עם </a:t>
            </a:r>
            <a:r>
              <a:rPr lang="he-IL" sz="2000" b="1" u="sng" dirty="0">
                <a:solidFill>
                  <a:schemeClr val="tx1"/>
                </a:solidFill>
              </a:rPr>
              <a:t>חתימה זהה</a:t>
            </a:r>
            <a:r>
              <a:rPr lang="he-IL" sz="2000" b="1" dirty="0"/>
              <a:t>, כדי שיתאימו להיות מטיפוס </a:t>
            </a:r>
            <a:r>
              <a:rPr lang="he-IL" sz="2000" b="1" dirty="0" smtClean="0"/>
              <a:t>הפרמטר(המצביע </a:t>
            </a:r>
            <a:r>
              <a:rPr lang="he-IL" sz="2000" b="1" dirty="0" err="1" smtClean="0"/>
              <a:t>לפונקצייה</a:t>
            </a:r>
            <a:r>
              <a:rPr lang="he-IL" sz="2000" b="1" dirty="0" smtClean="0"/>
              <a:t>) </a:t>
            </a:r>
            <a:r>
              <a:rPr lang="he-IL" sz="2000" b="1" dirty="0"/>
              <a:t>שהוא חתימה לפונקצית ההשוואה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he-IL" dirty="0" smtClean="0"/>
              <a:t>שימוש בפונקצית </a:t>
            </a:r>
            <a:r>
              <a:rPr lang="en-US" dirty="0" smtClean="0"/>
              <a:t>sort</a:t>
            </a:r>
            <a:r>
              <a:rPr lang="he-IL" dirty="0" smtClean="0"/>
              <a:t> כללית (3)</a:t>
            </a:r>
            <a:endParaRPr lang="en-US" dirty="0"/>
          </a:p>
        </p:txBody>
      </p:sp>
      <p:sp>
        <p:nvSpPr>
          <p:cNvPr id="31746" name="Content Placeholder 2"/>
          <p:cNvSpPr>
            <a:spLocks noGrp="1"/>
          </p:cNvSpPr>
          <p:nvPr>
            <p:ph sz="quarter" idx="1"/>
          </p:nvPr>
        </p:nvSpPr>
        <p:spPr>
          <a:xfrm>
            <a:off x="251520" y="2235656"/>
            <a:ext cx="8229600" cy="4937760"/>
          </a:xfrm>
        </p:spPr>
        <p:txBody>
          <a:bodyPr>
            <a:normAutofit lnSpcReduction="10000"/>
          </a:bodyPr>
          <a:lstStyle/>
          <a:p>
            <a:pPr marL="342900" indent="-342900" algn="l" rtl="0">
              <a:spcBef>
                <a:spcPct val="0"/>
              </a:spcBef>
              <a:buFont typeface="Franklin Gothic Book" pitchFamily="34" charset="0"/>
              <a:buAutoNum type="arabicPeriod" startAt="40"/>
            </a:pPr>
            <a:r>
              <a:rPr lang="en-US" sz="1800" dirty="0" smtClean="0"/>
              <a:t>void main()</a:t>
            </a:r>
          </a:p>
          <a:p>
            <a:pPr marL="342900" indent="-342900" algn="l" rtl="0">
              <a:spcBef>
                <a:spcPct val="0"/>
              </a:spcBef>
              <a:buFont typeface="Franklin Gothic Book" pitchFamily="34" charset="0"/>
              <a:buAutoNum type="arabicPeriod" startAt="40"/>
            </a:pPr>
            <a:r>
              <a:rPr lang="he-IL" sz="1800" dirty="0" smtClean="0"/>
              <a:t>}</a:t>
            </a:r>
          </a:p>
          <a:p>
            <a:pPr marL="342900" indent="-342900" algn="l" rtl="0">
              <a:spcBef>
                <a:spcPct val="0"/>
              </a:spcBef>
              <a:buFont typeface="Franklin Gothic Book" pitchFamily="34" charset="0"/>
              <a:buAutoNum type="arabicPeriod" startAt="40"/>
            </a:pPr>
            <a:r>
              <a:rPr lang="en-US" sz="1800" dirty="0" smtClean="0"/>
              <a:t>	int numbers[SIZE] = {4,2,-3, 1};</a:t>
            </a:r>
          </a:p>
          <a:p>
            <a:pPr marL="342900" indent="-342900" algn="l" rtl="0">
              <a:spcBef>
                <a:spcPct val="0"/>
              </a:spcBef>
              <a:buFont typeface="Franklin Gothic Book" pitchFamily="34" charset="0"/>
              <a:buAutoNum type="arabicPeriod" startAt="40"/>
            </a:pPr>
            <a:r>
              <a:rPr lang="en-US" sz="1800" dirty="0" smtClean="0"/>
              <a:t>	Person persons[SIZE] = { {333, "</a:t>
            </a:r>
            <a:r>
              <a:rPr lang="en-US" sz="1800" dirty="0" err="1" smtClean="0"/>
              <a:t>gogo</a:t>
            </a:r>
            <a:r>
              <a:rPr lang="en-US" sz="1800" dirty="0" smtClean="0"/>
              <a:t>"}, {111, "yoyo"}, </a:t>
            </a:r>
          </a:p>
          <a:p>
            <a:pPr marL="342900" indent="-342900" algn="l" rtl="0">
              <a:spcBef>
                <a:spcPct val="0"/>
              </a:spcBef>
              <a:buFont typeface="Franklin Gothic Book" pitchFamily="34" charset="0"/>
              <a:buAutoNum type="arabicPeriod" startAt="40"/>
            </a:pPr>
            <a:r>
              <a:rPr lang="en-US" sz="1800" dirty="0" smtClean="0"/>
              <a:t>                                                  {444, "</a:t>
            </a:r>
            <a:r>
              <a:rPr lang="en-US" sz="1800" dirty="0" err="1" smtClean="0"/>
              <a:t>momo</a:t>
            </a:r>
            <a:r>
              <a:rPr lang="en-US" sz="1800" dirty="0" smtClean="0"/>
              <a:t>"}, {222, "</a:t>
            </a:r>
            <a:r>
              <a:rPr lang="en-US" sz="1800" dirty="0" err="1" smtClean="0"/>
              <a:t>koko</a:t>
            </a:r>
            <a:r>
              <a:rPr lang="en-US" sz="1800" dirty="0" smtClean="0"/>
              <a:t>"} };</a:t>
            </a:r>
          </a:p>
          <a:p>
            <a:pPr marL="342900" indent="-342900" algn="l" rtl="0">
              <a:spcBef>
                <a:spcPct val="0"/>
              </a:spcBef>
              <a:buFont typeface="Franklin Gothic Book" pitchFamily="34" charset="0"/>
              <a:buAutoNum type="arabicPeriod" startAt="40"/>
            </a:pPr>
            <a:r>
              <a:rPr lang="he-IL" sz="1800" dirty="0" smtClean="0"/>
              <a:t>	</a:t>
            </a:r>
          </a:p>
          <a:p>
            <a:pPr marL="342900" indent="-342900" algn="l" rtl="0">
              <a:spcBef>
                <a:spcPct val="0"/>
              </a:spcBef>
              <a:buFont typeface="Franklin Gothic Book" pitchFamily="34" charset="0"/>
              <a:buAutoNum type="arabicPeriod" startAt="40"/>
            </a:pPr>
            <a:r>
              <a:rPr lang="en-US" sz="1800" dirty="0" smtClean="0"/>
              <a:t>	printf("The sorted numbers are: ");</a:t>
            </a:r>
          </a:p>
          <a:p>
            <a:pPr marL="342900" indent="-342900" algn="l" rtl="0">
              <a:spcBef>
                <a:spcPct val="0"/>
              </a:spcBef>
              <a:buFont typeface="Franklin Gothic Book" pitchFamily="34" charset="0"/>
              <a:buAutoNum type="arabicPeriod" startAt="40"/>
            </a:pPr>
            <a:r>
              <a:rPr lang="en-US" sz="1800" dirty="0" smtClean="0"/>
              <a:t>	</a:t>
            </a:r>
            <a:r>
              <a:rPr lang="en-US" sz="1800" b="1" dirty="0" smtClean="0"/>
              <a:t>sort</a:t>
            </a:r>
            <a:r>
              <a:rPr lang="en-US" sz="1800" dirty="0" smtClean="0"/>
              <a:t>(numbers, SIZE, </a:t>
            </a:r>
            <a:r>
              <a:rPr lang="en-US" sz="1800" dirty="0" err="1" smtClean="0"/>
              <a:t>sizeof</a:t>
            </a:r>
            <a:r>
              <a:rPr lang="en-US" sz="1800" dirty="0" smtClean="0"/>
              <a:t>(</a:t>
            </a:r>
            <a:r>
              <a:rPr lang="en-US" sz="1800" dirty="0" err="1" smtClean="0"/>
              <a:t>int</a:t>
            </a:r>
            <a:r>
              <a:rPr lang="en-US" sz="1800" dirty="0" smtClean="0"/>
              <a:t>), </a:t>
            </a:r>
            <a:r>
              <a:rPr lang="en-US" sz="1800" b="1" dirty="0" err="1" smtClean="0"/>
              <a:t>compareInt</a:t>
            </a:r>
            <a:r>
              <a:rPr lang="en-US" sz="1800" dirty="0" smtClean="0"/>
              <a:t>);</a:t>
            </a:r>
          </a:p>
          <a:p>
            <a:pPr marL="342900" indent="-342900" algn="l" rtl="0">
              <a:spcBef>
                <a:spcPct val="0"/>
              </a:spcBef>
              <a:buFont typeface="Franklin Gothic Book" pitchFamily="34" charset="0"/>
              <a:buAutoNum type="arabicPeriod" startAt="40"/>
            </a:pPr>
            <a:r>
              <a:rPr lang="en-US" sz="1800" dirty="0" smtClean="0"/>
              <a:t>	</a:t>
            </a:r>
            <a:r>
              <a:rPr lang="en-US" sz="1800" b="1" dirty="0" err="1" smtClean="0"/>
              <a:t>printArr</a:t>
            </a:r>
            <a:r>
              <a:rPr lang="en-US" sz="1800" dirty="0" smtClean="0"/>
              <a:t>(numbers, SIZE, </a:t>
            </a:r>
            <a:r>
              <a:rPr lang="en-US" sz="1800" dirty="0" err="1" smtClean="0"/>
              <a:t>sizeof</a:t>
            </a:r>
            <a:r>
              <a:rPr lang="en-US" sz="1800" dirty="0" smtClean="0"/>
              <a:t>(</a:t>
            </a:r>
            <a:r>
              <a:rPr lang="en-US" sz="1800" dirty="0" err="1" smtClean="0"/>
              <a:t>int</a:t>
            </a:r>
            <a:r>
              <a:rPr lang="en-US" sz="1800" dirty="0" smtClean="0"/>
              <a:t>), </a:t>
            </a:r>
            <a:r>
              <a:rPr lang="en-US" sz="1800" b="1" dirty="0" err="1" smtClean="0"/>
              <a:t>printInt</a:t>
            </a:r>
            <a:r>
              <a:rPr lang="en-US" sz="1800" dirty="0" smtClean="0"/>
              <a:t>);</a:t>
            </a:r>
          </a:p>
          <a:p>
            <a:pPr marL="342900" indent="-342900" algn="l" rtl="0">
              <a:spcBef>
                <a:spcPct val="0"/>
              </a:spcBef>
              <a:buFont typeface="Franklin Gothic Book" pitchFamily="34" charset="0"/>
              <a:buAutoNum type="arabicPeriod" startAt="40"/>
            </a:pPr>
            <a:r>
              <a:rPr lang="en-US" sz="1800" dirty="0" smtClean="0"/>
              <a:t> </a:t>
            </a:r>
            <a:endParaRPr lang="he-IL" sz="1800" dirty="0" smtClean="0"/>
          </a:p>
          <a:p>
            <a:pPr marL="342900" indent="-342900" algn="l" rtl="0">
              <a:spcBef>
                <a:spcPct val="0"/>
              </a:spcBef>
              <a:buFont typeface="Franklin Gothic Book" pitchFamily="34" charset="0"/>
              <a:buAutoNum type="arabicPeriod" startAt="40"/>
            </a:pPr>
            <a:r>
              <a:rPr lang="en-US" sz="1800" dirty="0" smtClean="0"/>
              <a:t>	printf("\</a:t>
            </a:r>
            <a:r>
              <a:rPr lang="en-US" sz="1800" dirty="0" err="1" smtClean="0"/>
              <a:t>nThe</a:t>
            </a:r>
            <a:r>
              <a:rPr lang="en-US" sz="1800" dirty="0" smtClean="0"/>
              <a:t> persons by ID are:\n");</a:t>
            </a:r>
          </a:p>
          <a:p>
            <a:pPr marL="342900" indent="-342900" algn="l" rtl="0">
              <a:spcBef>
                <a:spcPct val="0"/>
              </a:spcBef>
              <a:buFont typeface="Franklin Gothic Book" pitchFamily="34" charset="0"/>
              <a:buAutoNum type="arabicPeriod" startAt="40"/>
            </a:pPr>
            <a:r>
              <a:rPr lang="en-US" sz="1800" dirty="0" smtClean="0"/>
              <a:t>	</a:t>
            </a:r>
            <a:r>
              <a:rPr lang="en-US" sz="1800" b="1" dirty="0" smtClean="0"/>
              <a:t>sort</a:t>
            </a:r>
            <a:r>
              <a:rPr lang="en-US" sz="1800" dirty="0" smtClean="0"/>
              <a:t>(persons, SIZE, </a:t>
            </a:r>
            <a:r>
              <a:rPr lang="en-US" sz="1800" dirty="0" err="1" smtClean="0"/>
              <a:t>sizeof</a:t>
            </a:r>
            <a:r>
              <a:rPr lang="en-US" sz="1800" dirty="0" smtClean="0"/>
              <a:t>(Person), </a:t>
            </a:r>
            <a:r>
              <a:rPr lang="en-US" sz="1800" b="1" dirty="0" err="1" smtClean="0"/>
              <a:t>comparePersonById</a:t>
            </a:r>
            <a:r>
              <a:rPr lang="en-US" sz="1800" dirty="0" smtClean="0"/>
              <a:t>);</a:t>
            </a:r>
          </a:p>
          <a:p>
            <a:pPr marL="342900" indent="-342900" algn="l" rtl="0">
              <a:spcBef>
                <a:spcPct val="0"/>
              </a:spcBef>
              <a:buFont typeface="Franklin Gothic Book" pitchFamily="34" charset="0"/>
              <a:buAutoNum type="arabicPeriod" startAt="40"/>
            </a:pPr>
            <a:r>
              <a:rPr lang="en-US" sz="1800" dirty="0" smtClean="0"/>
              <a:t>	</a:t>
            </a:r>
            <a:r>
              <a:rPr lang="en-US" sz="1800" b="1" dirty="0" err="1" smtClean="0"/>
              <a:t>printArr</a:t>
            </a:r>
            <a:r>
              <a:rPr lang="en-US" sz="1800" dirty="0" smtClean="0"/>
              <a:t>(persons, SIZE, </a:t>
            </a:r>
            <a:r>
              <a:rPr lang="en-US" sz="1800" dirty="0" err="1" smtClean="0"/>
              <a:t>sizeof</a:t>
            </a:r>
            <a:r>
              <a:rPr lang="en-US" sz="1800" dirty="0" smtClean="0"/>
              <a:t>(Person), </a:t>
            </a:r>
            <a:r>
              <a:rPr lang="en-US" sz="1800" b="1" dirty="0" err="1" smtClean="0"/>
              <a:t>printPerson</a:t>
            </a:r>
            <a:r>
              <a:rPr lang="en-US" sz="1800" dirty="0" smtClean="0"/>
              <a:t>);</a:t>
            </a:r>
          </a:p>
          <a:p>
            <a:pPr marL="342900" indent="-342900" algn="l" rtl="0">
              <a:spcBef>
                <a:spcPct val="0"/>
              </a:spcBef>
              <a:buFont typeface="Franklin Gothic Book" pitchFamily="34" charset="0"/>
              <a:buAutoNum type="arabicPeriod" startAt="40"/>
            </a:pPr>
            <a:r>
              <a:rPr lang="en-US" sz="1800" dirty="0" smtClean="0"/>
              <a:t> </a:t>
            </a:r>
            <a:endParaRPr lang="he-IL" sz="1800" dirty="0" smtClean="0"/>
          </a:p>
          <a:p>
            <a:pPr marL="342900" indent="-342900" algn="l" rtl="0">
              <a:spcBef>
                <a:spcPct val="0"/>
              </a:spcBef>
              <a:buFont typeface="Franklin Gothic Book" pitchFamily="34" charset="0"/>
              <a:buAutoNum type="arabicPeriod" startAt="40"/>
            </a:pPr>
            <a:r>
              <a:rPr lang="en-US" sz="1800" dirty="0" smtClean="0"/>
              <a:t>	printf("\</a:t>
            </a:r>
            <a:r>
              <a:rPr lang="en-US" sz="1800" dirty="0" err="1" smtClean="0"/>
              <a:t>nThe</a:t>
            </a:r>
            <a:r>
              <a:rPr lang="en-US" sz="1800" dirty="0" smtClean="0"/>
              <a:t> persons by names are:\n");</a:t>
            </a:r>
          </a:p>
          <a:p>
            <a:pPr marL="342900" indent="-342900" algn="l" rtl="0">
              <a:spcBef>
                <a:spcPct val="0"/>
              </a:spcBef>
              <a:buFont typeface="Franklin Gothic Book" pitchFamily="34" charset="0"/>
              <a:buAutoNum type="arabicPeriod" startAt="40"/>
            </a:pPr>
            <a:r>
              <a:rPr lang="en-US" sz="1800" dirty="0" smtClean="0"/>
              <a:t>	</a:t>
            </a:r>
            <a:r>
              <a:rPr lang="en-US" sz="1800" b="1" dirty="0" smtClean="0"/>
              <a:t>sort</a:t>
            </a:r>
            <a:r>
              <a:rPr lang="en-US" sz="1800" dirty="0" smtClean="0"/>
              <a:t>(persons, SIZE, </a:t>
            </a:r>
            <a:r>
              <a:rPr lang="en-US" sz="1800" dirty="0" err="1" smtClean="0"/>
              <a:t>sizeof</a:t>
            </a:r>
            <a:r>
              <a:rPr lang="en-US" sz="1800" dirty="0" smtClean="0"/>
              <a:t>(Person), </a:t>
            </a:r>
            <a:r>
              <a:rPr lang="en-US" sz="1800" b="1" dirty="0" err="1" smtClean="0"/>
              <a:t>comparePersonByName</a:t>
            </a:r>
            <a:r>
              <a:rPr lang="en-US" sz="1800" dirty="0" smtClean="0"/>
              <a:t>);</a:t>
            </a:r>
          </a:p>
          <a:p>
            <a:pPr marL="342900" indent="-342900" algn="l" rtl="0">
              <a:spcBef>
                <a:spcPct val="0"/>
              </a:spcBef>
              <a:buFont typeface="Franklin Gothic Book" pitchFamily="34" charset="0"/>
              <a:buAutoNum type="arabicPeriod" startAt="40"/>
            </a:pPr>
            <a:r>
              <a:rPr lang="en-US" sz="1800" dirty="0" smtClean="0"/>
              <a:t>	</a:t>
            </a:r>
            <a:r>
              <a:rPr lang="en-US" sz="1800" b="1" dirty="0" err="1" smtClean="0"/>
              <a:t>printArr</a:t>
            </a:r>
            <a:r>
              <a:rPr lang="en-US" sz="1800" dirty="0" smtClean="0"/>
              <a:t>(persons, SIZE, </a:t>
            </a:r>
            <a:r>
              <a:rPr lang="en-US" sz="1800" dirty="0" err="1" smtClean="0"/>
              <a:t>sizeof</a:t>
            </a:r>
            <a:r>
              <a:rPr lang="en-US" sz="1800" dirty="0" smtClean="0"/>
              <a:t>(Person), </a:t>
            </a:r>
            <a:r>
              <a:rPr lang="en-US" sz="1800" b="1" dirty="0" err="1" smtClean="0"/>
              <a:t>printPerson</a:t>
            </a:r>
            <a:r>
              <a:rPr lang="en-US" sz="1800" dirty="0" smtClean="0"/>
              <a:t>);</a:t>
            </a:r>
          </a:p>
          <a:p>
            <a:pPr marL="342900" indent="-342900" algn="l" rtl="0">
              <a:spcBef>
                <a:spcPct val="0"/>
              </a:spcBef>
              <a:buFont typeface="Franklin Gothic Book" pitchFamily="34" charset="0"/>
              <a:buAutoNum type="arabicPeriod" startAt="40"/>
            </a:pPr>
            <a:r>
              <a:rPr lang="he-IL" sz="1800" dirty="0" smtClean="0"/>
              <a:t>{</a:t>
            </a:r>
          </a:p>
          <a:p>
            <a:pPr marL="342900" indent="-342900" algn="l" rtl="0">
              <a:spcBef>
                <a:spcPct val="0"/>
              </a:spcBef>
              <a:buFont typeface="Franklin Gothic Book" pitchFamily="34" charset="0"/>
              <a:buAutoNum type="arabicPeriod" startAt="40"/>
            </a:pPr>
            <a:endParaRPr lang="he-IL" sz="1800" dirty="0" smtClean="0"/>
          </a:p>
          <a:p>
            <a:pPr marL="342900" indent="-342900" algn="l" rtl="0">
              <a:spcBef>
                <a:spcPct val="0"/>
              </a:spcBef>
              <a:buFont typeface="Franklin Gothic Book" pitchFamily="34" charset="0"/>
              <a:buAutoNum type="arabicPeriod" startAt="40"/>
            </a:pPr>
            <a:endParaRPr lang="he-IL" sz="1800" dirty="0" smtClean="0"/>
          </a:p>
        </p:txBody>
      </p:sp>
      <p:pic>
        <p:nvPicPr>
          <p:cNvPr id="31750" name="Picture 3"/>
          <p:cNvPicPr>
            <a:picLocks noChangeAspect="1" noChangeArrowheads="1"/>
          </p:cNvPicPr>
          <p:nvPr/>
        </p:nvPicPr>
        <p:blipFill>
          <a:blip r:embed="rId2" cstate="print"/>
          <a:srcRect/>
          <a:stretch>
            <a:fillRect/>
          </a:stretch>
        </p:blipFill>
        <p:spPr bwMode="auto">
          <a:xfrm>
            <a:off x="107504" y="332656"/>
            <a:ext cx="3456384" cy="199225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he-IL" smtClean="0"/>
              <a:t>הפונקציה </a:t>
            </a:r>
            <a:r>
              <a:rPr lang="en-US" smtClean="0"/>
              <a:t>qsort</a:t>
            </a:r>
            <a:endParaRPr lang="he-IL" smtClean="0"/>
          </a:p>
        </p:txBody>
      </p:sp>
      <p:sp>
        <p:nvSpPr>
          <p:cNvPr id="32771" name="Content Placeholder 2"/>
          <p:cNvSpPr>
            <a:spLocks noGrp="1"/>
          </p:cNvSpPr>
          <p:nvPr>
            <p:ph sz="quarter" idx="1"/>
          </p:nvPr>
        </p:nvSpPr>
        <p:spPr>
          <a:xfrm>
            <a:off x="179512" y="1219200"/>
            <a:ext cx="8507288" cy="4937760"/>
          </a:xfrm>
        </p:spPr>
        <p:txBody>
          <a:bodyPr/>
          <a:lstStyle/>
          <a:p>
            <a:r>
              <a:rPr lang="he-IL" sz="2800" dirty="0" smtClean="0"/>
              <a:t>פונקציה הקיימת ב- </a:t>
            </a:r>
            <a:r>
              <a:rPr lang="en-US" sz="2800" dirty="0" err="1" smtClean="0"/>
              <a:t>stdlib.h</a:t>
            </a:r>
            <a:r>
              <a:rPr lang="he-IL" sz="2800" dirty="0" smtClean="0"/>
              <a:t> ומבצעת מיון עפ"י </a:t>
            </a:r>
            <a:r>
              <a:rPr lang="he-IL" sz="2800" b="1" dirty="0" smtClean="0"/>
              <a:t>קריטריון</a:t>
            </a:r>
            <a:r>
              <a:rPr lang="he-IL" sz="2800" dirty="0" smtClean="0"/>
              <a:t> מסוים:</a:t>
            </a:r>
          </a:p>
          <a:p>
            <a:pPr algn="l" rtl="0">
              <a:buFont typeface="Wingdings 2" pitchFamily="18" charset="2"/>
              <a:buNone/>
            </a:pPr>
            <a:r>
              <a:rPr lang="en-US" sz="2400" dirty="0" smtClean="0"/>
              <a:t>void </a:t>
            </a:r>
            <a:r>
              <a:rPr lang="en-US" sz="2400" dirty="0" err="1" smtClean="0"/>
              <a:t>qsort</a:t>
            </a:r>
            <a:r>
              <a:rPr lang="en-US" sz="2400" dirty="0" smtClean="0"/>
              <a:t> ( void * base, </a:t>
            </a:r>
          </a:p>
          <a:p>
            <a:pPr algn="l" rtl="0">
              <a:buFont typeface="Wingdings 2" pitchFamily="18" charset="2"/>
              <a:buNone/>
            </a:pPr>
            <a:r>
              <a:rPr lang="en-US" sz="2400" dirty="0" smtClean="0"/>
              <a:t>                    </a:t>
            </a:r>
            <a:r>
              <a:rPr lang="en-US" sz="2400" dirty="0" err="1" smtClean="0"/>
              <a:t>size_t</a:t>
            </a:r>
            <a:r>
              <a:rPr lang="en-US" sz="2400" dirty="0" smtClean="0"/>
              <a:t> num, </a:t>
            </a:r>
          </a:p>
          <a:p>
            <a:pPr algn="l" rtl="0">
              <a:buFont typeface="Wingdings 2" pitchFamily="18" charset="2"/>
              <a:buNone/>
            </a:pPr>
            <a:r>
              <a:rPr lang="en-US" sz="2400" dirty="0" smtClean="0"/>
              <a:t>                    </a:t>
            </a:r>
            <a:r>
              <a:rPr lang="en-US" sz="2400" dirty="0" err="1" smtClean="0"/>
              <a:t>size_t</a:t>
            </a:r>
            <a:r>
              <a:rPr lang="en-US" sz="2400" dirty="0" smtClean="0"/>
              <a:t> size, </a:t>
            </a:r>
          </a:p>
          <a:p>
            <a:pPr algn="l" rtl="0">
              <a:buFont typeface="Wingdings 2" pitchFamily="18" charset="2"/>
              <a:buNone/>
            </a:pPr>
            <a:r>
              <a:rPr lang="en-US" sz="2400" dirty="0" smtClean="0"/>
              <a:t>                    int ( * comparator ) ( const void *, const void * ) );</a:t>
            </a:r>
            <a:endParaRPr lang="he-IL" sz="2400" dirty="0" smtClean="0"/>
          </a:p>
        </p:txBody>
      </p:sp>
      <p:sp>
        <p:nvSpPr>
          <p:cNvPr id="6" name="TextBox 5"/>
          <p:cNvSpPr txBox="1"/>
          <p:nvPr/>
        </p:nvSpPr>
        <p:spPr>
          <a:xfrm>
            <a:off x="4067944" y="2164854"/>
            <a:ext cx="4565650" cy="400050"/>
          </a:xfrm>
          <a:prstGeom prst="rect">
            <a:avLst/>
          </a:prstGeom>
          <a:noFill/>
        </p:spPr>
        <p:txBody>
          <a:bodyPr rtlCol="1">
            <a:spAutoFit/>
          </a:bodyPr>
          <a:lstStyle/>
          <a:p>
            <a:pPr>
              <a:defRPr/>
            </a:pPr>
            <a:r>
              <a:rPr lang="he-IL" sz="2000" b="1" dirty="0">
                <a:solidFill>
                  <a:srgbClr val="009900"/>
                </a:solidFill>
                <a:latin typeface="+mn-lt"/>
                <a:cs typeface="Arial" pitchFamily="34" charset="0"/>
              </a:rPr>
              <a:t>כתובת ההתחלה של המערך //</a:t>
            </a:r>
          </a:p>
        </p:txBody>
      </p:sp>
      <p:sp>
        <p:nvSpPr>
          <p:cNvPr id="7" name="TextBox 6"/>
          <p:cNvSpPr txBox="1"/>
          <p:nvPr/>
        </p:nvSpPr>
        <p:spPr>
          <a:xfrm>
            <a:off x="4067944" y="2636912"/>
            <a:ext cx="4565650" cy="400050"/>
          </a:xfrm>
          <a:prstGeom prst="rect">
            <a:avLst/>
          </a:prstGeom>
          <a:noFill/>
        </p:spPr>
        <p:txBody>
          <a:bodyPr rtlCol="1">
            <a:spAutoFit/>
          </a:bodyPr>
          <a:lstStyle/>
          <a:p>
            <a:pPr>
              <a:defRPr/>
            </a:pPr>
            <a:r>
              <a:rPr lang="he-IL" sz="2000" b="1" dirty="0">
                <a:solidFill>
                  <a:srgbClr val="009900"/>
                </a:solidFill>
                <a:latin typeface="+mn-lt"/>
                <a:cs typeface="Arial" pitchFamily="34" charset="0"/>
              </a:rPr>
              <a:t>כמות האיברים במערך //</a:t>
            </a:r>
          </a:p>
        </p:txBody>
      </p:sp>
      <p:sp>
        <p:nvSpPr>
          <p:cNvPr id="8" name="TextBox 7"/>
          <p:cNvSpPr txBox="1"/>
          <p:nvPr/>
        </p:nvSpPr>
        <p:spPr>
          <a:xfrm>
            <a:off x="4067944" y="3068960"/>
            <a:ext cx="4565650" cy="400050"/>
          </a:xfrm>
          <a:prstGeom prst="rect">
            <a:avLst/>
          </a:prstGeom>
          <a:noFill/>
        </p:spPr>
        <p:txBody>
          <a:bodyPr rtlCol="1">
            <a:spAutoFit/>
          </a:bodyPr>
          <a:lstStyle/>
          <a:p>
            <a:pPr>
              <a:defRPr/>
            </a:pPr>
            <a:r>
              <a:rPr lang="he-IL" sz="2000" b="1" dirty="0">
                <a:solidFill>
                  <a:srgbClr val="009900"/>
                </a:solidFill>
                <a:latin typeface="+mn-lt"/>
                <a:cs typeface="Arial" pitchFamily="34" charset="0"/>
              </a:rPr>
              <a:t>גודלו של כל איבר במערך //</a:t>
            </a:r>
          </a:p>
        </p:txBody>
      </p:sp>
      <p:sp>
        <p:nvSpPr>
          <p:cNvPr id="9" name="TextBox 8"/>
          <p:cNvSpPr txBox="1"/>
          <p:nvPr/>
        </p:nvSpPr>
        <p:spPr>
          <a:xfrm>
            <a:off x="0" y="3933056"/>
            <a:ext cx="9296400" cy="400050"/>
          </a:xfrm>
          <a:prstGeom prst="rect">
            <a:avLst/>
          </a:prstGeom>
          <a:noFill/>
        </p:spPr>
        <p:txBody>
          <a:bodyPr rtlCol="1">
            <a:spAutoFit/>
          </a:bodyPr>
          <a:lstStyle/>
          <a:p>
            <a:pPr>
              <a:defRPr/>
            </a:pPr>
            <a:r>
              <a:rPr lang="he-IL" sz="2000" b="1" dirty="0">
                <a:solidFill>
                  <a:srgbClr val="009900"/>
                </a:solidFill>
                <a:latin typeface="+mn-lt"/>
                <a:cs typeface="Arial" pitchFamily="34" charset="0"/>
              </a:rPr>
              <a:t>מצביע לפונקציה המקבלת כתובות של 2 משתנים ומחזירה את יחס ההשוואה בינהם // </a:t>
            </a:r>
          </a:p>
        </p:txBody>
      </p:sp>
      <p:sp>
        <p:nvSpPr>
          <p:cNvPr id="10" name="Rectangular Callout 9"/>
          <p:cNvSpPr/>
          <p:nvPr/>
        </p:nvSpPr>
        <p:spPr>
          <a:xfrm>
            <a:off x="7331968" y="2130373"/>
            <a:ext cx="3792760" cy="1386846"/>
          </a:xfrm>
          <a:prstGeom prst="wedgeRectCallout">
            <a:avLst>
              <a:gd name="adj1" fmla="val -61136"/>
              <a:gd name="adj2" fmla="val 52764"/>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en-US" sz="2000" b="1" dirty="0" err="1" smtClean="0"/>
              <a:t>Const</a:t>
            </a:r>
            <a:r>
              <a:rPr lang="he-IL" sz="2000" b="1" dirty="0"/>
              <a:t> </a:t>
            </a:r>
            <a:r>
              <a:rPr lang="he-IL" sz="2000" b="1" dirty="0" smtClean="0"/>
              <a:t>-איננו רוצים לשנות את תוכנם</a:t>
            </a:r>
          </a:p>
          <a:p>
            <a:pPr algn="ctr" rtl="1">
              <a:defRPr/>
            </a:pPr>
            <a:r>
              <a:rPr lang="he-IL" sz="2000" b="1" dirty="0" smtClean="0"/>
              <a:t>אלא רק לבצע השוואה ביניהם</a:t>
            </a:r>
          </a:p>
          <a:p>
            <a:pPr algn="ctr" rtl="1">
              <a:defRPr/>
            </a:pPr>
            <a:r>
              <a:rPr lang="he-IL" sz="2000" b="1" dirty="0" smtClean="0"/>
              <a:t>אך עדיין ניתן לשנות את כתובתו</a:t>
            </a:r>
            <a:endParaRPr lang="he-IL" sz="2000" b="1" dirty="0"/>
          </a:p>
        </p:txBody>
      </p:sp>
      <p:sp>
        <p:nvSpPr>
          <p:cNvPr id="11" name="Rectangular Callout 9"/>
          <p:cNvSpPr/>
          <p:nvPr/>
        </p:nvSpPr>
        <p:spPr>
          <a:xfrm>
            <a:off x="-2124744" y="2823796"/>
            <a:ext cx="2992760" cy="393086"/>
          </a:xfrm>
          <a:prstGeom prst="wedgeRectCallout">
            <a:avLst>
              <a:gd name="adj1" fmla="val 81716"/>
              <a:gd name="adj2" fmla="val -5278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en-US" sz="2000" b="1" dirty="0" err="1" smtClean="0"/>
              <a:t>typedef</a:t>
            </a:r>
            <a:r>
              <a:rPr lang="en-US" sz="2000" b="1" dirty="0" smtClean="0"/>
              <a:t>  int  </a:t>
            </a:r>
            <a:r>
              <a:rPr lang="en-US" sz="2000" b="1" dirty="0" err="1" smtClean="0"/>
              <a:t>size_t</a:t>
            </a:r>
            <a:r>
              <a:rPr lang="en-US" sz="2000" b="1" dirty="0" smtClean="0"/>
              <a:t> ;</a:t>
            </a:r>
            <a:endParaRPr lang="he-IL"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itle 1"/>
          <p:cNvSpPr>
            <a:spLocks noGrp="1"/>
          </p:cNvSpPr>
          <p:nvPr>
            <p:ph type="title"/>
          </p:nvPr>
        </p:nvSpPr>
        <p:spPr/>
        <p:txBody>
          <a:bodyPr/>
          <a:lstStyle/>
          <a:p>
            <a:r>
              <a:rPr lang="he-IL" smtClean="0"/>
              <a:t>דוגמאת שימוש ב- </a:t>
            </a:r>
            <a:r>
              <a:rPr lang="en-US" smtClean="0"/>
              <a:t>qsort</a:t>
            </a:r>
            <a:r>
              <a:rPr lang="he-IL" smtClean="0"/>
              <a:t> (1)</a:t>
            </a:r>
          </a:p>
        </p:txBody>
      </p:sp>
      <p:sp>
        <p:nvSpPr>
          <p:cNvPr id="33794" name="Content Placeholder 2"/>
          <p:cNvSpPr>
            <a:spLocks noGrp="1"/>
          </p:cNvSpPr>
          <p:nvPr>
            <p:ph sz="quarter" idx="1"/>
          </p:nvPr>
        </p:nvSpPr>
        <p:spPr>
          <a:xfrm>
            <a:off x="457200" y="1219200"/>
            <a:ext cx="8229600" cy="5638800"/>
          </a:xfrm>
        </p:spPr>
        <p:txBody>
          <a:bodyPr>
            <a:normAutofit fontScale="92500" lnSpcReduction="20000"/>
          </a:bodyPr>
          <a:lstStyle/>
          <a:p>
            <a:pPr marL="342900" indent="-342900" algn="l" rtl="0">
              <a:spcBef>
                <a:spcPct val="0"/>
              </a:spcBef>
              <a:buFont typeface="Franklin Gothic Book" pitchFamily="34" charset="0"/>
              <a:buAutoNum type="arabicPeriod"/>
            </a:pPr>
            <a:r>
              <a:rPr lang="en-US" sz="1800" dirty="0" smtClean="0"/>
              <a:t>#include &lt;stdio.h&gt;</a:t>
            </a:r>
          </a:p>
          <a:p>
            <a:pPr marL="342900" indent="-342900" algn="l" rtl="0">
              <a:spcBef>
                <a:spcPct val="0"/>
              </a:spcBef>
              <a:buFont typeface="Franklin Gothic Book" pitchFamily="34" charset="0"/>
              <a:buAutoNum type="arabicPeriod"/>
            </a:pPr>
            <a:r>
              <a:rPr lang="en-US" sz="1800" dirty="0" smtClean="0"/>
              <a:t> </a:t>
            </a:r>
            <a:endParaRPr lang="he-IL" sz="1800" dirty="0" smtClean="0"/>
          </a:p>
          <a:p>
            <a:pPr marL="342900" indent="-342900" algn="l" rtl="0">
              <a:spcBef>
                <a:spcPct val="0"/>
              </a:spcBef>
              <a:buFont typeface="Franklin Gothic Book" pitchFamily="34" charset="0"/>
              <a:buAutoNum type="arabicPeriod"/>
            </a:pPr>
            <a:r>
              <a:rPr lang="en-US" sz="1800" dirty="0" smtClean="0"/>
              <a:t>void </a:t>
            </a:r>
            <a:r>
              <a:rPr lang="en-US" sz="1800" dirty="0" err="1" smtClean="0"/>
              <a:t>printArr</a:t>
            </a:r>
            <a:r>
              <a:rPr lang="en-US" sz="1800" dirty="0" smtClean="0"/>
              <a:t>(int arr[], int size) {…}</a:t>
            </a:r>
            <a:endParaRPr lang="he-IL" sz="1800" dirty="0" smtClean="0"/>
          </a:p>
          <a:p>
            <a:pPr marL="342900" indent="-342900" algn="l" rtl="0">
              <a:spcBef>
                <a:spcPct val="0"/>
              </a:spcBef>
              <a:buFont typeface="Franklin Gothic Book" pitchFamily="34" charset="0"/>
              <a:buAutoNum type="arabicPeriod"/>
            </a:pPr>
            <a:r>
              <a:rPr lang="en-US" sz="1800" dirty="0" smtClean="0"/>
              <a:t>int </a:t>
            </a:r>
            <a:r>
              <a:rPr lang="en-US" sz="1800" dirty="0" err="1" smtClean="0"/>
              <a:t>compareInt</a:t>
            </a:r>
            <a:r>
              <a:rPr lang="en-US" sz="1800" dirty="0" smtClean="0"/>
              <a:t>(void* a, void* b)</a:t>
            </a:r>
          </a:p>
          <a:p>
            <a:pPr marL="342900" indent="-342900" algn="l" rtl="0">
              <a:spcBef>
                <a:spcPct val="0"/>
              </a:spcBef>
              <a:buFont typeface="Franklin Gothic Book" pitchFamily="34" charset="0"/>
              <a:buAutoNum type="arabicPeriod"/>
            </a:pPr>
            <a:r>
              <a:rPr lang="he-IL" sz="1800" dirty="0" smtClean="0"/>
              <a:t>}</a:t>
            </a:r>
          </a:p>
          <a:p>
            <a:pPr marL="342900" indent="-342900" algn="l" rtl="0">
              <a:spcBef>
                <a:spcPct val="0"/>
              </a:spcBef>
              <a:buFont typeface="Franklin Gothic Book" pitchFamily="34" charset="0"/>
              <a:buAutoNum type="arabicPeriod"/>
              <a:tabLst>
                <a:tab pos="715963" algn="l"/>
              </a:tabLst>
            </a:pPr>
            <a:r>
              <a:rPr lang="en-US" sz="1800" dirty="0" smtClean="0"/>
              <a:t>	int num1 = *(int*)a;</a:t>
            </a:r>
          </a:p>
          <a:p>
            <a:pPr marL="342900" indent="-342900" algn="l" rtl="0">
              <a:spcBef>
                <a:spcPct val="0"/>
              </a:spcBef>
              <a:buFont typeface="Franklin Gothic Book" pitchFamily="34" charset="0"/>
              <a:buAutoNum type="arabicPeriod"/>
              <a:tabLst>
                <a:tab pos="715963" algn="l"/>
              </a:tabLst>
            </a:pPr>
            <a:r>
              <a:rPr lang="en-US" sz="1800" dirty="0" smtClean="0"/>
              <a:t>	int num2 = *(int*)b;</a:t>
            </a:r>
          </a:p>
          <a:p>
            <a:pPr marL="342900" indent="-342900" algn="l" rtl="0">
              <a:spcBef>
                <a:spcPct val="0"/>
              </a:spcBef>
              <a:buFont typeface="Franklin Gothic Book" pitchFamily="34" charset="0"/>
              <a:buAutoNum type="arabicPeriod"/>
              <a:tabLst>
                <a:tab pos="715963" algn="l"/>
              </a:tabLst>
            </a:pPr>
            <a:r>
              <a:rPr lang="en-US" sz="1800" dirty="0" smtClean="0"/>
              <a:t> </a:t>
            </a:r>
            <a:endParaRPr lang="he-IL" sz="1800" dirty="0" smtClean="0"/>
          </a:p>
          <a:p>
            <a:pPr marL="342900" indent="-342900" algn="l" rtl="0">
              <a:spcBef>
                <a:spcPct val="0"/>
              </a:spcBef>
              <a:buFont typeface="Franklin Gothic Book" pitchFamily="34" charset="0"/>
              <a:buAutoNum type="arabicPeriod"/>
              <a:tabLst>
                <a:tab pos="715963" algn="l"/>
              </a:tabLst>
            </a:pPr>
            <a:r>
              <a:rPr lang="pt-BR" sz="1800" dirty="0" smtClean="0"/>
              <a:t>	if (num1 &lt; num2)	       return -1;</a:t>
            </a:r>
          </a:p>
          <a:p>
            <a:pPr marL="342900" indent="-342900" algn="l" rtl="0">
              <a:spcBef>
                <a:spcPct val="0"/>
              </a:spcBef>
              <a:buFont typeface="Franklin Gothic Book" pitchFamily="34" charset="0"/>
              <a:buAutoNum type="arabicPeriod"/>
              <a:tabLst>
                <a:tab pos="715963" algn="l"/>
              </a:tabLst>
            </a:pPr>
            <a:r>
              <a:rPr lang="pt-BR" sz="1800" dirty="0" smtClean="0"/>
              <a:t>	else if (num1 &gt; num2)      return 1;</a:t>
            </a:r>
          </a:p>
          <a:p>
            <a:pPr marL="342900" indent="-342900" algn="l" rtl="0">
              <a:spcBef>
                <a:spcPct val="0"/>
              </a:spcBef>
              <a:buFont typeface="Franklin Gothic Book" pitchFamily="34" charset="0"/>
              <a:buAutoNum type="arabicPeriod"/>
              <a:tabLst>
                <a:tab pos="715963" algn="l"/>
              </a:tabLst>
            </a:pPr>
            <a:r>
              <a:rPr lang="en-US" sz="1800" dirty="0" smtClean="0"/>
              <a:t>	else                                  return 0;</a:t>
            </a:r>
          </a:p>
          <a:p>
            <a:pPr marL="342900" indent="-342900" algn="l" rtl="0">
              <a:spcBef>
                <a:spcPct val="0"/>
              </a:spcBef>
              <a:buFont typeface="Franklin Gothic Book" pitchFamily="34" charset="0"/>
              <a:buAutoNum type="arabicPeriod"/>
              <a:tabLst>
                <a:tab pos="715963" algn="l"/>
              </a:tabLst>
            </a:pPr>
            <a:r>
              <a:rPr lang="he-IL" sz="1800" dirty="0" smtClean="0"/>
              <a:t>{</a:t>
            </a:r>
          </a:p>
          <a:p>
            <a:pPr marL="342900" indent="-342900" algn="l" rtl="0">
              <a:spcBef>
                <a:spcPct val="0"/>
              </a:spcBef>
              <a:buFont typeface="Franklin Gothic Book" pitchFamily="34" charset="0"/>
              <a:buAutoNum type="arabicPeriod"/>
              <a:tabLst>
                <a:tab pos="715963" algn="l"/>
              </a:tabLst>
            </a:pPr>
            <a:r>
              <a:rPr lang="en-US" sz="1800" dirty="0" smtClean="0"/>
              <a:t> </a:t>
            </a:r>
            <a:endParaRPr lang="he-IL" sz="1800" dirty="0" smtClean="0"/>
          </a:p>
          <a:p>
            <a:pPr marL="342900" indent="-342900" algn="l" rtl="0">
              <a:spcBef>
                <a:spcPct val="0"/>
              </a:spcBef>
              <a:buFont typeface="Franklin Gothic Book" pitchFamily="34" charset="0"/>
              <a:buAutoNum type="arabicPeriod"/>
              <a:tabLst>
                <a:tab pos="715963" algn="l"/>
              </a:tabLst>
            </a:pPr>
            <a:r>
              <a:rPr lang="en-US" sz="1800" dirty="0" smtClean="0"/>
              <a:t>void main()</a:t>
            </a:r>
          </a:p>
          <a:p>
            <a:pPr marL="342900" indent="-342900" algn="l" rtl="0">
              <a:spcBef>
                <a:spcPct val="0"/>
              </a:spcBef>
              <a:buFont typeface="Franklin Gothic Book" pitchFamily="34" charset="0"/>
              <a:buAutoNum type="arabicPeriod"/>
              <a:tabLst>
                <a:tab pos="715963" algn="l"/>
              </a:tabLst>
            </a:pPr>
            <a:r>
              <a:rPr lang="en-US" sz="1800" dirty="0" smtClean="0"/>
              <a:t>{</a:t>
            </a:r>
            <a:endParaRPr lang="he-IL" sz="1800" dirty="0" smtClean="0"/>
          </a:p>
          <a:p>
            <a:pPr marL="342900" indent="-342900" algn="l" rtl="0">
              <a:spcBef>
                <a:spcPct val="0"/>
              </a:spcBef>
              <a:buFont typeface="Franklin Gothic Book" pitchFamily="34" charset="0"/>
              <a:buAutoNum type="arabicPeriod"/>
              <a:tabLst>
                <a:tab pos="715963" algn="l"/>
              </a:tabLst>
            </a:pPr>
            <a:r>
              <a:rPr lang="en-US" sz="1800" dirty="0" smtClean="0"/>
              <a:t>	int arr[] = {6,2,8,3,6,1,2};</a:t>
            </a:r>
          </a:p>
          <a:p>
            <a:pPr marL="342900" indent="-342900" algn="l" rtl="0">
              <a:spcBef>
                <a:spcPct val="0"/>
              </a:spcBef>
              <a:buFont typeface="Franklin Gothic Book" pitchFamily="34" charset="0"/>
              <a:buAutoNum type="arabicPeriod"/>
              <a:tabLst>
                <a:tab pos="715963" algn="l"/>
              </a:tabLst>
            </a:pPr>
            <a:r>
              <a:rPr lang="en-US" sz="1800" dirty="0" smtClean="0"/>
              <a:t>	int size = </a:t>
            </a:r>
            <a:r>
              <a:rPr lang="en-US" sz="1800" dirty="0" err="1" smtClean="0"/>
              <a:t>sizeof</a:t>
            </a:r>
            <a:r>
              <a:rPr lang="en-US" sz="1800" dirty="0" smtClean="0"/>
              <a:t>(</a:t>
            </a:r>
            <a:r>
              <a:rPr lang="en-US" sz="1800" dirty="0" err="1" smtClean="0"/>
              <a:t>arr</a:t>
            </a:r>
            <a:r>
              <a:rPr lang="en-US" sz="1800" dirty="0" smtClean="0"/>
              <a:t>)/</a:t>
            </a:r>
            <a:r>
              <a:rPr lang="en-US" sz="1800" dirty="0" err="1" smtClean="0"/>
              <a:t>sizeof</a:t>
            </a:r>
            <a:r>
              <a:rPr lang="en-US" sz="1800" dirty="0" smtClean="0"/>
              <a:t>(</a:t>
            </a:r>
            <a:r>
              <a:rPr lang="en-US" sz="1800" dirty="0" err="1" smtClean="0"/>
              <a:t>arr</a:t>
            </a:r>
            <a:r>
              <a:rPr lang="en-US" sz="1800" dirty="0" smtClean="0"/>
              <a:t>[0]);</a:t>
            </a:r>
          </a:p>
          <a:p>
            <a:pPr marL="342900" indent="-342900" algn="l" rtl="0">
              <a:spcBef>
                <a:spcPct val="0"/>
              </a:spcBef>
              <a:buFont typeface="Franklin Gothic Book" pitchFamily="34" charset="0"/>
              <a:buAutoNum type="arabicPeriod"/>
              <a:tabLst>
                <a:tab pos="715963" algn="l"/>
              </a:tabLst>
            </a:pPr>
            <a:r>
              <a:rPr lang="he-IL" sz="1800" dirty="0" smtClean="0"/>
              <a:t>	</a:t>
            </a:r>
          </a:p>
          <a:p>
            <a:pPr marL="342900" indent="-342900" algn="l" rtl="0">
              <a:spcBef>
                <a:spcPct val="0"/>
              </a:spcBef>
              <a:buFont typeface="Franklin Gothic Book" pitchFamily="34" charset="0"/>
              <a:buAutoNum type="arabicPeriod"/>
              <a:tabLst>
                <a:tab pos="715963" algn="l"/>
              </a:tabLst>
            </a:pPr>
            <a:r>
              <a:rPr lang="en-US" sz="1800" dirty="0" smtClean="0"/>
              <a:t>	printf("arr before: ");</a:t>
            </a:r>
          </a:p>
          <a:p>
            <a:pPr marL="342900" indent="-342900" algn="l" rtl="0">
              <a:spcBef>
                <a:spcPct val="0"/>
              </a:spcBef>
              <a:buFont typeface="Franklin Gothic Book" pitchFamily="34" charset="0"/>
              <a:buAutoNum type="arabicPeriod"/>
              <a:tabLst>
                <a:tab pos="715963" algn="l"/>
              </a:tabLst>
            </a:pPr>
            <a:r>
              <a:rPr lang="en-US" sz="1800" dirty="0" smtClean="0"/>
              <a:t>	</a:t>
            </a:r>
            <a:r>
              <a:rPr lang="en-US" sz="1800" dirty="0" err="1" smtClean="0"/>
              <a:t>printArr</a:t>
            </a:r>
            <a:r>
              <a:rPr lang="en-US" sz="1800" dirty="0" smtClean="0"/>
              <a:t>(</a:t>
            </a:r>
            <a:r>
              <a:rPr lang="en-US" sz="1800" dirty="0" err="1" smtClean="0"/>
              <a:t>arr</a:t>
            </a:r>
            <a:r>
              <a:rPr lang="en-US" sz="1800" dirty="0" smtClean="0"/>
              <a:t>, size);</a:t>
            </a:r>
          </a:p>
          <a:p>
            <a:pPr marL="342900" indent="-342900" algn="l" rtl="0">
              <a:spcBef>
                <a:spcPct val="0"/>
              </a:spcBef>
              <a:buFont typeface="Franklin Gothic Book" pitchFamily="34" charset="0"/>
              <a:buAutoNum type="arabicPeriod"/>
              <a:tabLst>
                <a:tab pos="715963" algn="l"/>
              </a:tabLst>
            </a:pPr>
            <a:r>
              <a:rPr lang="en-US" sz="1800" dirty="0" smtClean="0"/>
              <a:t>	</a:t>
            </a:r>
            <a:r>
              <a:rPr lang="en-US" sz="1800" b="1" dirty="0" err="1" smtClean="0"/>
              <a:t>qsort</a:t>
            </a:r>
            <a:r>
              <a:rPr lang="en-US" sz="1800" b="1" dirty="0" smtClean="0"/>
              <a:t>(</a:t>
            </a:r>
            <a:r>
              <a:rPr lang="en-US" sz="1800" b="1" dirty="0" err="1" smtClean="0"/>
              <a:t>arr</a:t>
            </a:r>
            <a:r>
              <a:rPr lang="en-US" sz="1800" b="1" dirty="0" smtClean="0"/>
              <a:t>, size, </a:t>
            </a:r>
            <a:r>
              <a:rPr lang="en-US" sz="1800" b="1" dirty="0" err="1" smtClean="0"/>
              <a:t>sizeof</a:t>
            </a:r>
            <a:r>
              <a:rPr lang="en-US" sz="1800" b="1" dirty="0" smtClean="0"/>
              <a:t>(</a:t>
            </a:r>
            <a:r>
              <a:rPr lang="en-US" sz="1800" b="1" dirty="0" err="1" smtClean="0"/>
              <a:t>int</a:t>
            </a:r>
            <a:r>
              <a:rPr lang="en-US" sz="1800" b="1" dirty="0" smtClean="0"/>
              <a:t>), </a:t>
            </a:r>
            <a:r>
              <a:rPr lang="en-US" sz="1800" b="1" dirty="0" err="1" smtClean="0"/>
              <a:t>compareInt</a:t>
            </a:r>
            <a:r>
              <a:rPr lang="en-US" sz="1800" b="1" dirty="0" smtClean="0"/>
              <a:t>);</a:t>
            </a:r>
            <a:endParaRPr lang="he-IL" sz="1800" b="1" dirty="0" smtClean="0"/>
          </a:p>
          <a:p>
            <a:pPr marL="342900" indent="-342900" algn="l" rtl="0">
              <a:spcBef>
                <a:spcPct val="0"/>
              </a:spcBef>
              <a:buFont typeface="Franklin Gothic Book" pitchFamily="34" charset="0"/>
              <a:buAutoNum type="arabicPeriod"/>
              <a:tabLst>
                <a:tab pos="715963" algn="l"/>
              </a:tabLst>
            </a:pPr>
            <a:r>
              <a:rPr lang="en-US" sz="1800" dirty="0" smtClean="0"/>
              <a:t>	printf("arr after: ");</a:t>
            </a:r>
          </a:p>
          <a:p>
            <a:pPr marL="342900" indent="-342900" algn="l" rtl="0">
              <a:spcBef>
                <a:spcPct val="0"/>
              </a:spcBef>
              <a:buFont typeface="Franklin Gothic Book" pitchFamily="34" charset="0"/>
              <a:buAutoNum type="arabicPeriod"/>
              <a:tabLst>
                <a:tab pos="715963" algn="l"/>
              </a:tabLst>
            </a:pPr>
            <a:r>
              <a:rPr lang="en-US" sz="1800" dirty="0" smtClean="0"/>
              <a:t>	</a:t>
            </a:r>
            <a:r>
              <a:rPr lang="en-US" sz="1800" dirty="0" err="1" smtClean="0"/>
              <a:t>printArr</a:t>
            </a:r>
            <a:r>
              <a:rPr lang="en-US" sz="1800" dirty="0" smtClean="0"/>
              <a:t>(</a:t>
            </a:r>
            <a:r>
              <a:rPr lang="en-US" sz="1800" dirty="0" err="1" smtClean="0"/>
              <a:t>arr</a:t>
            </a:r>
            <a:r>
              <a:rPr lang="en-US" sz="1800" dirty="0" smtClean="0"/>
              <a:t>, size);</a:t>
            </a:r>
          </a:p>
          <a:p>
            <a:pPr marL="342900" indent="-342900" algn="l" rtl="0">
              <a:spcBef>
                <a:spcPct val="0"/>
              </a:spcBef>
              <a:buFont typeface="Franklin Gothic Book" pitchFamily="34" charset="0"/>
              <a:buAutoNum type="arabicPeriod"/>
            </a:pPr>
            <a:r>
              <a:rPr lang="en-US" sz="1800" dirty="0" smtClean="0"/>
              <a:t>}</a:t>
            </a:r>
            <a:endParaRPr lang="he-IL" sz="1800" dirty="0" smtClean="0"/>
          </a:p>
        </p:txBody>
      </p:sp>
      <p:pic>
        <p:nvPicPr>
          <p:cNvPr id="33798" name="Picture 3"/>
          <p:cNvPicPr>
            <a:picLocks noChangeAspect="1" noChangeArrowheads="1"/>
          </p:cNvPicPr>
          <p:nvPr/>
        </p:nvPicPr>
        <p:blipFill>
          <a:blip r:embed="rId2" cstate="print"/>
          <a:srcRect/>
          <a:stretch>
            <a:fillRect/>
          </a:stretch>
        </p:blipFill>
        <p:spPr bwMode="auto">
          <a:xfrm>
            <a:off x="3059832" y="5805264"/>
            <a:ext cx="5343525" cy="8905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he-IL" smtClean="0"/>
              <a:t>תזכורת: אריתמטיקה של מצביעים ומטריצות</a:t>
            </a:r>
          </a:p>
        </p:txBody>
      </p:sp>
      <p:sp>
        <p:nvSpPr>
          <p:cNvPr id="3" name="Content Placeholder 2"/>
          <p:cNvSpPr>
            <a:spLocks noGrp="1"/>
          </p:cNvSpPr>
          <p:nvPr>
            <p:ph sz="quarter" idx="1"/>
          </p:nvPr>
        </p:nvSpPr>
        <p:spPr/>
        <p:txBody>
          <a:bodyPr/>
          <a:lstStyle/>
          <a:p>
            <a:pPr>
              <a:lnSpc>
                <a:spcPct val="90000"/>
              </a:lnSpc>
              <a:buFont typeface="Wingdings" pitchFamily="2" charset="2"/>
              <a:buNone/>
            </a:pPr>
            <a:endParaRPr lang="he-IL" b="1" dirty="0" smtClean="0"/>
          </a:p>
          <a:p>
            <a:pPr>
              <a:lnSpc>
                <a:spcPct val="90000"/>
              </a:lnSpc>
              <a:buFont typeface="Wingdings" pitchFamily="2" charset="2"/>
              <a:buNone/>
            </a:pPr>
            <a:endParaRPr lang="he-IL" b="1" dirty="0" smtClean="0"/>
          </a:p>
          <a:p>
            <a:pPr algn="ctr" rtl="0">
              <a:lnSpc>
                <a:spcPct val="90000"/>
              </a:lnSpc>
              <a:buFont typeface="Wingdings 2" pitchFamily="18" charset="2"/>
              <a:buNone/>
            </a:pPr>
            <a:r>
              <a:rPr lang="en-US" sz="3600" b="1" dirty="0" smtClean="0"/>
              <a:t>     (</a:t>
            </a:r>
            <a:r>
              <a:rPr lang="en-US" sz="3600" b="1" dirty="0" err="1" smtClean="0"/>
              <a:t>arr+i</a:t>
            </a:r>
            <a:r>
              <a:rPr lang="en-US" sz="3600" b="1" dirty="0" smtClean="0"/>
              <a:t>)  ≡  &amp;arr[</a:t>
            </a:r>
            <a:r>
              <a:rPr lang="en-US" sz="3600" b="1" dirty="0" err="1" smtClean="0"/>
              <a:t>i</a:t>
            </a:r>
            <a:r>
              <a:rPr lang="en-US" sz="3600" b="1" dirty="0" smtClean="0"/>
              <a:t>]</a:t>
            </a:r>
          </a:p>
          <a:p>
            <a:pPr algn="ctr" rtl="0">
              <a:lnSpc>
                <a:spcPct val="90000"/>
              </a:lnSpc>
              <a:buFont typeface="Wingdings 2" pitchFamily="18" charset="2"/>
              <a:buNone/>
            </a:pPr>
            <a:r>
              <a:rPr lang="en-US" sz="3600" b="1" dirty="0" smtClean="0"/>
              <a:t>*(</a:t>
            </a:r>
            <a:r>
              <a:rPr lang="en-US" sz="3600" b="1" dirty="0" err="1" smtClean="0"/>
              <a:t>arr+i</a:t>
            </a:r>
            <a:r>
              <a:rPr lang="en-US" sz="3600" b="1" dirty="0" smtClean="0"/>
              <a:t>)  ≡  arr[</a:t>
            </a:r>
            <a:r>
              <a:rPr lang="en-US" sz="3600" b="1" dirty="0" err="1" smtClean="0"/>
              <a:t>i</a:t>
            </a:r>
            <a:r>
              <a:rPr lang="en-US" sz="3600" b="1" dirty="0" smtClean="0"/>
              <a:t>]</a:t>
            </a:r>
            <a:endParaRPr lang="he-IL" sz="3600" b="1" dirty="0" smtClean="0"/>
          </a:p>
          <a:p>
            <a:pPr>
              <a:lnSpc>
                <a:spcPct val="90000"/>
              </a:lnSpc>
              <a:buFont typeface="Wingdings" pitchFamily="2" charset="2"/>
              <a:buNone/>
            </a:pPr>
            <a:endParaRPr lang="he-IL" b="1" dirty="0" smtClean="0"/>
          </a:p>
          <a:p>
            <a:pPr>
              <a:lnSpc>
                <a:spcPct val="90000"/>
              </a:lnSpc>
              <a:buFont typeface="Wingdings" pitchFamily="2" charset="2"/>
              <a:buNone/>
            </a:pPr>
            <a:endParaRPr lang="he-IL" b="1" dirty="0" smtClean="0"/>
          </a:p>
          <a:p>
            <a:pPr algn="ctr">
              <a:lnSpc>
                <a:spcPct val="90000"/>
              </a:lnSpc>
              <a:buFont typeface="Wingdings" pitchFamily="2" charset="2"/>
              <a:buNone/>
            </a:pPr>
            <a:r>
              <a:rPr lang="en-US" sz="3600" b="1" dirty="0" smtClean="0"/>
              <a:t>mat[ </a:t>
            </a:r>
            <a:r>
              <a:rPr lang="en-US" sz="3600" b="1" dirty="0" err="1" smtClean="0"/>
              <a:t>i</a:t>
            </a:r>
            <a:r>
              <a:rPr lang="en-US" sz="3600" b="1" dirty="0" smtClean="0"/>
              <a:t> ][ j ]</a:t>
            </a:r>
            <a:r>
              <a:rPr lang="he-IL" sz="3600" b="1" dirty="0" smtClean="0"/>
              <a:t> = </a:t>
            </a:r>
            <a:r>
              <a:rPr lang="en-US" sz="3600" b="1" dirty="0" smtClean="0"/>
              <a:t>*</a:t>
            </a:r>
            <a:r>
              <a:rPr lang="en-US" sz="3600" b="1" dirty="0" smtClean="0">
                <a:solidFill>
                  <a:srgbClr val="7030A0"/>
                </a:solidFill>
              </a:rPr>
              <a:t>(</a:t>
            </a:r>
            <a:r>
              <a:rPr lang="en-US" sz="3600" b="1" dirty="0" smtClean="0"/>
              <a:t> *</a:t>
            </a:r>
            <a:r>
              <a:rPr lang="en-US" sz="3600" b="1" dirty="0" smtClean="0">
                <a:solidFill>
                  <a:schemeClr val="accent3">
                    <a:lumMod val="50000"/>
                  </a:schemeClr>
                </a:solidFill>
              </a:rPr>
              <a:t>(</a:t>
            </a:r>
            <a:r>
              <a:rPr lang="en-US" sz="3600" b="1" dirty="0" err="1" smtClean="0"/>
              <a:t>mat+i</a:t>
            </a:r>
            <a:r>
              <a:rPr lang="en-US" sz="3600" b="1" dirty="0" smtClean="0">
                <a:solidFill>
                  <a:schemeClr val="accent3">
                    <a:lumMod val="50000"/>
                  </a:schemeClr>
                </a:solidFill>
              </a:rPr>
              <a:t>)</a:t>
            </a:r>
            <a:r>
              <a:rPr lang="en-US" sz="3600" b="1" dirty="0" smtClean="0"/>
              <a:t>+j </a:t>
            </a:r>
            <a:r>
              <a:rPr lang="en-US" sz="3600" b="1" dirty="0" smtClean="0">
                <a:solidFill>
                  <a:srgbClr val="7030A0"/>
                </a:solidFill>
              </a:rPr>
              <a:t>)</a:t>
            </a:r>
          </a:p>
          <a:p>
            <a:pPr algn="ctr" rtl="0" eaLnBrk="1" hangingPunct="1">
              <a:lnSpc>
                <a:spcPct val="90000"/>
              </a:lnSpc>
              <a:spcBef>
                <a:spcPct val="0"/>
              </a:spcBef>
              <a:buClrTx/>
              <a:buSzTx/>
              <a:buFontTx/>
              <a:buNone/>
            </a:pPr>
            <a:endParaRPr lang="en-US" dirty="0" smtClean="0"/>
          </a:p>
          <a:p>
            <a:endParaRPr lang="he-IL" dirty="0" smtClean="0"/>
          </a:p>
        </p:txBody>
      </p:sp>
      <p:sp>
        <p:nvSpPr>
          <p:cNvPr id="6" name="AutoShape 6"/>
          <p:cNvSpPr>
            <a:spLocks/>
          </p:cNvSpPr>
          <p:nvPr/>
        </p:nvSpPr>
        <p:spPr bwMode="auto">
          <a:xfrm rot="-5400000">
            <a:off x="2914650" y="3154363"/>
            <a:ext cx="266700" cy="1828800"/>
          </a:xfrm>
          <a:prstGeom prst="rightBrace">
            <a:avLst>
              <a:gd name="adj1" fmla="val 57143"/>
              <a:gd name="adj2" fmla="val 50000"/>
            </a:avLst>
          </a:prstGeom>
          <a:noFill/>
          <a:ln w="28575">
            <a:solidFill>
              <a:srgbClr val="FF0000"/>
            </a:solidFill>
            <a:round/>
            <a:headEnd/>
            <a:tailEnd/>
          </a:ln>
        </p:spPr>
        <p:txBody>
          <a:bodyPr wrap="none" anchor="ctr"/>
          <a:lstStyle/>
          <a:p>
            <a:endParaRPr lang="he-IL"/>
          </a:p>
        </p:txBody>
      </p:sp>
      <p:sp>
        <p:nvSpPr>
          <p:cNvPr id="7" name="Text Box 7"/>
          <p:cNvSpPr txBox="1">
            <a:spLocks noChangeArrowheads="1"/>
          </p:cNvSpPr>
          <p:nvPr/>
        </p:nvSpPr>
        <p:spPr bwMode="auto">
          <a:xfrm>
            <a:off x="228600" y="3621088"/>
            <a:ext cx="6781800" cy="338554"/>
          </a:xfrm>
          <a:prstGeom prst="rect">
            <a:avLst/>
          </a:prstGeom>
          <a:noFill/>
          <a:ln w="9525">
            <a:noFill/>
            <a:miter lim="800000"/>
            <a:headEnd/>
            <a:tailEnd/>
          </a:ln>
          <a:effectLst/>
        </p:spPr>
        <p:txBody>
          <a:bodyPr>
            <a:spAutoFit/>
          </a:bodyPr>
          <a:lstStyle/>
          <a:p>
            <a:pPr algn="r" rtl="1">
              <a:spcBef>
                <a:spcPct val="50000"/>
              </a:spcBef>
              <a:defRPr/>
            </a:pPr>
            <a:r>
              <a:rPr lang="he-IL" sz="1600" b="1" u="sng" dirty="0">
                <a:solidFill>
                  <a:srgbClr val="FF0000"/>
                </a:solidFill>
                <a:latin typeface="+mn-lt"/>
                <a:cs typeface="Arial" pitchFamily="34" charset="0"/>
              </a:rPr>
              <a:t>התוכן</a:t>
            </a:r>
            <a:r>
              <a:rPr lang="he-IL" sz="1600" b="1" dirty="0">
                <a:solidFill>
                  <a:srgbClr val="FF0000"/>
                </a:solidFill>
                <a:latin typeface="+mn-lt"/>
                <a:cs typeface="Arial" pitchFamily="34" charset="0"/>
              </a:rPr>
              <a:t> של השורה ה- </a:t>
            </a:r>
            <a:r>
              <a:rPr lang="en-US" sz="1600" b="1" dirty="0" err="1">
                <a:solidFill>
                  <a:srgbClr val="FF0000"/>
                </a:solidFill>
                <a:latin typeface="+mn-lt"/>
                <a:cs typeface="Arial" pitchFamily="34" charset="0"/>
              </a:rPr>
              <a:t>i</a:t>
            </a:r>
            <a:r>
              <a:rPr lang="he-IL" sz="1600" b="1" dirty="0">
                <a:solidFill>
                  <a:srgbClr val="FF0000"/>
                </a:solidFill>
                <a:latin typeface="+mn-lt"/>
                <a:cs typeface="Arial" pitchFamily="34" charset="0"/>
              </a:rPr>
              <a:t> במטריצה, כלומר כתובת ההתחלה של המערך ה- </a:t>
            </a:r>
            <a:r>
              <a:rPr lang="en-US" sz="1600" b="1" dirty="0" err="1">
                <a:solidFill>
                  <a:srgbClr val="FF0000"/>
                </a:solidFill>
                <a:latin typeface="+mn-lt"/>
                <a:cs typeface="Arial" pitchFamily="34" charset="0"/>
              </a:rPr>
              <a:t>i</a:t>
            </a:r>
            <a:endParaRPr lang="en-US" sz="1600" b="1" dirty="0">
              <a:solidFill>
                <a:srgbClr val="FF0000"/>
              </a:solidFill>
              <a:latin typeface="+mn-lt"/>
              <a:cs typeface="Arial" pitchFamily="34" charset="0"/>
            </a:endParaRPr>
          </a:p>
        </p:txBody>
      </p:sp>
      <p:sp>
        <p:nvSpPr>
          <p:cNvPr id="8" name="AutoShape 4"/>
          <p:cNvSpPr>
            <a:spLocks/>
          </p:cNvSpPr>
          <p:nvPr/>
        </p:nvSpPr>
        <p:spPr bwMode="auto">
          <a:xfrm rot="5400000">
            <a:off x="3067050" y="4030663"/>
            <a:ext cx="266700" cy="1371600"/>
          </a:xfrm>
          <a:prstGeom prst="rightBrace">
            <a:avLst>
              <a:gd name="adj1" fmla="val 42857"/>
              <a:gd name="adj2" fmla="val 50000"/>
            </a:avLst>
          </a:prstGeom>
          <a:noFill/>
          <a:ln w="28575">
            <a:solidFill>
              <a:srgbClr val="FF0000"/>
            </a:solidFill>
            <a:round/>
            <a:headEnd/>
            <a:tailEnd/>
          </a:ln>
        </p:spPr>
        <p:txBody>
          <a:bodyPr wrap="none" anchor="ctr"/>
          <a:lstStyle/>
          <a:p>
            <a:endParaRPr lang="he-IL"/>
          </a:p>
        </p:txBody>
      </p:sp>
      <p:sp>
        <p:nvSpPr>
          <p:cNvPr id="9" name="Text Box 5"/>
          <p:cNvSpPr txBox="1">
            <a:spLocks noChangeArrowheads="1"/>
          </p:cNvSpPr>
          <p:nvPr/>
        </p:nvSpPr>
        <p:spPr bwMode="auto">
          <a:xfrm>
            <a:off x="1524000" y="4811713"/>
            <a:ext cx="3886200" cy="369887"/>
          </a:xfrm>
          <a:prstGeom prst="rect">
            <a:avLst/>
          </a:prstGeom>
          <a:noFill/>
          <a:ln w="9525">
            <a:noFill/>
            <a:miter lim="800000"/>
            <a:headEnd/>
            <a:tailEnd/>
          </a:ln>
        </p:spPr>
        <p:txBody>
          <a:bodyPr>
            <a:spAutoFit/>
          </a:bodyPr>
          <a:lstStyle/>
          <a:p>
            <a:pPr algn="r" rtl="1">
              <a:spcBef>
                <a:spcPct val="50000"/>
              </a:spcBef>
            </a:pPr>
            <a:r>
              <a:rPr lang="he-IL" b="1">
                <a:solidFill>
                  <a:srgbClr val="FF0000"/>
                </a:solidFill>
              </a:rPr>
              <a:t>האיבר ה- </a:t>
            </a:r>
            <a:r>
              <a:rPr lang="en-US" b="1">
                <a:solidFill>
                  <a:srgbClr val="FF0000"/>
                </a:solidFill>
              </a:rPr>
              <a:t>i</a:t>
            </a:r>
            <a:r>
              <a:rPr lang="he-IL" b="1">
                <a:solidFill>
                  <a:srgbClr val="FF0000"/>
                </a:solidFill>
              </a:rPr>
              <a:t> במטריצה, כלומר השורה ה- </a:t>
            </a:r>
            <a:r>
              <a:rPr lang="en-US" b="1">
                <a:solidFill>
                  <a:srgbClr val="FF0000"/>
                </a:solidFill>
              </a:rPr>
              <a:t>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checkerboard(across)">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ox(in)">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ox(in)">
                                      <p:cBhvr>
                                        <p:cTn id="20" dur="500"/>
                                        <p:tgtEl>
                                          <p:spTgt spid="6"/>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ox(in)">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tle 1"/>
          <p:cNvSpPr>
            <a:spLocks noGrp="1"/>
          </p:cNvSpPr>
          <p:nvPr>
            <p:ph type="title"/>
          </p:nvPr>
        </p:nvSpPr>
        <p:spPr/>
        <p:txBody>
          <a:bodyPr/>
          <a:lstStyle/>
          <a:p>
            <a:r>
              <a:rPr lang="he-IL" smtClean="0"/>
              <a:t>דוגמאת שימוש ב- </a:t>
            </a:r>
            <a:r>
              <a:rPr lang="en-US" smtClean="0"/>
              <a:t>qsort</a:t>
            </a:r>
            <a:r>
              <a:rPr lang="he-IL" smtClean="0"/>
              <a:t> (2)</a:t>
            </a:r>
          </a:p>
        </p:txBody>
      </p:sp>
      <p:sp>
        <p:nvSpPr>
          <p:cNvPr id="34818" name="Content Placeholder 2"/>
          <p:cNvSpPr>
            <a:spLocks noGrp="1"/>
          </p:cNvSpPr>
          <p:nvPr>
            <p:ph sz="quarter" idx="1"/>
          </p:nvPr>
        </p:nvSpPr>
        <p:spPr>
          <a:xfrm>
            <a:off x="-36512" y="1196752"/>
            <a:ext cx="8229600" cy="5638800"/>
          </a:xfrm>
        </p:spPr>
        <p:txBody>
          <a:bodyPr>
            <a:normAutofit fontScale="85000" lnSpcReduction="20000"/>
          </a:bodyPr>
          <a:lstStyle/>
          <a:p>
            <a:pPr marL="342900" indent="-342900" algn="l" rtl="0">
              <a:spcBef>
                <a:spcPct val="0"/>
              </a:spcBef>
              <a:buFont typeface="Wingdings 2" pitchFamily="18" charset="2"/>
              <a:buNone/>
            </a:pPr>
            <a:endParaRPr lang="he-IL" sz="1800" dirty="0" smtClean="0">
              <a:latin typeface="Consolas" pitchFamily="49" charset="0"/>
            </a:endParaRPr>
          </a:p>
          <a:p>
            <a:pPr marL="342900" indent="-342900" algn="l" rtl="0">
              <a:spcBef>
                <a:spcPct val="0"/>
              </a:spcBef>
              <a:buFont typeface="Franklin Gothic Book" pitchFamily="34" charset="0"/>
              <a:buAutoNum type="arabicPeriod"/>
            </a:pPr>
            <a:r>
              <a:rPr lang="en-US" sz="1800" dirty="0" smtClean="0">
                <a:solidFill>
                  <a:srgbClr val="0062AC"/>
                </a:solidFill>
                <a:latin typeface="Consolas" pitchFamily="49" charset="0"/>
                <a:cs typeface="Consolas" pitchFamily="49" charset="0"/>
              </a:rPr>
              <a:t>void</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printArr</a:t>
            </a:r>
            <a:r>
              <a:rPr lang="en-US" sz="1800" dirty="0" smtClean="0">
                <a:latin typeface="Consolas" pitchFamily="49" charset="0"/>
                <a:cs typeface="Consolas" pitchFamily="49" charset="0"/>
              </a:rPr>
              <a:t>(</a:t>
            </a:r>
            <a:r>
              <a:rPr lang="en-US" sz="1800" dirty="0" smtClean="0">
                <a:solidFill>
                  <a:srgbClr val="0070C0"/>
                </a:solidFill>
                <a:latin typeface="Consolas" pitchFamily="49" charset="0"/>
                <a:cs typeface="Consolas" pitchFamily="49" charset="0"/>
              </a:rPr>
              <a:t>char</a:t>
            </a:r>
            <a:r>
              <a:rPr lang="en-US" sz="1800" dirty="0" smtClean="0">
                <a:latin typeface="Consolas" pitchFamily="49" charset="0"/>
                <a:cs typeface="Consolas" pitchFamily="49" charset="0"/>
              </a:rPr>
              <a:t>* arr[], </a:t>
            </a:r>
            <a:r>
              <a:rPr lang="en-US" sz="1800" dirty="0" smtClean="0">
                <a:solidFill>
                  <a:srgbClr val="0070C0"/>
                </a:solidFill>
                <a:latin typeface="Consolas" pitchFamily="49" charset="0"/>
                <a:cs typeface="Consolas" pitchFamily="49" charset="0"/>
              </a:rPr>
              <a:t>int</a:t>
            </a:r>
            <a:r>
              <a:rPr lang="en-US" sz="1800" dirty="0" smtClean="0">
                <a:latin typeface="Consolas" pitchFamily="49" charset="0"/>
                <a:cs typeface="Consolas" pitchFamily="49" charset="0"/>
              </a:rPr>
              <a:t> size)</a:t>
            </a:r>
          </a:p>
          <a:p>
            <a:pPr marL="342900" indent="-342900" algn="l" rtl="0">
              <a:spcBef>
                <a:spcPct val="0"/>
              </a:spcBef>
              <a:buFont typeface="Franklin Gothic Book" pitchFamily="34" charset="0"/>
              <a:buAutoNum type="arabicPeriod"/>
              <a:tabLst>
                <a:tab pos="715963" algn="l"/>
              </a:tabLst>
            </a:pPr>
            <a:r>
              <a:rPr lang="he-IL" sz="1800" dirty="0" smtClean="0">
                <a:latin typeface="Consolas" pitchFamily="49" charset="0"/>
              </a:rPr>
              <a:t>}</a:t>
            </a:r>
          </a:p>
          <a:p>
            <a:pPr marL="342900" indent="-342900" algn="l" rtl="0">
              <a:spcBef>
                <a:spcPct val="0"/>
              </a:spcBef>
              <a:buFont typeface="Franklin Gothic Book" pitchFamily="34" charset="0"/>
              <a:buAutoNum type="arabicPeriod"/>
              <a:tabLst>
                <a:tab pos="715963" algn="l"/>
              </a:tabLst>
            </a:pPr>
            <a:r>
              <a:rPr lang="en-US" sz="1800" dirty="0" smtClean="0">
                <a:latin typeface="Consolas" pitchFamily="49" charset="0"/>
                <a:cs typeface="Consolas" pitchFamily="49" charset="0"/>
              </a:rPr>
              <a:t>	</a:t>
            </a:r>
            <a:r>
              <a:rPr lang="en-US" sz="1800" dirty="0" smtClean="0">
                <a:solidFill>
                  <a:srgbClr val="0070C0"/>
                </a:solidFill>
                <a:latin typeface="Consolas" pitchFamily="49" charset="0"/>
                <a:cs typeface="Consolas" pitchFamily="49" charset="0"/>
              </a:rPr>
              <a:t>int</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i</a:t>
            </a:r>
            <a:r>
              <a:rPr lang="en-US" sz="1800" dirty="0" smtClean="0">
                <a:latin typeface="Consolas" pitchFamily="49" charset="0"/>
                <a:cs typeface="Consolas" pitchFamily="49" charset="0"/>
              </a:rPr>
              <a:t>;</a:t>
            </a:r>
          </a:p>
          <a:p>
            <a:pPr marL="342900" indent="-342900" algn="l" rtl="0">
              <a:spcBef>
                <a:spcPct val="0"/>
              </a:spcBef>
              <a:buFont typeface="Franklin Gothic Book" pitchFamily="34" charset="0"/>
              <a:buAutoNum type="arabicPeriod"/>
              <a:tabLst>
                <a:tab pos="715963" algn="l"/>
              </a:tabLst>
            </a:pPr>
            <a:r>
              <a:rPr lang="nn-NO" sz="1800" dirty="0" smtClean="0">
                <a:latin typeface="Consolas" pitchFamily="49" charset="0"/>
                <a:cs typeface="Consolas" pitchFamily="49" charset="0"/>
              </a:rPr>
              <a:t>	</a:t>
            </a:r>
            <a:r>
              <a:rPr lang="nn-NO" sz="1800" dirty="0" smtClean="0">
                <a:solidFill>
                  <a:srgbClr val="0070C0"/>
                </a:solidFill>
                <a:latin typeface="Consolas" pitchFamily="49" charset="0"/>
                <a:cs typeface="Consolas" pitchFamily="49" charset="0"/>
              </a:rPr>
              <a:t>for</a:t>
            </a:r>
            <a:r>
              <a:rPr lang="nn-NO" sz="1800" dirty="0" smtClean="0">
                <a:latin typeface="Consolas" pitchFamily="49" charset="0"/>
                <a:cs typeface="Consolas" pitchFamily="49" charset="0"/>
              </a:rPr>
              <a:t> (i=0 ; i &lt; size ; i++)</a:t>
            </a:r>
          </a:p>
          <a:p>
            <a:pPr marL="342900" indent="-342900" algn="l" rtl="0">
              <a:spcBef>
                <a:spcPct val="0"/>
              </a:spcBef>
              <a:buFont typeface="Franklin Gothic Book" pitchFamily="34" charset="0"/>
              <a:buAutoNum type="arabicPeriod"/>
              <a:tabLst>
                <a:tab pos="715963" algn="l"/>
              </a:tabLst>
            </a:pPr>
            <a:r>
              <a:rPr lang="en-US" sz="1800" dirty="0" smtClean="0">
                <a:latin typeface="Consolas" pitchFamily="49" charset="0"/>
                <a:cs typeface="Consolas" pitchFamily="49" charset="0"/>
              </a:rPr>
              <a:t>		printf("%s\n", arr[</a:t>
            </a:r>
            <a:r>
              <a:rPr lang="en-US" sz="1800" dirty="0" err="1" smtClean="0">
                <a:latin typeface="Consolas" pitchFamily="49" charset="0"/>
                <a:cs typeface="Consolas" pitchFamily="49" charset="0"/>
              </a:rPr>
              <a:t>i</a:t>
            </a:r>
            <a:r>
              <a:rPr lang="en-US" sz="1800" dirty="0" smtClean="0">
                <a:latin typeface="Consolas" pitchFamily="49" charset="0"/>
                <a:cs typeface="Consolas" pitchFamily="49" charset="0"/>
              </a:rPr>
              <a:t>]);</a:t>
            </a:r>
          </a:p>
          <a:p>
            <a:pPr marL="342900" indent="-342900" algn="l" rtl="0">
              <a:spcBef>
                <a:spcPct val="0"/>
              </a:spcBef>
              <a:buFont typeface="Franklin Gothic Book" pitchFamily="34" charset="0"/>
              <a:buAutoNum type="arabicPeriod"/>
              <a:tabLst>
                <a:tab pos="715963" algn="l"/>
              </a:tabLst>
            </a:pPr>
            <a:r>
              <a:rPr lang="he-IL" sz="1800" dirty="0" smtClean="0">
                <a:latin typeface="Consolas" pitchFamily="49" charset="0"/>
              </a:rPr>
              <a:t>{</a:t>
            </a:r>
            <a:endParaRPr lang="en-US" sz="1800" dirty="0" smtClean="0">
              <a:latin typeface="Consolas" pitchFamily="49" charset="0"/>
              <a:cs typeface="Consolas" pitchFamily="49" charset="0"/>
            </a:endParaRPr>
          </a:p>
          <a:p>
            <a:pPr marL="342900" indent="-342900" algn="l" rtl="0">
              <a:spcBef>
                <a:spcPct val="0"/>
              </a:spcBef>
              <a:buFont typeface="Franklin Gothic Book" pitchFamily="34" charset="0"/>
              <a:buAutoNum type="arabicPeriod"/>
              <a:tabLst>
                <a:tab pos="715963" algn="l"/>
              </a:tabLst>
            </a:pPr>
            <a:endParaRPr lang="he-IL" sz="1800" dirty="0" smtClean="0">
              <a:latin typeface="Consolas" pitchFamily="49" charset="0"/>
            </a:endParaRPr>
          </a:p>
          <a:p>
            <a:pPr marL="342900" indent="-342900" algn="l" rtl="0">
              <a:spcBef>
                <a:spcPct val="0"/>
              </a:spcBef>
              <a:buFont typeface="Franklin Gothic Book" pitchFamily="34" charset="0"/>
              <a:buAutoNum type="arabicPeriod"/>
              <a:tabLst>
                <a:tab pos="715963" algn="l"/>
              </a:tabLst>
            </a:pPr>
            <a:r>
              <a:rPr lang="en-US" sz="1800" dirty="0" smtClean="0">
                <a:solidFill>
                  <a:srgbClr val="0070C0"/>
                </a:solidFill>
                <a:latin typeface="Consolas" pitchFamily="49" charset="0"/>
                <a:cs typeface="Consolas" pitchFamily="49" charset="0"/>
              </a:rPr>
              <a:t>int</a:t>
            </a:r>
            <a:r>
              <a:rPr lang="en-US" sz="1800" dirty="0" smtClean="0">
                <a:latin typeface="Consolas" pitchFamily="49" charset="0"/>
                <a:cs typeface="Consolas" pitchFamily="49" charset="0"/>
              </a:rPr>
              <a:t> </a:t>
            </a:r>
            <a:r>
              <a:rPr lang="en-US" sz="1800" dirty="0" err="1" smtClean="0">
                <a:solidFill>
                  <a:srgbClr val="0070C0"/>
                </a:solidFill>
                <a:latin typeface="Consolas" pitchFamily="49" charset="0"/>
                <a:cs typeface="Consolas" pitchFamily="49" charset="0"/>
              </a:rPr>
              <a:t>compareWords</a:t>
            </a:r>
            <a:r>
              <a:rPr lang="en-US" sz="1800" dirty="0" smtClean="0">
                <a:latin typeface="Consolas" pitchFamily="49" charset="0"/>
                <a:cs typeface="Consolas" pitchFamily="49" charset="0"/>
              </a:rPr>
              <a:t>(</a:t>
            </a:r>
            <a:r>
              <a:rPr lang="en-US" sz="1800" dirty="0" smtClean="0">
                <a:solidFill>
                  <a:srgbClr val="0070C0"/>
                </a:solidFill>
                <a:latin typeface="Consolas" pitchFamily="49" charset="0"/>
                <a:cs typeface="Consolas" pitchFamily="49" charset="0"/>
              </a:rPr>
              <a:t>const void</a:t>
            </a:r>
            <a:r>
              <a:rPr lang="en-US" sz="1800" dirty="0" smtClean="0">
                <a:latin typeface="Consolas" pitchFamily="49" charset="0"/>
                <a:cs typeface="Consolas" pitchFamily="49" charset="0"/>
              </a:rPr>
              <a:t>* a, </a:t>
            </a:r>
            <a:r>
              <a:rPr lang="en-US" sz="1800" dirty="0" smtClean="0">
                <a:solidFill>
                  <a:srgbClr val="0070C0"/>
                </a:solidFill>
                <a:latin typeface="Consolas" pitchFamily="49" charset="0"/>
                <a:cs typeface="Consolas" pitchFamily="49" charset="0"/>
              </a:rPr>
              <a:t>const void</a:t>
            </a:r>
            <a:r>
              <a:rPr lang="en-US" sz="1800" dirty="0" smtClean="0">
                <a:latin typeface="Consolas" pitchFamily="49" charset="0"/>
                <a:cs typeface="Consolas" pitchFamily="49" charset="0"/>
              </a:rPr>
              <a:t>* b)</a:t>
            </a:r>
          </a:p>
          <a:p>
            <a:pPr marL="342900" indent="-342900" algn="l" rtl="0">
              <a:spcBef>
                <a:spcPct val="0"/>
              </a:spcBef>
              <a:buFont typeface="Franklin Gothic Book" pitchFamily="34" charset="0"/>
              <a:buAutoNum type="arabicPeriod"/>
              <a:tabLst>
                <a:tab pos="715963" algn="l"/>
              </a:tabLst>
            </a:pPr>
            <a:r>
              <a:rPr lang="he-IL" sz="1800" dirty="0" smtClean="0">
                <a:latin typeface="Consolas" pitchFamily="49" charset="0"/>
              </a:rPr>
              <a:t>}</a:t>
            </a:r>
          </a:p>
          <a:p>
            <a:pPr marL="342900" indent="-342900" algn="l" rtl="0">
              <a:spcBef>
                <a:spcPct val="0"/>
              </a:spcBef>
              <a:buFont typeface="Franklin Gothic Book" pitchFamily="34" charset="0"/>
              <a:buAutoNum type="arabicPeriod"/>
              <a:tabLst>
                <a:tab pos="715963" algn="l"/>
              </a:tabLst>
            </a:pPr>
            <a:r>
              <a:rPr lang="en-US" sz="1800" dirty="0" smtClean="0">
                <a:latin typeface="Consolas" pitchFamily="49" charset="0"/>
                <a:cs typeface="Consolas" pitchFamily="49" charset="0"/>
              </a:rPr>
              <a:t>	</a:t>
            </a:r>
            <a:r>
              <a:rPr lang="en-US" sz="1800" dirty="0" smtClean="0">
                <a:solidFill>
                  <a:srgbClr val="0070C0"/>
                </a:solidFill>
                <a:latin typeface="Consolas" pitchFamily="49" charset="0"/>
                <a:cs typeface="Consolas" pitchFamily="49" charset="0"/>
              </a:rPr>
              <a:t>const char</a:t>
            </a:r>
            <a:r>
              <a:rPr lang="en-US" sz="1800" dirty="0" smtClean="0">
                <a:latin typeface="Consolas" pitchFamily="49" charset="0"/>
                <a:cs typeface="Consolas" pitchFamily="49" charset="0"/>
              </a:rPr>
              <a:t>* str1 = *(</a:t>
            </a:r>
            <a:r>
              <a:rPr lang="en-US" sz="1800" b="1" dirty="0" smtClean="0">
                <a:solidFill>
                  <a:srgbClr val="0070C0"/>
                </a:solidFill>
                <a:latin typeface="Consolas" pitchFamily="49" charset="0"/>
                <a:cs typeface="Consolas" pitchFamily="49" charset="0"/>
              </a:rPr>
              <a:t>char</a:t>
            </a:r>
            <a:r>
              <a:rPr lang="en-US" sz="1800" b="1" dirty="0" smtClean="0">
                <a:latin typeface="Consolas" pitchFamily="49" charset="0"/>
                <a:cs typeface="Consolas" pitchFamily="49" charset="0"/>
              </a:rPr>
              <a:t>**</a:t>
            </a:r>
            <a:r>
              <a:rPr lang="en-US" sz="1800" dirty="0" smtClean="0">
                <a:latin typeface="Consolas" pitchFamily="49" charset="0"/>
                <a:cs typeface="Consolas" pitchFamily="49" charset="0"/>
              </a:rPr>
              <a:t>)a;</a:t>
            </a:r>
          </a:p>
          <a:p>
            <a:pPr marL="342900" indent="-342900" algn="l" rtl="0">
              <a:spcBef>
                <a:spcPct val="0"/>
              </a:spcBef>
              <a:buFont typeface="Franklin Gothic Book" pitchFamily="34" charset="0"/>
              <a:buAutoNum type="arabicPeriod"/>
              <a:tabLst>
                <a:tab pos="715963" algn="l"/>
              </a:tabLst>
            </a:pPr>
            <a:r>
              <a:rPr lang="en-US" sz="1800" dirty="0" smtClean="0">
                <a:latin typeface="Consolas" pitchFamily="49" charset="0"/>
                <a:cs typeface="Consolas" pitchFamily="49" charset="0"/>
              </a:rPr>
              <a:t>	</a:t>
            </a:r>
            <a:r>
              <a:rPr lang="en-US" sz="1800" dirty="0" smtClean="0">
                <a:solidFill>
                  <a:srgbClr val="0070C0"/>
                </a:solidFill>
                <a:latin typeface="Consolas" pitchFamily="49" charset="0"/>
                <a:cs typeface="Consolas" pitchFamily="49" charset="0"/>
              </a:rPr>
              <a:t>const char</a:t>
            </a:r>
            <a:r>
              <a:rPr lang="en-US" sz="1800" dirty="0" smtClean="0">
                <a:latin typeface="Consolas" pitchFamily="49" charset="0"/>
                <a:cs typeface="Consolas" pitchFamily="49" charset="0"/>
              </a:rPr>
              <a:t>* str2 = *(</a:t>
            </a:r>
            <a:r>
              <a:rPr lang="en-US" sz="1800" b="1" dirty="0" smtClean="0">
                <a:solidFill>
                  <a:srgbClr val="0070C0"/>
                </a:solidFill>
                <a:latin typeface="Consolas" pitchFamily="49" charset="0"/>
                <a:cs typeface="Consolas" pitchFamily="49" charset="0"/>
              </a:rPr>
              <a:t>char</a:t>
            </a:r>
            <a:r>
              <a:rPr lang="en-US" sz="1800" b="1" dirty="0" smtClean="0">
                <a:latin typeface="Consolas" pitchFamily="49" charset="0"/>
                <a:cs typeface="Consolas" pitchFamily="49" charset="0"/>
              </a:rPr>
              <a:t>**</a:t>
            </a:r>
            <a:r>
              <a:rPr lang="en-US" sz="1800" dirty="0" smtClean="0">
                <a:latin typeface="Consolas" pitchFamily="49" charset="0"/>
                <a:cs typeface="Consolas" pitchFamily="49" charset="0"/>
              </a:rPr>
              <a:t>)b;</a:t>
            </a:r>
          </a:p>
          <a:p>
            <a:pPr marL="342900" indent="-342900" algn="l" rtl="0">
              <a:spcBef>
                <a:spcPct val="0"/>
              </a:spcBef>
              <a:buFont typeface="Franklin Gothic Book" pitchFamily="34" charset="0"/>
              <a:buAutoNum type="arabicPeriod"/>
              <a:tabLst>
                <a:tab pos="715963" algn="l"/>
              </a:tabLst>
            </a:pPr>
            <a:r>
              <a:rPr lang="en-US" sz="1800" dirty="0" smtClean="0">
                <a:latin typeface="Consolas" pitchFamily="49" charset="0"/>
                <a:cs typeface="Consolas" pitchFamily="49" charset="0"/>
              </a:rPr>
              <a:t>	</a:t>
            </a:r>
            <a:r>
              <a:rPr lang="en-US" sz="1800" dirty="0" smtClean="0">
                <a:solidFill>
                  <a:srgbClr val="0070C0"/>
                </a:solidFill>
                <a:latin typeface="Consolas" pitchFamily="49" charset="0"/>
                <a:cs typeface="Consolas" pitchFamily="49" charset="0"/>
              </a:rPr>
              <a:t>return</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strcmp</a:t>
            </a:r>
            <a:r>
              <a:rPr lang="en-US" sz="1800" dirty="0" smtClean="0">
                <a:latin typeface="Consolas" pitchFamily="49" charset="0"/>
                <a:cs typeface="Consolas" pitchFamily="49" charset="0"/>
              </a:rPr>
              <a:t>(str1, str2);</a:t>
            </a:r>
          </a:p>
          <a:p>
            <a:pPr marL="342900" indent="-342900" algn="l" rtl="0">
              <a:spcBef>
                <a:spcPct val="0"/>
              </a:spcBef>
              <a:buFont typeface="Franklin Gothic Book" pitchFamily="34" charset="0"/>
              <a:buAutoNum type="arabicPeriod"/>
              <a:tabLst>
                <a:tab pos="715963" algn="l"/>
              </a:tabLst>
            </a:pPr>
            <a:r>
              <a:rPr lang="he-IL" sz="1800" dirty="0" smtClean="0">
                <a:latin typeface="Consolas" pitchFamily="49" charset="0"/>
              </a:rPr>
              <a:t>{</a:t>
            </a:r>
            <a:endParaRPr lang="en-US" sz="1800" dirty="0" smtClean="0">
              <a:latin typeface="Consolas" pitchFamily="49" charset="0"/>
              <a:cs typeface="Consolas" pitchFamily="49" charset="0"/>
            </a:endParaRPr>
          </a:p>
          <a:p>
            <a:pPr marL="342900" indent="-342900" algn="l" rtl="0">
              <a:spcBef>
                <a:spcPct val="0"/>
              </a:spcBef>
              <a:buFont typeface="Franklin Gothic Book" pitchFamily="34" charset="0"/>
              <a:buAutoNum type="arabicPeriod"/>
              <a:tabLst>
                <a:tab pos="715963" algn="l"/>
              </a:tabLst>
            </a:pPr>
            <a:endParaRPr lang="he-IL" sz="1800" dirty="0" smtClean="0">
              <a:latin typeface="Consolas" pitchFamily="49" charset="0"/>
            </a:endParaRPr>
          </a:p>
          <a:p>
            <a:pPr marL="342900" indent="-342900" algn="l" rtl="0">
              <a:spcBef>
                <a:spcPct val="0"/>
              </a:spcBef>
              <a:buFont typeface="Franklin Gothic Book" pitchFamily="34" charset="0"/>
              <a:buAutoNum type="arabicPeriod"/>
              <a:tabLst>
                <a:tab pos="715963" algn="l"/>
              </a:tabLst>
            </a:pPr>
            <a:r>
              <a:rPr lang="en-US" sz="1800" dirty="0" smtClean="0">
                <a:solidFill>
                  <a:srgbClr val="0070C0"/>
                </a:solidFill>
                <a:latin typeface="Consolas" pitchFamily="49" charset="0"/>
                <a:cs typeface="Consolas" pitchFamily="49" charset="0"/>
              </a:rPr>
              <a:t>void</a:t>
            </a:r>
            <a:r>
              <a:rPr lang="en-US" sz="1800" dirty="0" smtClean="0">
                <a:latin typeface="Consolas" pitchFamily="49" charset="0"/>
                <a:cs typeface="Consolas" pitchFamily="49" charset="0"/>
              </a:rPr>
              <a:t> main()</a:t>
            </a:r>
          </a:p>
          <a:p>
            <a:pPr marL="342900" indent="-342900" algn="l" rtl="0">
              <a:spcBef>
                <a:spcPct val="0"/>
              </a:spcBef>
              <a:buFont typeface="Franklin Gothic Book" pitchFamily="34" charset="0"/>
              <a:buAutoNum type="arabicPeriod"/>
              <a:tabLst>
                <a:tab pos="715963" algn="l"/>
              </a:tabLst>
            </a:pPr>
            <a:r>
              <a:rPr lang="he-IL" sz="1800" dirty="0" smtClean="0">
                <a:latin typeface="Consolas" pitchFamily="49" charset="0"/>
              </a:rPr>
              <a:t>}</a:t>
            </a:r>
          </a:p>
          <a:p>
            <a:pPr marL="342900" indent="-342900" algn="l" rtl="0">
              <a:spcBef>
                <a:spcPct val="0"/>
              </a:spcBef>
              <a:buFont typeface="Franklin Gothic Book" pitchFamily="34" charset="0"/>
              <a:buAutoNum type="arabicPeriod"/>
              <a:tabLst>
                <a:tab pos="715963" algn="l"/>
              </a:tabLst>
            </a:pPr>
            <a:r>
              <a:rPr lang="en-US" sz="1800" dirty="0" smtClean="0">
                <a:latin typeface="Consolas" pitchFamily="49" charset="0"/>
                <a:cs typeface="Consolas" pitchFamily="49" charset="0"/>
              </a:rPr>
              <a:t>	</a:t>
            </a:r>
            <a:r>
              <a:rPr lang="en-US" sz="1800" dirty="0" smtClean="0">
                <a:solidFill>
                  <a:srgbClr val="0070C0"/>
                </a:solidFill>
                <a:latin typeface="Consolas" pitchFamily="49" charset="0"/>
                <a:cs typeface="Consolas" pitchFamily="49" charset="0"/>
              </a:rPr>
              <a:t>char</a:t>
            </a:r>
            <a:r>
              <a:rPr lang="en-US" sz="1800" dirty="0" smtClean="0">
                <a:latin typeface="Consolas" pitchFamily="49" charset="0"/>
                <a:cs typeface="Consolas" pitchFamily="49" charset="0"/>
              </a:rPr>
              <a:t>* words[] = {"CSI", "and", "Friends", "are", "the", "best"};</a:t>
            </a:r>
          </a:p>
          <a:p>
            <a:pPr marL="342900" indent="-342900" algn="l" rtl="0">
              <a:spcBef>
                <a:spcPct val="0"/>
              </a:spcBef>
              <a:buFont typeface="Franklin Gothic Book" pitchFamily="34" charset="0"/>
              <a:buAutoNum type="arabicPeriod"/>
              <a:tabLst>
                <a:tab pos="715963" algn="l"/>
              </a:tabLst>
            </a:pPr>
            <a:r>
              <a:rPr lang="en-US" sz="1800" dirty="0" smtClean="0">
                <a:latin typeface="Consolas" pitchFamily="49" charset="0"/>
                <a:cs typeface="Consolas" pitchFamily="49" charset="0"/>
              </a:rPr>
              <a:t>	</a:t>
            </a:r>
            <a:r>
              <a:rPr lang="en-US" sz="1800" dirty="0" smtClean="0">
                <a:solidFill>
                  <a:srgbClr val="0070C0"/>
                </a:solidFill>
                <a:latin typeface="Consolas" pitchFamily="49" charset="0"/>
                <a:cs typeface="Consolas" pitchFamily="49" charset="0"/>
              </a:rPr>
              <a:t>int</a:t>
            </a:r>
            <a:r>
              <a:rPr lang="en-US" sz="1800" dirty="0" smtClean="0">
                <a:latin typeface="Consolas" pitchFamily="49" charset="0"/>
                <a:cs typeface="Consolas" pitchFamily="49" charset="0"/>
              </a:rPr>
              <a:t> size = </a:t>
            </a:r>
            <a:r>
              <a:rPr lang="en-US" sz="1800" dirty="0" err="1" smtClean="0">
                <a:solidFill>
                  <a:srgbClr val="0070C0"/>
                </a:solidFill>
                <a:latin typeface="Consolas" pitchFamily="49" charset="0"/>
                <a:cs typeface="Consolas" pitchFamily="49" charset="0"/>
              </a:rPr>
              <a:t>sizeof</a:t>
            </a:r>
            <a:r>
              <a:rPr lang="en-US" sz="1800" dirty="0" smtClean="0">
                <a:latin typeface="Consolas" pitchFamily="49" charset="0"/>
                <a:cs typeface="Consolas" pitchFamily="49" charset="0"/>
              </a:rPr>
              <a:t>(words)/</a:t>
            </a:r>
            <a:r>
              <a:rPr lang="en-US" sz="1800" dirty="0" err="1" smtClean="0">
                <a:solidFill>
                  <a:srgbClr val="0070C0"/>
                </a:solidFill>
                <a:latin typeface="Consolas" pitchFamily="49" charset="0"/>
                <a:cs typeface="Consolas" pitchFamily="49" charset="0"/>
              </a:rPr>
              <a:t>sizeof</a:t>
            </a:r>
            <a:r>
              <a:rPr lang="en-US" sz="1800" dirty="0" smtClean="0">
                <a:latin typeface="Consolas" pitchFamily="49" charset="0"/>
                <a:cs typeface="Consolas" pitchFamily="49" charset="0"/>
              </a:rPr>
              <a:t>(words[0]);</a:t>
            </a:r>
          </a:p>
          <a:p>
            <a:pPr marL="342900" indent="-342900" algn="l" rtl="0">
              <a:spcBef>
                <a:spcPct val="0"/>
              </a:spcBef>
              <a:buFont typeface="Franklin Gothic Book" pitchFamily="34" charset="0"/>
              <a:buAutoNum type="arabicPeriod"/>
              <a:tabLst>
                <a:tab pos="715963" algn="l"/>
              </a:tabLst>
            </a:pPr>
            <a:r>
              <a:rPr lang="he-IL" sz="1800" dirty="0" smtClean="0">
                <a:latin typeface="Consolas" pitchFamily="49" charset="0"/>
              </a:rPr>
              <a:t>	</a:t>
            </a:r>
          </a:p>
          <a:p>
            <a:pPr marL="342900" indent="-342900" algn="l" rtl="0">
              <a:spcBef>
                <a:spcPct val="0"/>
              </a:spcBef>
              <a:buFont typeface="Franklin Gothic Book" pitchFamily="34" charset="0"/>
              <a:buAutoNum type="arabicPeriod"/>
              <a:tabLst>
                <a:tab pos="715963" algn="l"/>
              </a:tabLst>
            </a:pPr>
            <a:r>
              <a:rPr lang="en-US" sz="1800" dirty="0" smtClean="0">
                <a:latin typeface="Consolas" pitchFamily="49" charset="0"/>
                <a:cs typeface="Consolas" pitchFamily="49" charset="0"/>
              </a:rPr>
              <a:t>	printf("arr before: \n");</a:t>
            </a:r>
          </a:p>
          <a:p>
            <a:pPr marL="342900" indent="-342900" algn="l" rtl="0">
              <a:spcBef>
                <a:spcPct val="0"/>
              </a:spcBef>
              <a:buFont typeface="Franklin Gothic Book" pitchFamily="34" charset="0"/>
              <a:buAutoNum type="arabicPeriod"/>
              <a:tabLst>
                <a:tab pos="715963" algn="l"/>
              </a:tabLst>
            </a:pP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printArr</a:t>
            </a:r>
            <a:r>
              <a:rPr lang="en-US" sz="1800" dirty="0" smtClean="0">
                <a:latin typeface="Consolas" pitchFamily="49" charset="0"/>
                <a:cs typeface="Consolas" pitchFamily="49" charset="0"/>
              </a:rPr>
              <a:t>(words, size);</a:t>
            </a:r>
          </a:p>
          <a:p>
            <a:pPr marL="342900" indent="-342900" algn="l" rtl="0">
              <a:spcBef>
                <a:spcPct val="0"/>
              </a:spcBef>
              <a:buFont typeface="Franklin Gothic Book" pitchFamily="34" charset="0"/>
              <a:buAutoNum type="arabicPeriod"/>
              <a:tabLst>
                <a:tab pos="715963" algn="l"/>
              </a:tabLst>
            </a:pP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qsort</a:t>
            </a:r>
            <a:r>
              <a:rPr lang="en-US" sz="1800" dirty="0" smtClean="0">
                <a:latin typeface="Consolas" pitchFamily="49" charset="0"/>
                <a:cs typeface="Consolas" pitchFamily="49" charset="0"/>
              </a:rPr>
              <a:t>(words, size, </a:t>
            </a:r>
            <a:r>
              <a:rPr lang="en-US" sz="1800" dirty="0" err="1" smtClean="0">
                <a:solidFill>
                  <a:srgbClr val="0070C0"/>
                </a:solidFill>
                <a:latin typeface="Consolas" pitchFamily="49" charset="0"/>
                <a:cs typeface="Consolas" pitchFamily="49" charset="0"/>
              </a:rPr>
              <a:t>sizeof</a:t>
            </a:r>
            <a:r>
              <a:rPr lang="en-US" sz="1800" dirty="0" smtClean="0">
                <a:latin typeface="Consolas" pitchFamily="49" charset="0"/>
                <a:cs typeface="Consolas" pitchFamily="49" charset="0"/>
              </a:rPr>
              <a:t>(</a:t>
            </a:r>
            <a:r>
              <a:rPr lang="en-US" sz="1800" b="1" dirty="0" smtClean="0">
                <a:latin typeface="Consolas" pitchFamily="49" charset="0"/>
                <a:cs typeface="Consolas" pitchFamily="49" charset="0"/>
              </a:rPr>
              <a:t>char*</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compareWords</a:t>
            </a:r>
            <a:r>
              <a:rPr lang="en-US" sz="1800" dirty="0" smtClean="0">
                <a:latin typeface="Consolas" pitchFamily="49" charset="0"/>
                <a:cs typeface="Consolas" pitchFamily="49" charset="0"/>
              </a:rPr>
              <a:t>);</a:t>
            </a:r>
          </a:p>
          <a:p>
            <a:pPr marL="342900" indent="-342900" algn="l" rtl="0">
              <a:spcBef>
                <a:spcPct val="0"/>
              </a:spcBef>
              <a:buFont typeface="Franklin Gothic Book" pitchFamily="34" charset="0"/>
              <a:buAutoNum type="arabicPeriod"/>
              <a:tabLst>
                <a:tab pos="715963" algn="l"/>
              </a:tabLst>
            </a:pPr>
            <a:r>
              <a:rPr lang="he-IL" sz="1800" dirty="0" smtClean="0">
                <a:latin typeface="Consolas" pitchFamily="49" charset="0"/>
              </a:rPr>
              <a:t> </a:t>
            </a:r>
          </a:p>
          <a:p>
            <a:pPr marL="342900" indent="-342900" algn="l" rtl="0">
              <a:spcBef>
                <a:spcPct val="0"/>
              </a:spcBef>
              <a:buFont typeface="Franklin Gothic Book" pitchFamily="34" charset="0"/>
              <a:buAutoNum type="arabicPeriod"/>
              <a:tabLst>
                <a:tab pos="715963" algn="l"/>
              </a:tabLst>
            </a:pPr>
            <a:r>
              <a:rPr lang="en-US" sz="1800" dirty="0" smtClean="0">
                <a:latin typeface="Consolas" pitchFamily="49" charset="0"/>
                <a:cs typeface="Consolas" pitchFamily="49" charset="0"/>
              </a:rPr>
              <a:t>	printf(“\</a:t>
            </a:r>
            <a:r>
              <a:rPr lang="en-US" sz="1800" dirty="0" err="1" smtClean="0">
                <a:latin typeface="Consolas" pitchFamily="49" charset="0"/>
                <a:cs typeface="Consolas" pitchFamily="49" charset="0"/>
              </a:rPr>
              <a:t>narr</a:t>
            </a:r>
            <a:r>
              <a:rPr lang="en-US" sz="1800" dirty="0" smtClean="0">
                <a:latin typeface="Consolas" pitchFamily="49" charset="0"/>
                <a:cs typeface="Consolas" pitchFamily="49" charset="0"/>
              </a:rPr>
              <a:t> after: \n");</a:t>
            </a:r>
          </a:p>
          <a:p>
            <a:pPr marL="342900" indent="-342900" algn="l" rtl="0">
              <a:spcBef>
                <a:spcPct val="0"/>
              </a:spcBef>
              <a:buFont typeface="Franklin Gothic Book" pitchFamily="34" charset="0"/>
              <a:buAutoNum type="arabicPeriod"/>
              <a:tabLst>
                <a:tab pos="715963" algn="l"/>
              </a:tabLst>
            </a:pP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printArr</a:t>
            </a:r>
            <a:r>
              <a:rPr lang="en-US" sz="1800" dirty="0" smtClean="0">
                <a:latin typeface="Consolas" pitchFamily="49" charset="0"/>
                <a:cs typeface="Consolas" pitchFamily="49" charset="0"/>
              </a:rPr>
              <a:t>(words, size);</a:t>
            </a:r>
          </a:p>
          <a:p>
            <a:pPr marL="342900" indent="-342900" algn="l" rtl="0">
              <a:spcBef>
                <a:spcPct val="0"/>
              </a:spcBef>
              <a:buFont typeface="Franklin Gothic Book" pitchFamily="34" charset="0"/>
              <a:buAutoNum type="arabicPeriod"/>
            </a:pPr>
            <a:r>
              <a:rPr lang="he-IL" sz="1800" dirty="0" smtClean="0">
                <a:latin typeface="Consolas" pitchFamily="49" charset="0"/>
              </a:rPr>
              <a:t>{</a:t>
            </a:r>
          </a:p>
        </p:txBody>
      </p:sp>
      <p:pic>
        <p:nvPicPr>
          <p:cNvPr id="34822" name="Picture 2"/>
          <p:cNvPicPr>
            <a:picLocks noChangeAspect="1" noChangeArrowheads="1"/>
          </p:cNvPicPr>
          <p:nvPr/>
        </p:nvPicPr>
        <p:blipFill>
          <a:blip r:embed="rId2" cstate="print"/>
          <a:srcRect/>
          <a:stretch>
            <a:fillRect/>
          </a:stretch>
        </p:blipFill>
        <p:spPr bwMode="auto">
          <a:xfrm>
            <a:off x="7380312" y="1124744"/>
            <a:ext cx="1558347" cy="3168352"/>
          </a:xfrm>
          <a:prstGeom prst="rect">
            <a:avLst/>
          </a:prstGeom>
          <a:noFill/>
          <a:ln w="9525">
            <a:noFill/>
            <a:miter lim="800000"/>
            <a:headEnd/>
            <a:tailEnd/>
          </a:ln>
        </p:spPr>
      </p:pic>
      <p:sp>
        <p:nvSpPr>
          <p:cNvPr id="5" name="Rectangular Callout 9"/>
          <p:cNvSpPr/>
          <p:nvPr/>
        </p:nvSpPr>
        <p:spPr>
          <a:xfrm>
            <a:off x="4283968" y="2996952"/>
            <a:ext cx="2992760" cy="1296144"/>
          </a:xfrm>
          <a:prstGeom prst="wedgeRectCallout">
            <a:avLst>
              <a:gd name="adj1" fmla="val -124635"/>
              <a:gd name="adj2" fmla="val 52231"/>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sz="1400" b="1" dirty="0" smtClean="0"/>
              <a:t>כאשר גודל המחרוזת לא ידוע מראש</a:t>
            </a:r>
          </a:p>
          <a:p>
            <a:pPr algn="ctr" rtl="1">
              <a:defRPr/>
            </a:pPr>
            <a:r>
              <a:rPr lang="he-IL" sz="1400" b="1" dirty="0" smtClean="0"/>
              <a:t>נשתמש במערך של מצביעים ולא</a:t>
            </a:r>
          </a:p>
          <a:p>
            <a:pPr algn="ctr" rtl="1">
              <a:defRPr/>
            </a:pPr>
            <a:r>
              <a:rPr lang="en-US" sz="1400" b="1" dirty="0"/>
              <a:t>w</a:t>
            </a:r>
            <a:r>
              <a:rPr lang="en-US" sz="1400" b="1" dirty="0" smtClean="0"/>
              <a:t>ords[][</a:t>
            </a:r>
            <a:r>
              <a:rPr lang="en-US" sz="1400" b="1" dirty="0" err="1" smtClean="0"/>
              <a:t>sizeOfCols</a:t>
            </a:r>
            <a:r>
              <a:rPr lang="en-US" sz="1400" b="1" dirty="0" smtClean="0"/>
              <a:t>]</a:t>
            </a:r>
            <a:endParaRPr lang="en-US" sz="1400" b="1" dirty="0"/>
          </a:p>
          <a:p>
            <a:pPr algn="ctr" rtl="1">
              <a:defRPr/>
            </a:pPr>
            <a:r>
              <a:rPr lang="he-IL" sz="1400" b="1" dirty="0" smtClean="0"/>
              <a:t> </a:t>
            </a:r>
            <a:r>
              <a:rPr lang="en-US" sz="1400" b="1" dirty="0" smtClean="0"/>
              <a:t> - </a:t>
            </a:r>
            <a:r>
              <a:rPr lang="en-US" sz="1400" b="1" dirty="0" err="1" smtClean="0"/>
              <a:t>sizeOfCols</a:t>
            </a:r>
            <a:endParaRPr lang="he-IL" sz="1400" b="1" dirty="0"/>
          </a:p>
          <a:p>
            <a:pPr algn="ctr" rtl="1">
              <a:defRPr/>
            </a:pPr>
            <a:r>
              <a:rPr lang="he-IL" sz="1400" b="1" dirty="0" smtClean="0"/>
              <a:t>כמות האותיות </a:t>
            </a:r>
            <a:r>
              <a:rPr lang="he-IL" sz="1400" b="1" dirty="0" err="1" smtClean="0"/>
              <a:t>המקס</a:t>
            </a:r>
            <a:r>
              <a:rPr lang="he-IL" sz="1400" b="1" dirty="0"/>
              <a:t>'</a:t>
            </a:r>
            <a:r>
              <a:rPr lang="he-IL" sz="1400" b="1" dirty="0" smtClean="0"/>
              <a:t> בשורה ה- </a:t>
            </a:r>
            <a:r>
              <a:rPr lang="en-US" sz="1400" b="1" dirty="0" err="1" smtClean="0"/>
              <a:t>i</a:t>
            </a:r>
            <a:endParaRPr lang="he-IL" sz="1400" b="1" dirty="0"/>
          </a:p>
        </p:txBody>
      </p:sp>
      <p:sp>
        <p:nvSpPr>
          <p:cNvPr id="6" name="Rectangular Callout 9"/>
          <p:cNvSpPr/>
          <p:nvPr/>
        </p:nvSpPr>
        <p:spPr>
          <a:xfrm>
            <a:off x="9252520" y="2748694"/>
            <a:ext cx="1800200" cy="536289"/>
          </a:xfrm>
          <a:prstGeom prst="wedgeRectCallout">
            <a:avLst>
              <a:gd name="adj1" fmla="val -124635"/>
              <a:gd name="adj2" fmla="val 2123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en-US" sz="1400" b="1" dirty="0" err="1" smtClean="0"/>
              <a:t>Strcmp</a:t>
            </a:r>
            <a:r>
              <a:rPr lang="he-IL" sz="1400" b="1" dirty="0" smtClean="0"/>
              <a:t> - קדימות לאותיות גדולות</a:t>
            </a:r>
            <a:endParaRPr lang="he-IL" sz="1400" b="1" dirty="0"/>
          </a:p>
        </p:txBody>
      </p:sp>
      <p:sp>
        <p:nvSpPr>
          <p:cNvPr id="7" name="Rectangular Callout 9"/>
          <p:cNvSpPr/>
          <p:nvPr/>
        </p:nvSpPr>
        <p:spPr>
          <a:xfrm>
            <a:off x="5097282" y="1124404"/>
            <a:ext cx="2259690" cy="1623950"/>
          </a:xfrm>
          <a:prstGeom prst="wedgeRectCallout">
            <a:avLst>
              <a:gd name="adj1" fmla="val -122786"/>
              <a:gd name="adj2" fmla="val 69198"/>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sz="1600" b="1" dirty="0" smtClean="0"/>
              <a:t>נשים לב כיצד נשלח "איבר" ל-</a:t>
            </a:r>
            <a:r>
              <a:rPr lang="en-US" sz="1600" b="1" dirty="0" err="1" smtClean="0"/>
              <a:t>comperator</a:t>
            </a:r>
            <a:endParaRPr lang="en-US" sz="1600" b="1" dirty="0" smtClean="0"/>
          </a:p>
          <a:p>
            <a:pPr algn="ctr" rtl="1">
              <a:defRPr/>
            </a:pPr>
            <a:r>
              <a:rPr lang="en-US" sz="1600" b="1" dirty="0" smtClean="0"/>
              <a:t>words[ </a:t>
            </a:r>
            <a:r>
              <a:rPr lang="en-US" sz="1600" b="1" dirty="0" err="1" smtClean="0"/>
              <a:t>i</a:t>
            </a:r>
            <a:r>
              <a:rPr lang="en-US" sz="1600" b="1" dirty="0" smtClean="0"/>
              <a:t> ] , words[ j ]</a:t>
            </a:r>
            <a:endParaRPr lang="he-IL" sz="1600" b="1" dirty="0" smtClean="0"/>
          </a:p>
          <a:p>
            <a:pPr algn="ctr" rtl="1">
              <a:defRPr/>
            </a:pPr>
            <a:r>
              <a:rPr lang="he-IL" sz="1600" b="1" dirty="0" smtClean="0"/>
              <a:t>מצביע למצביע!!</a:t>
            </a:r>
          </a:p>
          <a:p>
            <a:pPr algn="ctr">
              <a:lnSpc>
                <a:spcPct val="90000"/>
              </a:lnSpc>
            </a:pPr>
            <a:r>
              <a:rPr lang="en-US" sz="1600" b="1" dirty="0"/>
              <a:t>(</a:t>
            </a:r>
            <a:r>
              <a:rPr lang="en-US" sz="1600" b="1" dirty="0" err="1"/>
              <a:t>arr+i</a:t>
            </a:r>
            <a:r>
              <a:rPr lang="en-US" sz="1600" b="1" dirty="0"/>
              <a:t>)  ≡  &amp;arr[</a:t>
            </a:r>
            <a:r>
              <a:rPr lang="en-US" sz="1600" b="1" dirty="0" err="1"/>
              <a:t>i</a:t>
            </a:r>
            <a:r>
              <a:rPr lang="en-US" sz="1600" b="1" dirty="0"/>
              <a:t>]</a:t>
            </a:r>
          </a:p>
          <a:p>
            <a:pPr algn="ctr">
              <a:lnSpc>
                <a:spcPct val="90000"/>
              </a:lnSpc>
            </a:pPr>
            <a:r>
              <a:rPr lang="en-US" sz="1600" b="1" dirty="0"/>
              <a:t>*(</a:t>
            </a:r>
            <a:r>
              <a:rPr lang="en-US" sz="1600" b="1" dirty="0" err="1"/>
              <a:t>arr+i</a:t>
            </a:r>
            <a:r>
              <a:rPr lang="en-US" sz="1600" b="1" dirty="0"/>
              <a:t>)  ≡  arr[</a:t>
            </a:r>
            <a:r>
              <a:rPr lang="en-US" sz="1600" b="1" dirty="0" err="1"/>
              <a:t>i</a:t>
            </a:r>
            <a:r>
              <a:rPr lang="en-US" sz="1600" b="1" dirty="0"/>
              <a:t>]</a:t>
            </a:r>
            <a:endParaRPr lang="he-IL" sz="1600" b="1" dirty="0"/>
          </a:p>
          <a:p>
            <a:pPr algn="ctr" rtl="1">
              <a:defRPr/>
            </a:pPr>
            <a:r>
              <a:rPr lang="he-IL" sz="1600" b="1" dirty="0" smtClean="0"/>
              <a:t>שקף 34</a:t>
            </a:r>
            <a:endParaRPr lang="he-IL"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he-IL" smtClean="0"/>
              <a:t>הפונקציה </a:t>
            </a:r>
            <a:r>
              <a:rPr lang="en-US" smtClean="0"/>
              <a:t>bsearch</a:t>
            </a:r>
            <a:endParaRPr lang="he-IL" smtClean="0"/>
          </a:p>
        </p:txBody>
      </p:sp>
      <p:sp>
        <p:nvSpPr>
          <p:cNvPr id="35843" name="Content Placeholder 2"/>
          <p:cNvSpPr>
            <a:spLocks noGrp="1"/>
          </p:cNvSpPr>
          <p:nvPr>
            <p:ph sz="quarter" idx="1"/>
          </p:nvPr>
        </p:nvSpPr>
        <p:spPr>
          <a:xfrm>
            <a:off x="0" y="1219200"/>
            <a:ext cx="8686800" cy="4937760"/>
          </a:xfrm>
        </p:spPr>
        <p:txBody>
          <a:bodyPr>
            <a:normAutofit/>
          </a:bodyPr>
          <a:lstStyle/>
          <a:p>
            <a:r>
              <a:rPr lang="he-IL" sz="2800" dirty="0" smtClean="0"/>
              <a:t>פונקציה הקיימת ב- </a:t>
            </a:r>
            <a:r>
              <a:rPr lang="en-US" sz="2800" dirty="0" err="1" smtClean="0"/>
              <a:t>stdlib.h</a:t>
            </a:r>
            <a:r>
              <a:rPr lang="he-IL" sz="2800" dirty="0" smtClean="0"/>
              <a:t> ומבצעת </a:t>
            </a:r>
            <a:r>
              <a:rPr lang="he-IL" sz="2800" u="sng" dirty="0" smtClean="0"/>
              <a:t>חיפוש בינארי </a:t>
            </a:r>
            <a:r>
              <a:rPr lang="he-IL" sz="2800" dirty="0" smtClean="0"/>
              <a:t>עפ"י קריטריון מסוים</a:t>
            </a:r>
          </a:p>
          <a:p>
            <a:pPr lvl="1"/>
            <a:r>
              <a:rPr lang="he-IL" b="1" u="sng" dirty="0" smtClean="0">
                <a:solidFill>
                  <a:srgbClr val="C00000"/>
                </a:solidFill>
              </a:rPr>
              <a:t>המערך צריך להיות ממוין עפ"י קריטריון חיפוש זהה</a:t>
            </a:r>
          </a:p>
          <a:p>
            <a:pPr lvl="1"/>
            <a:endParaRPr lang="he-IL" dirty="0" smtClean="0"/>
          </a:p>
          <a:p>
            <a:pPr algn="l" rtl="0">
              <a:buFont typeface="Wingdings 2" pitchFamily="18" charset="2"/>
              <a:buNone/>
            </a:pPr>
            <a:r>
              <a:rPr lang="en-US" sz="2400" dirty="0" smtClean="0"/>
              <a:t>void* </a:t>
            </a:r>
            <a:r>
              <a:rPr lang="en-US" sz="2400" dirty="0" err="1" smtClean="0"/>
              <a:t>bsearch</a:t>
            </a:r>
            <a:r>
              <a:rPr lang="en-US" sz="2400" dirty="0" smtClean="0"/>
              <a:t> (const void* key, </a:t>
            </a:r>
          </a:p>
          <a:p>
            <a:pPr algn="l" rtl="0">
              <a:buFont typeface="Wingdings 2" pitchFamily="18" charset="2"/>
              <a:buNone/>
            </a:pPr>
            <a:r>
              <a:rPr lang="en-US" sz="2400" dirty="0" smtClean="0"/>
              <a:t>                         const void* base, </a:t>
            </a:r>
          </a:p>
          <a:p>
            <a:pPr algn="l" rtl="0">
              <a:buFont typeface="Wingdings 2" pitchFamily="18" charset="2"/>
              <a:buNone/>
            </a:pPr>
            <a:r>
              <a:rPr lang="en-US" sz="2400" dirty="0" smtClean="0"/>
              <a:t>                         </a:t>
            </a:r>
            <a:r>
              <a:rPr lang="en-US" sz="2400" dirty="0" err="1" smtClean="0"/>
              <a:t>size_t</a:t>
            </a:r>
            <a:r>
              <a:rPr lang="en-US" sz="2400" dirty="0" smtClean="0"/>
              <a:t> num, </a:t>
            </a:r>
          </a:p>
          <a:p>
            <a:pPr algn="l" rtl="0">
              <a:buFont typeface="Wingdings 2" pitchFamily="18" charset="2"/>
              <a:buNone/>
            </a:pPr>
            <a:r>
              <a:rPr lang="en-US" sz="2400" dirty="0" smtClean="0"/>
              <a:t>                         </a:t>
            </a:r>
            <a:r>
              <a:rPr lang="en-US" sz="2400" dirty="0" err="1" smtClean="0"/>
              <a:t>size_t</a:t>
            </a:r>
            <a:r>
              <a:rPr lang="en-US" sz="2400" dirty="0" smtClean="0"/>
              <a:t> size, </a:t>
            </a:r>
          </a:p>
          <a:p>
            <a:pPr algn="l" rtl="0">
              <a:buFont typeface="Wingdings 2" pitchFamily="18" charset="2"/>
              <a:buNone/>
            </a:pPr>
            <a:r>
              <a:rPr lang="en-US" sz="2400" dirty="0" smtClean="0"/>
              <a:t>                         int (*comparator)(const void*, const void*) );</a:t>
            </a:r>
            <a:endParaRPr lang="he-IL" sz="2400" dirty="0" smtClean="0"/>
          </a:p>
          <a:p>
            <a:endParaRPr lang="he-IL" sz="2400" dirty="0" smtClean="0"/>
          </a:p>
        </p:txBody>
      </p:sp>
      <p:sp>
        <p:nvSpPr>
          <p:cNvPr id="6" name="TextBox 5"/>
          <p:cNvSpPr txBox="1"/>
          <p:nvPr/>
        </p:nvSpPr>
        <p:spPr>
          <a:xfrm>
            <a:off x="4578350" y="3429000"/>
            <a:ext cx="4565650" cy="400050"/>
          </a:xfrm>
          <a:prstGeom prst="rect">
            <a:avLst/>
          </a:prstGeom>
          <a:noFill/>
        </p:spPr>
        <p:txBody>
          <a:bodyPr rtlCol="1">
            <a:spAutoFit/>
          </a:bodyPr>
          <a:lstStyle/>
          <a:p>
            <a:pPr>
              <a:defRPr/>
            </a:pPr>
            <a:r>
              <a:rPr lang="he-IL" sz="2000" b="1" dirty="0">
                <a:solidFill>
                  <a:srgbClr val="009900"/>
                </a:solidFill>
                <a:latin typeface="+mn-lt"/>
                <a:cs typeface="Arial" pitchFamily="34" charset="0"/>
              </a:rPr>
              <a:t>כתובת ההתחלה של המערך //</a:t>
            </a:r>
          </a:p>
        </p:txBody>
      </p:sp>
      <p:sp>
        <p:nvSpPr>
          <p:cNvPr id="7" name="TextBox 6"/>
          <p:cNvSpPr txBox="1"/>
          <p:nvPr/>
        </p:nvSpPr>
        <p:spPr>
          <a:xfrm>
            <a:off x="4578350" y="3933056"/>
            <a:ext cx="4565650" cy="400050"/>
          </a:xfrm>
          <a:prstGeom prst="rect">
            <a:avLst/>
          </a:prstGeom>
          <a:noFill/>
        </p:spPr>
        <p:txBody>
          <a:bodyPr rtlCol="1">
            <a:spAutoFit/>
          </a:bodyPr>
          <a:lstStyle/>
          <a:p>
            <a:pPr>
              <a:defRPr/>
            </a:pPr>
            <a:r>
              <a:rPr lang="he-IL" sz="2000" b="1" dirty="0">
                <a:solidFill>
                  <a:srgbClr val="009900"/>
                </a:solidFill>
                <a:latin typeface="+mn-lt"/>
                <a:cs typeface="Arial" pitchFamily="34" charset="0"/>
              </a:rPr>
              <a:t>כמות האיברים במערך //</a:t>
            </a:r>
          </a:p>
        </p:txBody>
      </p:sp>
      <p:sp>
        <p:nvSpPr>
          <p:cNvPr id="8" name="TextBox 7"/>
          <p:cNvSpPr txBox="1"/>
          <p:nvPr/>
        </p:nvSpPr>
        <p:spPr>
          <a:xfrm>
            <a:off x="4578350" y="4365104"/>
            <a:ext cx="4565650" cy="400050"/>
          </a:xfrm>
          <a:prstGeom prst="rect">
            <a:avLst/>
          </a:prstGeom>
          <a:noFill/>
        </p:spPr>
        <p:txBody>
          <a:bodyPr rtlCol="1">
            <a:spAutoFit/>
          </a:bodyPr>
          <a:lstStyle/>
          <a:p>
            <a:pPr>
              <a:defRPr/>
            </a:pPr>
            <a:r>
              <a:rPr lang="he-IL" sz="2000" b="1" dirty="0">
                <a:solidFill>
                  <a:srgbClr val="009900"/>
                </a:solidFill>
                <a:latin typeface="+mn-lt"/>
                <a:cs typeface="Arial" pitchFamily="34" charset="0"/>
              </a:rPr>
              <a:t>גודלו של כל איבר במערך //</a:t>
            </a:r>
          </a:p>
        </p:txBody>
      </p:sp>
      <p:sp>
        <p:nvSpPr>
          <p:cNvPr id="9" name="TextBox 8"/>
          <p:cNvSpPr txBox="1"/>
          <p:nvPr/>
        </p:nvSpPr>
        <p:spPr>
          <a:xfrm>
            <a:off x="228600" y="5157192"/>
            <a:ext cx="9296400" cy="400050"/>
          </a:xfrm>
          <a:prstGeom prst="rect">
            <a:avLst/>
          </a:prstGeom>
          <a:noFill/>
        </p:spPr>
        <p:txBody>
          <a:bodyPr rtlCol="1">
            <a:spAutoFit/>
          </a:bodyPr>
          <a:lstStyle/>
          <a:p>
            <a:pPr>
              <a:defRPr/>
            </a:pPr>
            <a:r>
              <a:rPr lang="he-IL" sz="2000" b="1" dirty="0">
                <a:solidFill>
                  <a:srgbClr val="009900"/>
                </a:solidFill>
                <a:latin typeface="+mn-lt"/>
                <a:cs typeface="Arial" pitchFamily="34" charset="0"/>
              </a:rPr>
              <a:t>מצביע לפונקציה המקבלת כתובות של 2 משתנים ומחזירה את יחס ההשוואה </a:t>
            </a:r>
            <a:r>
              <a:rPr lang="he-IL" sz="2000" b="1" dirty="0" smtClean="0">
                <a:solidFill>
                  <a:srgbClr val="009900"/>
                </a:solidFill>
                <a:latin typeface="+mn-lt"/>
                <a:cs typeface="Arial" pitchFamily="34" charset="0"/>
              </a:rPr>
              <a:t>ביניהם </a:t>
            </a:r>
            <a:r>
              <a:rPr lang="he-IL" sz="2000" b="1" dirty="0">
                <a:solidFill>
                  <a:srgbClr val="009900"/>
                </a:solidFill>
                <a:latin typeface="+mn-lt"/>
                <a:cs typeface="Arial" pitchFamily="34" charset="0"/>
              </a:rPr>
              <a:t>// </a:t>
            </a:r>
          </a:p>
        </p:txBody>
      </p:sp>
      <p:sp>
        <p:nvSpPr>
          <p:cNvPr id="10" name="TextBox 9"/>
          <p:cNvSpPr txBox="1"/>
          <p:nvPr/>
        </p:nvSpPr>
        <p:spPr>
          <a:xfrm>
            <a:off x="4572000" y="2952750"/>
            <a:ext cx="4565650" cy="400050"/>
          </a:xfrm>
          <a:prstGeom prst="rect">
            <a:avLst/>
          </a:prstGeom>
          <a:noFill/>
        </p:spPr>
        <p:txBody>
          <a:bodyPr rtlCol="1">
            <a:spAutoFit/>
          </a:bodyPr>
          <a:lstStyle/>
          <a:p>
            <a:pPr>
              <a:defRPr/>
            </a:pPr>
            <a:r>
              <a:rPr lang="he-IL" sz="2000" b="1" dirty="0">
                <a:solidFill>
                  <a:srgbClr val="009900"/>
                </a:solidFill>
                <a:latin typeface="+mn-lt"/>
                <a:cs typeface="Arial" pitchFamily="34" charset="0"/>
              </a:rPr>
              <a:t>כתובת המשתנה המכיל את הערך לחפוש //</a:t>
            </a:r>
          </a:p>
        </p:txBody>
      </p:sp>
      <p:sp>
        <p:nvSpPr>
          <p:cNvPr id="11" name="Rectangular Callout 9"/>
          <p:cNvSpPr/>
          <p:nvPr/>
        </p:nvSpPr>
        <p:spPr>
          <a:xfrm>
            <a:off x="-1360352" y="3829050"/>
            <a:ext cx="2720704" cy="1296144"/>
          </a:xfrm>
          <a:prstGeom prst="wedgeRectCallout">
            <a:avLst>
              <a:gd name="adj1" fmla="val 15833"/>
              <a:gd name="adj2" fmla="val -78786"/>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sz="1400" b="1" dirty="0" err="1" smtClean="0"/>
              <a:t>הפונקצייה</a:t>
            </a:r>
            <a:r>
              <a:rPr lang="he-IL" sz="1400" b="1" dirty="0" smtClean="0"/>
              <a:t> מחזירה מצביע </a:t>
            </a:r>
            <a:r>
              <a:rPr lang="en-US" sz="1400" b="1" dirty="0" smtClean="0"/>
              <a:t>void*</a:t>
            </a:r>
            <a:r>
              <a:rPr lang="he-IL" sz="1400" b="1" dirty="0" smtClean="0"/>
              <a:t> !!!</a:t>
            </a:r>
          </a:p>
          <a:p>
            <a:pPr algn="ctr" rtl="1">
              <a:defRPr/>
            </a:pPr>
            <a:r>
              <a:rPr lang="he-IL" sz="1400" b="1" dirty="0" smtClean="0"/>
              <a:t>אם המפתח לא נמצא במערך </a:t>
            </a:r>
            <a:r>
              <a:rPr lang="he-IL" sz="1400" b="1" dirty="0" err="1" smtClean="0"/>
              <a:t>הפונקצייה</a:t>
            </a:r>
            <a:r>
              <a:rPr lang="he-IL" sz="1400" b="1" dirty="0" smtClean="0"/>
              <a:t> מחזירה </a:t>
            </a:r>
            <a:r>
              <a:rPr lang="en-US" sz="1400" b="1" dirty="0" smtClean="0"/>
              <a:t>NULL</a:t>
            </a:r>
            <a:endParaRPr lang="he-IL" sz="1400" b="1" dirty="0" smtClean="0"/>
          </a:p>
          <a:p>
            <a:pPr algn="ctr" rtl="1">
              <a:defRPr/>
            </a:pPr>
            <a:r>
              <a:rPr lang="he-IL" sz="1400" b="1" dirty="0" smtClean="0"/>
              <a:t>יש לבדוק אפשרות זו אחרת התוכנית עפה....!!</a:t>
            </a:r>
            <a:endParaRPr lang="he-IL" sz="1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he-IL" smtClean="0"/>
              <a:t>דוגמאת שימוש </a:t>
            </a:r>
            <a:r>
              <a:rPr lang="en-US" smtClean="0"/>
              <a:t>bsearch</a:t>
            </a:r>
            <a:r>
              <a:rPr lang="he-IL" smtClean="0"/>
              <a:t> (1)</a:t>
            </a:r>
          </a:p>
        </p:txBody>
      </p:sp>
      <p:sp>
        <p:nvSpPr>
          <p:cNvPr id="36867" name="Content Placeholder 2"/>
          <p:cNvSpPr>
            <a:spLocks noGrp="1"/>
          </p:cNvSpPr>
          <p:nvPr>
            <p:ph sz="quarter" idx="1"/>
          </p:nvPr>
        </p:nvSpPr>
        <p:spPr>
          <a:xfrm>
            <a:off x="457200" y="1219200"/>
            <a:ext cx="8229600" cy="5306144"/>
          </a:xfrm>
        </p:spPr>
        <p:txBody>
          <a:bodyPr>
            <a:normAutofit fontScale="85000" lnSpcReduction="10000"/>
          </a:bodyPr>
          <a:lstStyle/>
          <a:p>
            <a:pPr marL="514350" indent="-514350" algn="l" rtl="0">
              <a:spcBef>
                <a:spcPct val="0"/>
              </a:spcBef>
              <a:buFont typeface="Wingdings 2" pitchFamily="18" charset="2"/>
              <a:buNone/>
            </a:pPr>
            <a:endParaRPr lang="he-IL" sz="1800" dirty="0" smtClean="0">
              <a:latin typeface="Consolas" pitchFamily="49" charset="0"/>
            </a:endParaRPr>
          </a:p>
          <a:p>
            <a:pPr marL="514350" indent="-514350" algn="l" rtl="0">
              <a:spcBef>
                <a:spcPct val="0"/>
              </a:spcBef>
              <a:buFont typeface="Franklin Gothic Book" pitchFamily="34" charset="0"/>
              <a:buAutoNum type="arabicPeriod"/>
            </a:pPr>
            <a:r>
              <a:rPr lang="en-US" sz="1800" dirty="0" smtClean="0">
                <a:solidFill>
                  <a:srgbClr val="0070C0"/>
                </a:solidFill>
                <a:latin typeface="Consolas" pitchFamily="49" charset="0"/>
                <a:cs typeface="Consolas" pitchFamily="49" charset="0"/>
              </a:rPr>
              <a:t>void</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printArr</a:t>
            </a:r>
            <a:r>
              <a:rPr lang="en-US" sz="1800" dirty="0" smtClean="0">
                <a:latin typeface="Consolas" pitchFamily="49" charset="0"/>
                <a:cs typeface="Consolas" pitchFamily="49" charset="0"/>
              </a:rPr>
              <a:t>(</a:t>
            </a:r>
            <a:r>
              <a:rPr lang="en-US" sz="1800" dirty="0" smtClean="0">
                <a:solidFill>
                  <a:srgbClr val="0070C0"/>
                </a:solidFill>
                <a:latin typeface="Consolas" pitchFamily="49" charset="0"/>
                <a:cs typeface="Consolas" pitchFamily="49" charset="0"/>
              </a:rPr>
              <a:t>int</a:t>
            </a:r>
            <a:r>
              <a:rPr lang="en-US" sz="1800" dirty="0" smtClean="0">
                <a:latin typeface="Consolas" pitchFamily="49" charset="0"/>
                <a:cs typeface="Consolas" pitchFamily="49" charset="0"/>
              </a:rPr>
              <a:t> arr[], </a:t>
            </a:r>
            <a:r>
              <a:rPr lang="en-US" sz="1800" dirty="0" smtClean="0">
                <a:solidFill>
                  <a:srgbClr val="0070C0"/>
                </a:solidFill>
                <a:latin typeface="Consolas" pitchFamily="49" charset="0"/>
                <a:cs typeface="Consolas" pitchFamily="49" charset="0"/>
              </a:rPr>
              <a:t>int</a:t>
            </a:r>
            <a:r>
              <a:rPr lang="en-US" sz="1800" dirty="0" smtClean="0">
                <a:latin typeface="Consolas" pitchFamily="49" charset="0"/>
                <a:cs typeface="Consolas" pitchFamily="49" charset="0"/>
              </a:rPr>
              <a:t> size) {…}</a:t>
            </a:r>
            <a:endParaRPr lang="he-IL" sz="1800" dirty="0" smtClean="0">
              <a:latin typeface="Consolas" pitchFamily="49" charset="0"/>
            </a:endParaRPr>
          </a:p>
          <a:p>
            <a:pPr marL="514350" indent="-514350" algn="l" rtl="0">
              <a:spcBef>
                <a:spcPct val="0"/>
              </a:spcBef>
              <a:buFont typeface="Franklin Gothic Book" pitchFamily="34" charset="0"/>
              <a:buAutoNum type="arabicPeriod"/>
            </a:pPr>
            <a:r>
              <a:rPr lang="fr-FR" sz="1800" dirty="0" err="1" smtClean="0">
                <a:solidFill>
                  <a:srgbClr val="0070C0"/>
                </a:solidFill>
                <a:latin typeface="Consolas" pitchFamily="49" charset="0"/>
                <a:cs typeface="Consolas" pitchFamily="49" charset="0"/>
              </a:rPr>
              <a:t>int</a:t>
            </a:r>
            <a:r>
              <a:rPr lang="fr-FR" sz="1800" dirty="0" smtClean="0">
                <a:latin typeface="Consolas" pitchFamily="49" charset="0"/>
                <a:cs typeface="Consolas" pitchFamily="49" charset="0"/>
              </a:rPr>
              <a:t> </a:t>
            </a:r>
            <a:r>
              <a:rPr lang="fr-FR" sz="1800" dirty="0" err="1" smtClean="0">
                <a:latin typeface="Consolas" pitchFamily="49" charset="0"/>
                <a:cs typeface="Consolas" pitchFamily="49" charset="0"/>
              </a:rPr>
              <a:t>compareInt</a:t>
            </a:r>
            <a:r>
              <a:rPr lang="fr-FR" sz="1800" dirty="0" smtClean="0">
                <a:latin typeface="Consolas" pitchFamily="49" charset="0"/>
                <a:cs typeface="Consolas" pitchFamily="49" charset="0"/>
              </a:rPr>
              <a:t>(</a:t>
            </a:r>
            <a:r>
              <a:rPr lang="fr-FR" sz="1800" dirty="0" err="1" smtClean="0">
                <a:solidFill>
                  <a:srgbClr val="0070C0"/>
                </a:solidFill>
                <a:latin typeface="Consolas" pitchFamily="49" charset="0"/>
                <a:cs typeface="Consolas" pitchFamily="49" charset="0"/>
              </a:rPr>
              <a:t>const</a:t>
            </a:r>
            <a:r>
              <a:rPr lang="fr-FR" sz="1800" dirty="0" smtClean="0">
                <a:solidFill>
                  <a:srgbClr val="0070C0"/>
                </a:solidFill>
                <a:latin typeface="Consolas" pitchFamily="49" charset="0"/>
                <a:cs typeface="Consolas" pitchFamily="49" charset="0"/>
              </a:rPr>
              <a:t> </a:t>
            </a:r>
            <a:r>
              <a:rPr lang="fr-FR" sz="1800" dirty="0" err="1" smtClean="0">
                <a:solidFill>
                  <a:srgbClr val="0070C0"/>
                </a:solidFill>
                <a:latin typeface="Consolas" pitchFamily="49" charset="0"/>
                <a:cs typeface="Consolas" pitchFamily="49" charset="0"/>
              </a:rPr>
              <a:t>void</a:t>
            </a:r>
            <a:r>
              <a:rPr lang="fr-FR" sz="1800" dirty="0" smtClean="0">
                <a:latin typeface="Consolas" pitchFamily="49" charset="0"/>
                <a:cs typeface="Consolas" pitchFamily="49" charset="0"/>
              </a:rPr>
              <a:t>* a, </a:t>
            </a:r>
            <a:r>
              <a:rPr lang="fr-FR" sz="1800" dirty="0" err="1" smtClean="0">
                <a:solidFill>
                  <a:srgbClr val="0070C0"/>
                </a:solidFill>
                <a:latin typeface="Consolas" pitchFamily="49" charset="0"/>
                <a:cs typeface="Consolas" pitchFamily="49" charset="0"/>
              </a:rPr>
              <a:t>const</a:t>
            </a:r>
            <a:r>
              <a:rPr lang="fr-FR" sz="1800" dirty="0" smtClean="0">
                <a:solidFill>
                  <a:srgbClr val="0070C0"/>
                </a:solidFill>
                <a:latin typeface="Consolas" pitchFamily="49" charset="0"/>
                <a:cs typeface="Consolas" pitchFamily="49" charset="0"/>
              </a:rPr>
              <a:t> </a:t>
            </a:r>
            <a:r>
              <a:rPr lang="fr-FR" sz="1800" dirty="0" err="1" smtClean="0">
                <a:solidFill>
                  <a:srgbClr val="0070C0"/>
                </a:solidFill>
                <a:latin typeface="Consolas" pitchFamily="49" charset="0"/>
                <a:cs typeface="Consolas" pitchFamily="49" charset="0"/>
              </a:rPr>
              <a:t>void</a:t>
            </a:r>
            <a:r>
              <a:rPr lang="fr-FR" sz="1800" dirty="0" smtClean="0">
                <a:latin typeface="Consolas" pitchFamily="49" charset="0"/>
                <a:cs typeface="Consolas" pitchFamily="49" charset="0"/>
              </a:rPr>
              <a:t>* b)</a:t>
            </a:r>
          </a:p>
          <a:p>
            <a:pPr marL="514350" indent="-514350" algn="l" rtl="0">
              <a:spcBef>
                <a:spcPct val="0"/>
              </a:spcBef>
              <a:buFont typeface="Franklin Gothic Book" pitchFamily="34" charset="0"/>
              <a:buAutoNum type="arabicPeriod"/>
            </a:pPr>
            <a:r>
              <a:rPr lang="he-IL" sz="1800" dirty="0" smtClean="0">
                <a:latin typeface="Consolas" pitchFamily="49" charset="0"/>
              </a:rPr>
              <a:t>}</a:t>
            </a:r>
          </a:p>
          <a:p>
            <a:pPr marL="514350" indent="-514350" algn="l" rtl="0">
              <a:spcBef>
                <a:spcPct val="0"/>
              </a:spcBef>
              <a:buFont typeface="Franklin Gothic Book" pitchFamily="34" charset="0"/>
              <a:buAutoNum type="arabicPeriod"/>
            </a:pPr>
            <a:r>
              <a:rPr lang="en-US" sz="1800" dirty="0" smtClean="0">
                <a:latin typeface="Consolas" pitchFamily="49" charset="0"/>
                <a:cs typeface="Consolas" pitchFamily="49" charset="0"/>
              </a:rPr>
              <a:t>	</a:t>
            </a:r>
            <a:r>
              <a:rPr lang="en-US" sz="1800" dirty="0" smtClean="0">
                <a:solidFill>
                  <a:srgbClr val="0070C0"/>
                </a:solidFill>
                <a:latin typeface="Consolas" pitchFamily="49" charset="0"/>
                <a:cs typeface="Consolas" pitchFamily="49" charset="0"/>
              </a:rPr>
              <a:t>int</a:t>
            </a:r>
            <a:r>
              <a:rPr lang="en-US" sz="1800" dirty="0" smtClean="0">
                <a:latin typeface="Consolas" pitchFamily="49" charset="0"/>
                <a:cs typeface="Consolas" pitchFamily="49" charset="0"/>
              </a:rPr>
              <a:t> num1 = *(</a:t>
            </a:r>
            <a:r>
              <a:rPr lang="en-US" sz="1800" dirty="0" smtClean="0">
                <a:solidFill>
                  <a:srgbClr val="0070C0"/>
                </a:solidFill>
                <a:latin typeface="Consolas" pitchFamily="49" charset="0"/>
                <a:cs typeface="Consolas" pitchFamily="49" charset="0"/>
              </a:rPr>
              <a:t>const int</a:t>
            </a:r>
            <a:r>
              <a:rPr lang="en-US" sz="1800" dirty="0" smtClean="0">
                <a:latin typeface="Consolas" pitchFamily="49" charset="0"/>
                <a:cs typeface="Consolas" pitchFamily="49" charset="0"/>
              </a:rPr>
              <a:t>*)a;</a:t>
            </a:r>
          </a:p>
          <a:p>
            <a:pPr marL="514350" indent="-514350" algn="l" rtl="0">
              <a:spcBef>
                <a:spcPct val="0"/>
              </a:spcBef>
              <a:buFont typeface="Franklin Gothic Book" pitchFamily="34" charset="0"/>
              <a:buAutoNum type="arabicPeriod"/>
            </a:pPr>
            <a:r>
              <a:rPr lang="en-US" sz="1800" dirty="0" smtClean="0">
                <a:latin typeface="Consolas" pitchFamily="49" charset="0"/>
                <a:cs typeface="Consolas" pitchFamily="49" charset="0"/>
              </a:rPr>
              <a:t>	</a:t>
            </a:r>
            <a:r>
              <a:rPr lang="en-US" sz="1800" dirty="0" smtClean="0">
                <a:solidFill>
                  <a:srgbClr val="0070C0"/>
                </a:solidFill>
                <a:latin typeface="Consolas" pitchFamily="49" charset="0"/>
                <a:cs typeface="Consolas" pitchFamily="49" charset="0"/>
              </a:rPr>
              <a:t>int</a:t>
            </a:r>
            <a:r>
              <a:rPr lang="en-US" sz="1800" dirty="0" smtClean="0">
                <a:latin typeface="Consolas" pitchFamily="49" charset="0"/>
                <a:cs typeface="Consolas" pitchFamily="49" charset="0"/>
              </a:rPr>
              <a:t> num2 = *(</a:t>
            </a:r>
            <a:r>
              <a:rPr lang="en-US" sz="1800" dirty="0" smtClean="0">
                <a:solidFill>
                  <a:srgbClr val="0070C0"/>
                </a:solidFill>
                <a:latin typeface="Consolas" pitchFamily="49" charset="0"/>
                <a:cs typeface="Consolas" pitchFamily="49" charset="0"/>
              </a:rPr>
              <a:t>const int</a:t>
            </a:r>
            <a:r>
              <a:rPr lang="en-US" sz="1800" dirty="0" smtClean="0">
                <a:latin typeface="Consolas" pitchFamily="49" charset="0"/>
                <a:cs typeface="Consolas" pitchFamily="49" charset="0"/>
              </a:rPr>
              <a:t>*)b;</a:t>
            </a:r>
          </a:p>
          <a:p>
            <a:pPr marL="514350" indent="-514350" algn="l" rtl="0">
              <a:spcBef>
                <a:spcPct val="0"/>
              </a:spcBef>
              <a:buFont typeface="Franklin Gothic Book" pitchFamily="34" charset="0"/>
              <a:buAutoNum type="arabicPeriod"/>
            </a:pPr>
            <a:r>
              <a:rPr lang="he-IL" sz="1800" dirty="0" smtClean="0">
                <a:latin typeface="Consolas" pitchFamily="49" charset="0"/>
              </a:rPr>
              <a:t> </a:t>
            </a:r>
          </a:p>
          <a:p>
            <a:pPr marL="514350" indent="-514350" algn="l" rtl="0">
              <a:spcBef>
                <a:spcPct val="0"/>
              </a:spcBef>
              <a:buFont typeface="Franklin Gothic Book" pitchFamily="34" charset="0"/>
              <a:buAutoNum type="arabicPeriod"/>
            </a:pPr>
            <a:r>
              <a:rPr lang="pt-BR" sz="1800" dirty="0" smtClean="0">
                <a:latin typeface="Consolas" pitchFamily="49" charset="0"/>
                <a:cs typeface="Consolas" pitchFamily="49" charset="0"/>
              </a:rPr>
              <a:t>	</a:t>
            </a:r>
            <a:r>
              <a:rPr lang="pt-BR" sz="1800" dirty="0" smtClean="0">
                <a:solidFill>
                  <a:srgbClr val="0070C0"/>
                </a:solidFill>
                <a:latin typeface="Consolas" pitchFamily="49" charset="0"/>
                <a:cs typeface="Consolas" pitchFamily="49" charset="0"/>
              </a:rPr>
              <a:t>if</a:t>
            </a:r>
            <a:r>
              <a:rPr lang="pt-BR" sz="1800" dirty="0" smtClean="0">
                <a:latin typeface="Consolas" pitchFamily="49" charset="0"/>
                <a:cs typeface="Consolas" pitchFamily="49" charset="0"/>
              </a:rPr>
              <a:t> (num1 &lt; num2)	       </a:t>
            </a:r>
            <a:r>
              <a:rPr lang="pt-BR" sz="1800" dirty="0" smtClean="0">
                <a:solidFill>
                  <a:srgbClr val="0070C0"/>
                </a:solidFill>
                <a:latin typeface="Consolas" pitchFamily="49" charset="0"/>
                <a:cs typeface="Consolas" pitchFamily="49" charset="0"/>
              </a:rPr>
              <a:t>return</a:t>
            </a:r>
            <a:r>
              <a:rPr lang="pt-BR" sz="1800" dirty="0" smtClean="0">
                <a:latin typeface="Consolas" pitchFamily="49" charset="0"/>
                <a:cs typeface="Consolas" pitchFamily="49" charset="0"/>
              </a:rPr>
              <a:t> -1;</a:t>
            </a:r>
          </a:p>
          <a:p>
            <a:pPr marL="514350" indent="-514350" algn="l" rtl="0">
              <a:spcBef>
                <a:spcPct val="0"/>
              </a:spcBef>
              <a:buFont typeface="Franklin Gothic Book" pitchFamily="34" charset="0"/>
              <a:buAutoNum type="arabicPeriod"/>
            </a:pPr>
            <a:r>
              <a:rPr lang="pt-BR" sz="1800" dirty="0" smtClean="0">
                <a:latin typeface="Consolas" pitchFamily="49" charset="0"/>
                <a:cs typeface="Consolas" pitchFamily="49" charset="0"/>
              </a:rPr>
              <a:t>	</a:t>
            </a:r>
            <a:r>
              <a:rPr lang="pt-BR" sz="1800" dirty="0" smtClean="0">
                <a:solidFill>
                  <a:srgbClr val="0070C0"/>
                </a:solidFill>
                <a:latin typeface="Consolas" pitchFamily="49" charset="0"/>
                <a:cs typeface="Consolas" pitchFamily="49" charset="0"/>
              </a:rPr>
              <a:t>else if</a:t>
            </a:r>
            <a:r>
              <a:rPr lang="pt-BR" sz="1800" dirty="0" smtClean="0">
                <a:latin typeface="Consolas" pitchFamily="49" charset="0"/>
                <a:cs typeface="Consolas" pitchFamily="49" charset="0"/>
              </a:rPr>
              <a:t> (num1 &gt; num2)   </a:t>
            </a:r>
            <a:r>
              <a:rPr lang="pt-BR" sz="1800" dirty="0" smtClean="0">
                <a:solidFill>
                  <a:srgbClr val="0070C0"/>
                </a:solidFill>
                <a:latin typeface="Consolas" pitchFamily="49" charset="0"/>
                <a:cs typeface="Consolas" pitchFamily="49" charset="0"/>
              </a:rPr>
              <a:t>return</a:t>
            </a:r>
            <a:r>
              <a:rPr lang="pt-BR" sz="1800" dirty="0" smtClean="0">
                <a:latin typeface="Consolas" pitchFamily="49" charset="0"/>
                <a:cs typeface="Consolas" pitchFamily="49" charset="0"/>
              </a:rPr>
              <a:t> 1;</a:t>
            </a:r>
          </a:p>
          <a:p>
            <a:pPr marL="514350" indent="-514350" algn="l" rtl="0">
              <a:spcBef>
                <a:spcPct val="0"/>
              </a:spcBef>
              <a:buFont typeface="Franklin Gothic Book" pitchFamily="34" charset="0"/>
              <a:buAutoNum type="arabicPeriod"/>
            </a:pPr>
            <a:r>
              <a:rPr lang="en-US" sz="1800" dirty="0" smtClean="0">
                <a:latin typeface="Consolas" pitchFamily="49" charset="0"/>
                <a:cs typeface="Consolas" pitchFamily="49" charset="0"/>
              </a:rPr>
              <a:t>	</a:t>
            </a:r>
            <a:r>
              <a:rPr lang="en-US" sz="1800" dirty="0" smtClean="0">
                <a:solidFill>
                  <a:srgbClr val="0070C0"/>
                </a:solidFill>
                <a:latin typeface="Consolas" pitchFamily="49" charset="0"/>
                <a:cs typeface="Consolas" pitchFamily="49" charset="0"/>
              </a:rPr>
              <a:t>else</a:t>
            </a:r>
            <a:r>
              <a:rPr lang="en-US" sz="1800" dirty="0" smtClean="0">
                <a:latin typeface="Consolas" pitchFamily="49" charset="0"/>
                <a:cs typeface="Consolas" pitchFamily="49" charset="0"/>
              </a:rPr>
              <a:t>                    </a:t>
            </a:r>
            <a:r>
              <a:rPr lang="en-US" sz="1800" dirty="0" smtClean="0">
                <a:solidFill>
                  <a:srgbClr val="0070C0"/>
                </a:solidFill>
                <a:latin typeface="Consolas" pitchFamily="49" charset="0"/>
                <a:cs typeface="Consolas" pitchFamily="49" charset="0"/>
              </a:rPr>
              <a:t>return</a:t>
            </a:r>
            <a:r>
              <a:rPr lang="en-US" sz="1800" dirty="0" smtClean="0">
                <a:latin typeface="Consolas" pitchFamily="49" charset="0"/>
                <a:cs typeface="Consolas" pitchFamily="49" charset="0"/>
              </a:rPr>
              <a:t> 0;</a:t>
            </a:r>
          </a:p>
          <a:p>
            <a:pPr marL="514350" indent="-514350" algn="l" rtl="0">
              <a:spcBef>
                <a:spcPct val="0"/>
              </a:spcBef>
              <a:buFont typeface="Franklin Gothic Book" pitchFamily="34" charset="0"/>
              <a:buAutoNum type="arabicPeriod"/>
            </a:pPr>
            <a:r>
              <a:rPr lang="he-IL" sz="1800" dirty="0" smtClean="0">
                <a:latin typeface="Consolas" pitchFamily="49" charset="0"/>
              </a:rPr>
              <a:t>{</a:t>
            </a:r>
          </a:p>
          <a:p>
            <a:pPr marL="514350" indent="-514350" algn="l" rtl="0">
              <a:spcBef>
                <a:spcPct val="0"/>
              </a:spcBef>
              <a:buFont typeface="Franklin Gothic Book" pitchFamily="34" charset="0"/>
              <a:buAutoNum type="arabicPeriod"/>
            </a:pPr>
            <a:r>
              <a:rPr lang="he-IL" sz="1800" dirty="0" smtClean="0">
                <a:latin typeface="Consolas" pitchFamily="49" charset="0"/>
              </a:rPr>
              <a:t> </a:t>
            </a:r>
          </a:p>
          <a:p>
            <a:pPr marL="514350" indent="-514350" algn="l" rtl="0">
              <a:spcBef>
                <a:spcPct val="0"/>
              </a:spcBef>
              <a:buFont typeface="Franklin Gothic Book" pitchFamily="34" charset="0"/>
              <a:buAutoNum type="arabicPeriod"/>
            </a:pPr>
            <a:r>
              <a:rPr lang="en-US" sz="1800" dirty="0" smtClean="0">
                <a:solidFill>
                  <a:srgbClr val="0070C0"/>
                </a:solidFill>
                <a:latin typeface="Consolas" pitchFamily="49" charset="0"/>
                <a:cs typeface="Consolas" pitchFamily="49" charset="0"/>
              </a:rPr>
              <a:t>void</a:t>
            </a:r>
            <a:r>
              <a:rPr lang="en-US" sz="1800" dirty="0" smtClean="0">
                <a:latin typeface="Consolas" pitchFamily="49" charset="0"/>
                <a:cs typeface="Consolas" pitchFamily="49" charset="0"/>
              </a:rPr>
              <a:t> main()</a:t>
            </a:r>
          </a:p>
          <a:p>
            <a:pPr marL="514350" indent="-514350" algn="l" rtl="0">
              <a:spcBef>
                <a:spcPct val="0"/>
              </a:spcBef>
              <a:buFont typeface="Franklin Gothic Book" pitchFamily="34" charset="0"/>
              <a:buAutoNum type="arabicPeriod"/>
            </a:pPr>
            <a:r>
              <a:rPr lang="en-US" sz="1800" dirty="0" smtClean="0">
                <a:latin typeface="Consolas" pitchFamily="49" charset="0"/>
                <a:cs typeface="Consolas" pitchFamily="49" charset="0"/>
              </a:rPr>
              <a:t>{</a:t>
            </a:r>
            <a:endParaRPr lang="he-IL" sz="1800" dirty="0" smtClean="0">
              <a:latin typeface="Consolas" pitchFamily="49" charset="0"/>
            </a:endParaRPr>
          </a:p>
          <a:p>
            <a:pPr marL="514350" indent="-514350" algn="l" rtl="0">
              <a:spcBef>
                <a:spcPct val="0"/>
              </a:spcBef>
              <a:buFont typeface="Franklin Gothic Book" pitchFamily="34" charset="0"/>
              <a:buAutoNum type="arabicPeriod"/>
            </a:pPr>
            <a:r>
              <a:rPr lang="en-US" sz="1800" dirty="0" smtClean="0">
                <a:latin typeface="Consolas" pitchFamily="49" charset="0"/>
                <a:cs typeface="Consolas" pitchFamily="49" charset="0"/>
              </a:rPr>
              <a:t>	</a:t>
            </a:r>
            <a:r>
              <a:rPr lang="en-US" sz="1800" dirty="0" smtClean="0">
                <a:solidFill>
                  <a:srgbClr val="0070C0"/>
                </a:solidFill>
                <a:latin typeface="Consolas" pitchFamily="49" charset="0"/>
                <a:cs typeface="Consolas" pitchFamily="49" charset="0"/>
              </a:rPr>
              <a:t>int</a:t>
            </a:r>
            <a:r>
              <a:rPr lang="en-US" sz="1800" dirty="0" smtClean="0">
                <a:latin typeface="Consolas" pitchFamily="49" charset="0"/>
                <a:cs typeface="Consolas" pitchFamily="49" charset="0"/>
              </a:rPr>
              <a:t> arr[] = {6,2,8,3,6,1,2};</a:t>
            </a:r>
          </a:p>
          <a:p>
            <a:pPr marL="514350" indent="-514350" algn="l" rtl="0">
              <a:spcBef>
                <a:spcPct val="0"/>
              </a:spcBef>
              <a:buFont typeface="Franklin Gothic Book" pitchFamily="34" charset="0"/>
              <a:buAutoNum type="arabicPeriod"/>
            </a:pPr>
            <a:r>
              <a:rPr lang="en-US" sz="1800" dirty="0" smtClean="0">
                <a:latin typeface="Consolas" pitchFamily="49" charset="0"/>
                <a:cs typeface="Consolas" pitchFamily="49" charset="0"/>
              </a:rPr>
              <a:t>	</a:t>
            </a:r>
            <a:r>
              <a:rPr lang="en-US" sz="1800" dirty="0" smtClean="0">
                <a:solidFill>
                  <a:srgbClr val="0070C0"/>
                </a:solidFill>
                <a:latin typeface="Consolas" pitchFamily="49" charset="0"/>
                <a:cs typeface="Consolas" pitchFamily="49" charset="0"/>
              </a:rPr>
              <a:t>int</a:t>
            </a:r>
            <a:r>
              <a:rPr lang="en-US" sz="1800" dirty="0" smtClean="0">
                <a:latin typeface="Consolas" pitchFamily="49" charset="0"/>
                <a:cs typeface="Consolas" pitchFamily="49" charset="0"/>
              </a:rPr>
              <a:t> size = </a:t>
            </a:r>
            <a:r>
              <a:rPr lang="en-US" sz="1800" dirty="0" err="1" smtClean="0">
                <a:solidFill>
                  <a:srgbClr val="0070C0"/>
                </a:solidFill>
                <a:latin typeface="Consolas" pitchFamily="49" charset="0"/>
                <a:cs typeface="Consolas" pitchFamily="49" charset="0"/>
              </a:rPr>
              <a:t>sizeof</a:t>
            </a:r>
            <a:r>
              <a:rPr lang="en-US" sz="1800" dirty="0" smtClean="0">
                <a:latin typeface="Consolas" pitchFamily="49" charset="0"/>
                <a:cs typeface="Consolas" pitchFamily="49" charset="0"/>
              </a:rPr>
              <a:t>(</a:t>
            </a:r>
            <a:r>
              <a:rPr lang="en-US" sz="1800" dirty="0" err="1" smtClean="0">
                <a:latin typeface="Consolas" pitchFamily="49" charset="0"/>
                <a:cs typeface="Consolas" pitchFamily="49" charset="0"/>
              </a:rPr>
              <a:t>arr</a:t>
            </a:r>
            <a:r>
              <a:rPr lang="en-US" sz="1800" dirty="0" smtClean="0">
                <a:latin typeface="Consolas" pitchFamily="49" charset="0"/>
                <a:cs typeface="Consolas" pitchFamily="49" charset="0"/>
              </a:rPr>
              <a:t>)/</a:t>
            </a:r>
            <a:r>
              <a:rPr lang="en-US" sz="1800" dirty="0" err="1" smtClean="0">
                <a:solidFill>
                  <a:srgbClr val="0070C0"/>
                </a:solidFill>
                <a:latin typeface="Consolas" pitchFamily="49" charset="0"/>
                <a:cs typeface="Consolas" pitchFamily="49" charset="0"/>
              </a:rPr>
              <a:t>sizeof</a:t>
            </a:r>
            <a:r>
              <a:rPr lang="en-US" sz="1800" dirty="0" smtClean="0">
                <a:latin typeface="Consolas" pitchFamily="49" charset="0"/>
                <a:cs typeface="Consolas" pitchFamily="49" charset="0"/>
              </a:rPr>
              <a:t>(</a:t>
            </a:r>
            <a:r>
              <a:rPr lang="en-US" sz="1800" dirty="0" err="1" smtClean="0">
                <a:latin typeface="Consolas" pitchFamily="49" charset="0"/>
                <a:cs typeface="Consolas" pitchFamily="49" charset="0"/>
              </a:rPr>
              <a:t>arr</a:t>
            </a:r>
            <a:r>
              <a:rPr lang="en-US" sz="1800" dirty="0" smtClean="0">
                <a:latin typeface="Consolas" pitchFamily="49" charset="0"/>
                <a:cs typeface="Consolas" pitchFamily="49" charset="0"/>
              </a:rPr>
              <a:t>[0]);</a:t>
            </a:r>
          </a:p>
          <a:p>
            <a:pPr marL="514350" indent="-514350" algn="l" rtl="0">
              <a:spcBef>
                <a:spcPct val="0"/>
              </a:spcBef>
              <a:buFont typeface="Franklin Gothic Book" pitchFamily="34" charset="0"/>
              <a:buAutoNum type="arabicPeriod"/>
            </a:pPr>
            <a:r>
              <a:rPr lang="en-US" sz="1800" dirty="0" smtClean="0">
                <a:latin typeface="Consolas" pitchFamily="49" charset="0"/>
                <a:cs typeface="Consolas" pitchFamily="49" charset="0"/>
              </a:rPr>
              <a:t>	</a:t>
            </a:r>
            <a:r>
              <a:rPr lang="en-US" sz="1800" dirty="0" smtClean="0">
                <a:solidFill>
                  <a:srgbClr val="0070C0"/>
                </a:solidFill>
                <a:latin typeface="Consolas" pitchFamily="49" charset="0"/>
                <a:cs typeface="Consolas" pitchFamily="49" charset="0"/>
              </a:rPr>
              <a:t>int</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lookFor</a:t>
            </a:r>
            <a:r>
              <a:rPr lang="en-US" sz="1800" dirty="0" smtClean="0">
                <a:latin typeface="Consolas" pitchFamily="49" charset="0"/>
                <a:cs typeface="Consolas" pitchFamily="49" charset="0"/>
              </a:rPr>
              <a:t>;</a:t>
            </a:r>
          </a:p>
          <a:p>
            <a:pPr marL="514350" indent="-514350" algn="l" rtl="0">
              <a:spcBef>
                <a:spcPct val="0"/>
              </a:spcBef>
              <a:buFont typeface="Franklin Gothic Book" pitchFamily="34" charset="0"/>
              <a:buAutoNum type="arabicPeriod"/>
            </a:pPr>
            <a:r>
              <a:rPr lang="en-US" sz="1800" dirty="0" smtClean="0">
                <a:latin typeface="Consolas" pitchFamily="49" charset="0"/>
                <a:cs typeface="Consolas" pitchFamily="49" charset="0"/>
              </a:rPr>
              <a:t>	</a:t>
            </a:r>
            <a:r>
              <a:rPr lang="en-US" sz="1800" dirty="0" smtClean="0">
                <a:solidFill>
                  <a:srgbClr val="0070C0"/>
                </a:solidFill>
                <a:latin typeface="Consolas" pitchFamily="49" charset="0"/>
                <a:cs typeface="Consolas" pitchFamily="49" charset="0"/>
              </a:rPr>
              <a:t>int</a:t>
            </a:r>
            <a:r>
              <a:rPr lang="en-US" sz="1800" dirty="0" smtClean="0">
                <a:latin typeface="Consolas" pitchFamily="49" charset="0"/>
                <a:cs typeface="Consolas" pitchFamily="49" charset="0"/>
              </a:rPr>
              <a:t>* found;</a:t>
            </a:r>
          </a:p>
          <a:p>
            <a:pPr marL="514350" indent="-514350" algn="l" rtl="0">
              <a:spcBef>
                <a:spcPct val="0"/>
              </a:spcBef>
              <a:buFont typeface="Franklin Gothic Book" pitchFamily="34" charset="0"/>
              <a:buAutoNum type="arabicPeriod"/>
            </a:pPr>
            <a:r>
              <a:rPr lang="he-IL" sz="1800" dirty="0" smtClean="0">
                <a:latin typeface="Consolas" pitchFamily="49" charset="0"/>
              </a:rPr>
              <a:t>	</a:t>
            </a:r>
          </a:p>
          <a:p>
            <a:pPr marL="514350" indent="-514350" algn="l" rtl="0">
              <a:spcBef>
                <a:spcPct val="0"/>
              </a:spcBef>
              <a:buFont typeface="Franklin Gothic Book" pitchFamily="34" charset="0"/>
              <a:buAutoNum type="arabicPeriod"/>
            </a:pP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qsort</a:t>
            </a:r>
            <a:r>
              <a:rPr lang="en-US" sz="1800" dirty="0" smtClean="0">
                <a:latin typeface="Consolas" pitchFamily="49" charset="0"/>
                <a:cs typeface="Consolas" pitchFamily="49" charset="0"/>
              </a:rPr>
              <a:t>(</a:t>
            </a:r>
            <a:r>
              <a:rPr lang="en-US" sz="1800" dirty="0" err="1" smtClean="0">
                <a:latin typeface="Consolas" pitchFamily="49" charset="0"/>
                <a:cs typeface="Consolas" pitchFamily="49" charset="0"/>
              </a:rPr>
              <a:t>arr</a:t>
            </a:r>
            <a:r>
              <a:rPr lang="en-US" sz="1800" dirty="0" smtClean="0">
                <a:latin typeface="Consolas" pitchFamily="49" charset="0"/>
                <a:cs typeface="Consolas" pitchFamily="49" charset="0"/>
              </a:rPr>
              <a:t>, size, </a:t>
            </a:r>
            <a:r>
              <a:rPr lang="en-US" sz="1800" dirty="0" err="1" smtClean="0">
                <a:solidFill>
                  <a:srgbClr val="0070C0"/>
                </a:solidFill>
                <a:latin typeface="Consolas" pitchFamily="49" charset="0"/>
                <a:cs typeface="Consolas" pitchFamily="49" charset="0"/>
              </a:rPr>
              <a:t>sizeof</a:t>
            </a:r>
            <a:r>
              <a:rPr lang="en-US" sz="1800" dirty="0" smtClean="0">
                <a:latin typeface="Consolas" pitchFamily="49" charset="0"/>
                <a:cs typeface="Consolas" pitchFamily="49" charset="0"/>
              </a:rPr>
              <a:t>(</a:t>
            </a:r>
            <a:r>
              <a:rPr lang="en-US" sz="1800" dirty="0" err="1" smtClean="0">
                <a:latin typeface="Consolas" pitchFamily="49" charset="0"/>
                <a:cs typeface="Consolas" pitchFamily="49" charset="0"/>
              </a:rPr>
              <a:t>int</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compareInt</a:t>
            </a:r>
            <a:r>
              <a:rPr lang="en-US" sz="1800" dirty="0" smtClean="0">
                <a:latin typeface="Consolas" pitchFamily="49" charset="0"/>
                <a:cs typeface="Consolas" pitchFamily="49" charset="0"/>
              </a:rPr>
              <a:t>);</a:t>
            </a:r>
            <a:endParaRPr lang="he-IL" sz="1800" dirty="0" smtClean="0">
              <a:latin typeface="Consolas" pitchFamily="49" charset="0"/>
            </a:endParaRPr>
          </a:p>
          <a:p>
            <a:pPr marL="514350" indent="-514350" algn="l" rtl="0">
              <a:spcBef>
                <a:spcPct val="0"/>
              </a:spcBef>
              <a:buFont typeface="Franklin Gothic Book" pitchFamily="34" charset="0"/>
              <a:buAutoNum type="arabicPeriod"/>
            </a:pP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lookFor</a:t>
            </a:r>
            <a:r>
              <a:rPr lang="en-US" sz="1800" dirty="0" smtClean="0">
                <a:latin typeface="Consolas" pitchFamily="49" charset="0"/>
                <a:cs typeface="Consolas" pitchFamily="49" charset="0"/>
              </a:rPr>
              <a:t> = 8;</a:t>
            </a:r>
          </a:p>
          <a:p>
            <a:pPr marL="514350" indent="-514350" algn="l" rtl="0">
              <a:spcBef>
                <a:spcPct val="0"/>
              </a:spcBef>
              <a:buFont typeface="Franklin Gothic Book" pitchFamily="34" charset="0"/>
              <a:buAutoNum type="arabicPeriod"/>
            </a:pPr>
            <a:r>
              <a:rPr lang="en-US" sz="1800" dirty="0" smtClean="0">
                <a:latin typeface="Consolas" pitchFamily="49" charset="0"/>
                <a:cs typeface="Consolas" pitchFamily="49" charset="0"/>
              </a:rPr>
              <a:t>	found = </a:t>
            </a:r>
            <a:r>
              <a:rPr lang="en-US" sz="1800" dirty="0" err="1" smtClean="0">
                <a:latin typeface="Consolas" pitchFamily="49" charset="0"/>
                <a:cs typeface="Consolas" pitchFamily="49" charset="0"/>
              </a:rPr>
              <a:t>bsearch</a:t>
            </a:r>
            <a:r>
              <a:rPr lang="en-US" sz="1800" dirty="0" smtClean="0">
                <a:latin typeface="Consolas" pitchFamily="49" charset="0"/>
                <a:cs typeface="Consolas" pitchFamily="49" charset="0"/>
              </a:rPr>
              <a:t>(&amp;</a:t>
            </a:r>
            <a:r>
              <a:rPr lang="en-US" sz="1800" dirty="0" err="1" smtClean="0">
                <a:latin typeface="Consolas" pitchFamily="49" charset="0"/>
                <a:cs typeface="Consolas" pitchFamily="49" charset="0"/>
              </a:rPr>
              <a:t>lookFor</a:t>
            </a:r>
            <a:r>
              <a:rPr lang="en-US" sz="1800" dirty="0" smtClean="0">
                <a:latin typeface="Consolas" pitchFamily="49" charset="0"/>
                <a:cs typeface="Consolas" pitchFamily="49" charset="0"/>
              </a:rPr>
              <a:t>, arr, size, </a:t>
            </a:r>
            <a:r>
              <a:rPr lang="en-US" sz="1800" dirty="0" err="1" smtClean="0">
                <a:solidFill>
                  <a:srgbClr val="0070C0"/>
                </a:solidFill>
                <a:latin typeface="Consolas" pitchFamily="49" charset="0"/>
                <a:cs typeface="Consolas" pitchFamily="49" charset="0"/>
              </a:rPr>
              <a:t>sizeof</a:t>
            </a:r>
            <a:r>
              <a:rPr lang="en-US" sz="1800" dirty="0" smtClean="0">
                <a:latin typeface="Consolas" pitchFamily="49" charset="0"/>
                <a:cs typeface="Consolas" pitchFamily="49" charset="0"/>
              </a:rPr>
              <a:t>(int), </a:t>
            </a:r>
            <a:r>
              <a:rPr lang="en-US" sz="1800" dirty="0" err="1" smtClean="0">
                <a:latin typeface="Consolas" pitchFamily="49" charset="0"/>
                <a:cs typeface="Consolas" pitchFamily="49" charset="0"/>
              </a:rPr>
              <a:t>compareInt</a:t>
            </a:r>
            <a:r>
              <a:rPr lang="en-US" sz="1800" dirty="0" smtClean="0">
                <a:latin typeface="Consolas" pitchFamily="49" charset="0"/>
                <a:cs typeface="Consolas" pitchFamily="49" charset="0"/>
              </a:rPr>
              <a:t>);</a:t>
            </a:r>
          </a:p>
          <a:p>
            <a:pPr marL="514350" indent="-514350" algn="l" rtl="0">
              <a:spcBef>
                <a:spcPct val="0"/>
              </a:spcBef>
              <a:buFont typeface="Franklin Gothic Book" pitchFamily="34" charset="0"/>
              <a:buAutoNum type="arabicPeriod"/>
            </a:pP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lookFor</a:t>
            </a:r>
            <a:r>
              <a:rPr lang="en-US" sz="1800" dirty="0" smtClean="0">
                <a:latin typeface="Consolas" pitchFamily="49" charset="0"/>
                <a:cs typeface="Consolas" pitchFamily="49" charset="0"/>
              </a:rPr>
              <a:t> = 9;</a:t>
            </a:r>
          </a:p>
          <a:p>
            <a:pPr marL="514350" indent="-514350" algn="l" rtl="0">
              <a:spcBef>
                <a:spcPct val="0"/>
              </a:spcBef>
              <a:buFont typeface="Franklin Gothic Book" pitchFamily="34" charset="0"/>
              <a:buAutoNum type="arabicPeriod"/>
            </a:pPr>
            <a:r>
              <a:rPr lang="en-US" sz="1800" dirty="0" smtClean="0">
                <a:latin typeface="Consolas" pitchFamily="49" charset="0"/>
                <a:cs typeface="Consolas" pitchFamily="49" charset="0"/>
              </a:rPr>
              <a:t>	found = </a:t>
            </a:r>
            <a:r>
              <a:rPr lang="en-US" sz="1800" dirty="0" err="1" smtClean="0">
                <a:latin typeface="Consolas" pitchFamily="49" charset="0"/>
                <a:cs typeface="Consolas" pitchFamily="49" charset="0"/>
              </a:rPr>
              <a:t>bsearch</a:t>
            </a:r>
            <a:r>
              <a:rPr lang="en-US" sz="1800" dirty="0" smtClean="0">
                <a:latin typeface="Consolas" pitchFamily="49" charset="0"/>
                <a:cs typeface="Consolas" pitchFamily="49" charset="0"/>
              </a:rPr>
              <a:t>(&amp;</a:t>
            </a:r>
            <a:r>
              <a:rPr lang="en-US" sz="1800" dirty="0" err="1" smtClean="0">
                <a:latin typeface="Consolas" pitchFamily="49" charset="0"/>
                <a:cs typeface="Consolas" pitchFamily="49" charset="0"/>
              </a:rPr>
              <a:t>lookFor</a:t>
            </a:r>
            <a:r>
              <a:rPr lang="en-US" sz="1800" dirty="0" smtClean="0">
                <a:latin typeface="Consolas" pitchFamily="49" charset="0"/>
                <a:cs typeface="Consolas" pitchFamily="49" charset="0"/>
              </a:rPr>
              <a:t>, arr, size, </a:t>
            </a:r>
            <a:r>
              <a:rPr lang="en-US" sz="1800" dirty="0" err="1" smtClean="0">
                <a:solidFill>
                  <a:srgbClr val="0070C0"/>
                </a:solidFill>
                <a:latin typeface="Consolas" pitchFamily="49" charset="0"/>
                <a:cs typeface="Consolas" pitchFamily="49" charset="0"/>
              </a:rPr>
              <a:t>sizeof</a:t>
            </a:r>
            <a:r>
              <a:rPr lang="en-US" sz="1800" dirty="0" smtClean="0">
                <a:latin typeface="Consolas" pitchFamily="49" charset="0"/>
                <a:cs typeface="Consolas" pitchFamily="49" charset="0"/>
              </a:rPr>
              <a:t>(int), </a:t>
            </a:r>
            <a:r>
              <a:rPr lang="en-US" sz="1800" dirty="0" err="1" smtClean="0">
                <a:latin typeface="Consolas" pitchFamily="49" charset="0"/>
                <a:cs typeface="Consolas" pitchFamily="49" charset="0"/>
              </a:rPr>
              <a:t>compareInt</a:t>
            </a:r>
            <a:r>
              <a:rPr lang="en-US" sz="1800" dirty="0" smtClean="0">
                <a:latin typeface="Consolas" pitchFamily="49" charset="0"/>
                <a:cs typeface="Consolas" pitchFamily="49" charset="0"/>
              </a:rPr>
              <a:t>);</a:t>
            </a:r>
          </a:p>
          <a:p>
            <a:pPr marL="514350" indent="-514350" algn="l" rtl="0">
              <a:spcBef>
                <a:spcPct val="0"/>
              </a:spcBef>
              <a:buFont typeface="Franklin Gothic Book" pitchFamily="34" charset="0"/>
              <a:buAutoNum type="arabicPeriod"/>
            </a:pPr>
            <a:r>
              <a:rPr lang="en-US" sz="1800" dirty="0" smtClean="0">
                <a:latin typeface="Consolas" pitchFamily="49" charset="0"/>
                <a:cs typeface="Consolas" pitchFamily="49" charset="0"/>
              </a:rPr>
              <a:t>}</a:t>
            </a:r>
            <a:endParaRPr lang="he-IL" sz="1800" dirty="0" smtClean="0">
              <a:latin typeface="Consolas" pitchFamily="49" charset="0"/>
            </a:endParaRPr>
          </a:p>
          <a:p>
            <a:pPr marL="514350" indent="-514350" algn="l" rtl="0">
              <a:spcBef>
                <a:spcPct val="0"/>
              </a:spcBef>
              <a:buFont typeface="Franklin Gothic Book" pitchFamily="34" charset="0"/>
              <a:buAutoNum type="arabicPeriod"/>
            </a:pPr>
            <a:endParaRPr lang="he-IL" sz="1800" dirty="0" smtClean="0">
              <a:latin typeface="Consolas" pitchFamily="49" charset="0"/>
            </a:endParaRPr>
          </a:p>
        </p:txBody>
      </p:sp>
      <p:sp>
        <p:nvSpPr>
          <p:cNvPr id="4" name="Rectangular Callout 9"/>
          <p:cNvSpPr/>
          <p:nvPr/>
        </p:nvSpPr>
        <p:spPr>
          <a:xfrm>
            <a:off x="-1548680" y="5373216"/>
            <a:ext cx="2344688" cy="360040"/>
          </a:xfrm>
          <a:prstGeom prst="wedgeRectCallout">
            <a:avLst>
              <a:gd name="adj1" fmla="val 74196"/>
              <a:gd name="adj2" fmla="val 37389"/>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sz="1400" b="1" dirty="0" smtClean="0"/>
              <a:t>אין צורך ב- </a:t>
            </a:r>
            <a:r>
              <a:rPr lang="en-US" sz="1400" b="1" dirty="0" smtClean="0"/>
              <a:t>casting</a:t>
            </a:r>
            <a:endParaRPr lang="he-IL" sz="1400" b="1" dirty="0"/>
          </a:p>
        </p:txBody>
      </p:sp>
      <p:sp>
        <p:nvSpPr>
          <p:cNvPr id="5" name="Rectangular Callout 9"/>
          <p:cNvSpPr/>
          <p:nvPr/>
        </p:nvSpPr>
        <p:spPr>
          <a:xfrm>
            <a:off x="-1980728" y="5893114"/>
            <a:ext cx="2344688" cy="704237"/>
          </a:xfrm>
          <a:prstGeom prst="wedgeRectCallout">
            <a:avLst>
              <a:gd name="adj1" fmla="val 92429"/>
              <a:gd name="adj2" fmla="val -19351"/>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sz="1400" b="1" dirty="0" err="1" smtClean="0"/>
              <a:t>הפונקצייה</a:t>
            </a:r>
            <a:r>
              <a:rPr lang="he-IL" sz="1400" b="1" dirty="0" smtClean="0"/>
              <a:t> תחזיר </a:t>
            </a:r>
            <a:r>
              <a:rPr lang="en-US" sz="1400" b="1" dirty="0" smtClean="0"/>
              <a:t>NULL</a:t>
            </a:r>
            <a:endParaRPr lang="en-US" sz="1400" b="1" dirty="0"/>
          </a:p>
          <a:p>
            <a:pPr algn="ctr" rtl="1">
              <a:defRPr/>
            </a:pPr>
            <a:r>
              <a:rPr lang="he-IL" sz="1400" b="1" dirty="0" smtClean="0"/>
              <a:t>יש לתפוס מקרה זה אחרת יש תעופה</a:t>
            </a:r>
            <a:endParaRPr lang="he-IL" sz="1400" b="1" dirty="0"/>
          </a:p>
        </p:txBody>
      </p:sp>
      <p:sp>
        <p:nvSpPr>
          <p:cNvPr id="6" name="Rectangular Callout 9"/>
          <p:cNvSpPr/>
          <p:nvPr/>
        </p:nvSpPr>
        <p:spPr>
          <a:xfrm>
            <a:off x="-1986685" y="4437112"/>
            <a:ext cx="2344688" cy="360040"/>
          </a:xfrm>
          <a:prstGeom prst="wedgeRectCallout">
            <a:avLst>
              <a:gd name="adj1" fmla="val 94455"/>
              <a:gd name="adj2" fmla="val 192411"/>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sz="1400" b="1" dirty="0" smtClean="0"/>
              <a:t>נמיין לפני חיפוש בינארי</a:t>
            </a:r>
            <a:endParaRPr lang="he-IL" sz="1400" b="1" dirty="0"/>
          </a:p>
        </p:txBody>
      </p:sp>
      <p:sp>
        <p:nvSpPr>
          <p:cNvPr id="7" name="Rectangular Callout 9"/>
          <p:cNvSpPr/>
          <p:nvPr/>
        </p:nvSpPr>
        <p:spPr>
          <a:xfrm>
            <a:off x="7380312" y="3724205"/>
            <a:ext cx="2344688" cy="648072"/>
          </a:xfrm>
          <a:prstGeom prst="wedgeRectCallout">
            <a:avLst>
              <a:gd name="adj1" fmla="val -44826"/>
              <a:gd name="adj2" fmla="val 235289"/>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sz="1400" b="1" dirty="0" smtClean="0"/>
              <a:t>אין צורך ב- </a:t>
            </a:r>
            <a:r>
              <a:rPr lang="he-IL" sz="1400" b="1" dirty="0"/>
              <a:t>קריטריון המיון וההשוואה זהים!!!</a:t>
            </a:r>
          </a:p>
          <a:p>
            <a:pPr algn="ctr" rtl="1">
              <a:defRPr/>
            </a:pPr>
            <a:endParaRPr lang="he-IL" sz="1400" b="1" dirty="0"/>
          </a:p>
        </p:txBody>
      </p:sp>
      <p:sp>
        <p:nvSpPr>
          <p:cNvPr id="8" name="Rectangular Callout 9"/>
          <p:cNvSpPr/>
          <p:nvPr/>
        </p:nvSpPr>
        <p:spPr>
          <a:xfrm>
            <a:off x="7380312" y="3717032"/>
            <a:ext cx="2344688" cy="648072"/>
          </a:xfrm>
          <a:prstGeom prst="wedgeRectCallout">
            <a:avLst>
              <a:gd name="adj1" fmla="val -143083"/>
              <a:gd name="adj2" fmla="val 16749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sz="1400" b="1" dirty="0" smtClean="0">
                <a:solidFill>
                  <a:schemeClr val="tx1"/>
                </a:solidFill>
              </a:rPr>
              <a:t>קריטריון המיון וההשוואה זהים!!!</a:t>
            </a:r>
            <a:endParaRPr lang="he-IL" sz="1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i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ox(in)">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mtClean="0"/>
              <a:t>enum</a:t>
            </a:r>
            <a:endParaRPr lang="he-IL" smtClean="0"/>
          </a:p>
        </p:txBody>
      </p:sp>
      <p:sp>
        <p:nvSpPr>
          <p:cNvPr id="37891" name="Content Placeholder 2"/>
          <p:cNvSpPr>
            <a:spLocks noGrp="1"/>
          </p:cNvSpPr>
          <p:nvPr>
            <p:ph sz="quarter" idx="1"/>
          </p:nvPr>
        </p:nvSpPr>
        <p:spPr/>
        <p:txBody>
          <a:bodyPr>
            <a:normAutofit fontScale="92500" lnSpcReduction="10000"/>
          </a:bodyPr>
          <a:lstStyle/>
          <a:p>
            <a:r>
              <a:rPr lang="he-IL" dirty="0" smtClean="0"/>
              <a:t>הגדרת טיפוס חדש שיכיל ערך מספרי מתוך קבוצה מוגדרת מראש</a:t>
            </a:r>
          </a:p>
          <a:p>
            <a:r>
              <a:rPr lang="he-IL" dirty="0" smtClean="0"/>
              <a:t>כלומר, </a:t>
            </a:r>
            <a:r>
              <a:rPr lang="he-IL" b="1" dirty="0" smtClean="0"/>
              <a:t>הגדרת אוסף קבועים בעלי קשר לוגי</a:t>
            </a:r>
          </a:p>
          <a:p>
            <a:r>
              <a:rPr lang="he-IL" dirty="0" smtClean="0"/>
              <a:t>למשל: ימות השבוע, אוסף צבעים, ערכים </a:t>
            </a:r>
            <a:r>
              <a:rPr lang="he-IL" dirty="0" err="1" smtClean="0"/>
              <a:t>בוליאנים</a:t>
            </a:r>
            <a:r>
              <a:rPr lang="he-IL" dirty="0" smtClean="0"/>
              <a:t> וכד'</a:t>
            </a:r>
          </a:p>
          <a:p>
            <a:r>
              <a:rPr lang="he-IL" dirty="0" smtClean="0"/>
              <a:t>דוגמא:</a:t>
            </a:r>
          </a:p>
          <a:p>
            <a:pPr algn="l" rtl="0">
              <a:buFont typeface="Wingdings 2" pitchFamily="18" charset="2"/>
              <a:buNone/>
            </a:pPr>
            <a:r>
              <a:rPr lang="en-US" dirty="0" err="1" smtClean="0"/>
              <a:t>enum</a:t>
            </a:r>
            <a:r>
              <a:rPr lang="en-US" dirty="0" smtClean="0"/>
              <a:t> </a:t>
            </a:r>
            <a:r>
              <a:rPr lang="en-US" dirty="0" err="1" smtClean="0"/>
              <a:t>boolean</a:t>
            </a:r>
            <a:r>
              <a:rPr lang="en-US" dirty="0" smtClean="0"/>
              <a:t> {FALSE, TRUE};</a:t>
            </a:r>
          </a:p>
          <a:p>
            <a:pPr lvl="1"/>
            <a:r>
              <a:rPr lang="he-IL" dirty="0" smtClean="0"/>
              <a:t>זוהי הגדרה של 2 קבועים, </a:t>
            </a:r>
            <a:r>
              <a:rPr lang="he-IL" b="1" u="sng" dirty="0" smtClean="0">
                <a:solidFill>
                  <a:srgbClr val="C00000"/>
                </a:solidFill>
              </a:rPr>
              <a:t>הראשון מקבל באופן </a:t>
            </a:r>
            <a:r>
              <a:rPr lang="he-IL" b="1" u="sng" dirty="0" err="1" smtClean="0">
                <a:solidFill>
                  <a:srgbClr val="C00000"/>
                </a:solidFill>
              </a:rPr>
              <a:t>אטומטי</a:t>
            </a:r>
            <a:r>
              <a:rPr lang="he-IL" b="1" u="sng" dirty="0" smtClean="0">
                <a:solidFill>
                  <a:schemeClr val="bg1"/>
                </a:solidFill>
              </a:rPr>
              <a:t> </a:t>
            </a:r>
            <a:r>
              <a:rPr lang="he-IL" dirty="0" smtClean="0"/>
              <a:t>את הערך 0, זה שאחריו את הערך 1 </a:t>
            </a:r>
            <a:r>
              <a:rPr lang="he-IL" dirty="0" err="1" smtClean="0"/>
              <a:t>וכו</a:t>
            </a:r>
            <a:r>
              <a:rPr lang="he-IL" dirty="0" smtClean="0"/>
              <a:t>'.</a:t>
            </a:r>
          </a:p>
          <a:p>
            <a:r>
              <a:rPr lang="he-IL" dirty="0" smtClean="0"/>
              <a:t>שם הטיפוס הוא - </a:t>
            </a:r>
            <a:r>
              <a:rPr lang="en-US" dirty="0" smtClean="0"/>
              <a:t> : </a:t>
            </a:r>
            <a:r>
              <a:rPr lang="en-US" dirty="0" err="1" smtClean="0"/>
              <a:t>enum</a:t>
            </a:r>
            <a:r>
              <a:rPr lang="en-US" dirty="0" smtClean="0"/>
              <a:t> </a:t>
            </a:r>
            <a:r>
              <a:rPr lang="en-US" dirty="0" err="1" smtClean="0"/>
              <a:t>boolean</a:t>
            </a:r>
            <a:r>
              <a:rPr lang="he-IL" dirty="0" smtClean="0"/>
              <a:t> וניתן לקצרו באמצעות </a:t>
            </a:r>
            <a:r>
              <a:rPr lang="en-US" dirty="0" err="1" smtClean="0"/>
              <a:t>typedef</a:t>
            </a:r>
            <a:r>
              <a:rPr lang="he-IL" dirty="0" smtClean="0"/>
              <a:t>:</a:t>
            </a:r>
          </a:p>
          <a:p>
            <a:pPr algn="l" rtl="0">
              <a:buFont typeface="Wingdings 2" pitchFamily="18" charset="2"/>
              <a:buNone/>
            </a:pPr>
            <a:r>
              <a:rPr lang="en-US" dirty="0" err="1" smtClean="0"/>
              <a:t>typedef</a:t>
            </a:r>
            <a:r>
              <a:rPr lang="en-US" dirty="0" smtClean="0"/>
              <a:t> </a:t>
            </a:r>
            <a:r>
              <a:rPr lang="en-US" dirty="0" err="1" smtClean="0"/>
              <a:t>enum</a:t>
            </a:r>
            <a:r>
              <a:rPr lang="en-US" dirty="0" smtClean="0"/>
              <a:t> {FALSE, TRUE} </a:t>
            </a:r>
            <a:r>
              <a:rPr lang="en-US" dirty="0" err="1" smtClean="0"/>
              <a:t>boolean</a:t>
            </a:r>
            <a:r>
              <a:rPr lang="en-US" dirty="0" smtClean="0"/>
              <a:t>;</a:t>
            </a:r>
          </a:p>
          <a:p>
            <a:r>
              <a:rPr lang="he-IL" dirty="0" smtClean="0"/>
              <a:t>כעת נוכל להגדיר בתוכנית משתנים מטיפוס </a:t>
            </a:r>
            <a:r>
              <a:rPr lang="en-US" dirty="0" err="1" smtClean="0"/>
              <a:t>boolean</a:t>
            </a:r>
            <a:r>
              <a:rPr lang="he-IL" dirty="0" smtClean="0"/>
              <a:t> ולתת להם את הערכים </a:t>
            </a:r>
            <a:r>
              <a:rPr lang="en-US" dirty="0" smtClean="0"/>
              <a:t>FALSE/TRUE</a:t>
            </a:r>
          </a:p>
          <a:p>
            <a:pPr algn="l" rtl="0">
              <a:buFont typeface="Wingdings 2" pitchFamily="18" charset="2"/>
              <a:buNone/>
            </a:pPr>
            <a:endParaRPr lang="en-US" dirty="0" smtClean="0"/>
          </a:p>
          <a:p>
            <a:endParaRPr lang="he-IL" dirty="0" smtClean="0"/>
          </a:p>
          <a:p>
            <a:pPr lvl="1"/>
            <a:endParaRPr lang="he-IL"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mtClean="0"/>
              <a:t>enum </a:t>
            </a:r>
            <a:r>
              <a:rPr lang="he-IL" smtClean="0"/>
              <a:t> - מתן ערך שגוי</a:t>
            </a:r>
          </a:p>
        </p:txBody>
      </p:sp>
      <p:sp>
        <p:nvSpPr>
          <p:cNvPr id="38915" name="Content Placeholder 2"/>
          <p:cNvSpPr>
            <a:spLocks noGrp="1"/>
          </p:cNvSpPr>
          <p:nvPr>
            <p:ph sz="quarter" idx="1"/>
          </p:nvPr>
        </p:nvSpPr>
        <p:spPr/>
        <p:txBody>
          <a:bodyPr>
            <a:normAutofit lnSpcReduction="10000"/>
          </a:bodyPr>
          <a:lstStyle/>
          <a:p>
            <a:r>
              <a:rPr lang="he-IL" dirty="0" smtClean="0"/>
              <a:t>כאשר מסתכלים </a:t>
            </a:r>
            <a:r>
              <a:rPr lang="he-IL" dirty="0" err="1" smtClean="0"/>
              <a:t>בדיבגר</a:t>
            </a:r>
            <a:r>
              <a:rPr lang="he-IL" dirty="0" smtClean="0"/>
              <a:t> על ערכו של משתנה מטיפוס </a:t>
            </a:r>
            <a:r>
              <a:rPr lang="en-US" dirty="0" err="1" smtClean="0"/>
              <a:t>enum</a:t>
            </a:r>
            <a:r>
              <a:rPr lang="he-IL" dirty="0" smtClean="0"/>
              <a:t> רואים את</a:t>
            </a:r>
            <a:r>
              <a:rPr lang="he-IL" u="sng" dirty="0" smtClean="0"/>
              <a:t> שם הקבוע</a:t>
            </a:r>
            <a:r>
              <a:rPr lang="he-IL" dirty="0" smtClean="0"/>
              <a:t>, ולא את ערכו</a:t>
            </a:r>
          </a:p>
          <a:p>
            <a:r>
              <a:rPr lang="he-IL" dirty="0" smtClean="0"/>
              <a:t>אם ניתן למשתנה מטיפוס ה- </a:t>
            </a:r>
            <a:r>
              <a:rPr lang="en-US" dirty="0" err="1" smtClean="0"/>
              <a:t>enum</a:t>
            </a:r>
            <a:r>
              <a:rPr lang="he-IL" dirty="0" smtClean="0"/>
              <a:t> ערך מספרי שאינו הוגדר בקבוצת הערכים שלו, נראה את הערך המספרי (לא נקבל שגיאה)</a:t>
            </a:r>
          </a:p>
          <a:p>
            <a:pPr>
              <a:buFont typeface="Wingdings 2" pitchFamily="18" charset="2"/>
              <a:buNone/>
            </a:pPr>
            <a:endParaRPr lang="he-IL" dirty="0" smtClean="0"/>
          </a:p>
          <a:p>
            <a:pPr algn="l" rtl="0">
              <a:buFont typeface="Wingdings 2" pitchFamily="18" charset="2"/>
              <a:buNone/>
            </a:pPr>
            <a:r>
              <a:rPr lang="en-US" sz="2000" dirty="0" err="1" smtClean="0"/>
              <a:t>typedef</a:t>
            </a:r>
            <a:r>
              <a:rPr lang="en-US" sz="2000" dirty="0" smtClean="0"/>
              <a:t> </a:t>
            </a:r>
            <a:r>
              <a:rPr lang="en-US" sz="2000" dirty="0" err="1" smtClean="0"/>
              <a:t>enum</a:t>
            </a:r>
            <a:r>
              <a:rPr lang="en-US" sz="2000" dirty="0" smtClean="0"/>
              <a:t> {FALSE, TRUE} </a:t>
            </a:r>
            <a:r>
              <a:rPr lang="en-US" sz="2000" dirty="0" err="1" smtClean="0"/>
              <a:t>boolean</a:t>
            </a:r>
            <a:r>
              <a:rPr lang="en-US" sz="2000" dirty="0" smtClean="0"/>
              <a:t>;</a:t>
            </a:r>
            <a:endParaRPr lang="he-IL" sz="2000" dirty="0" smtClean="0"/>
          </a:p>
          <a:p>
            <a:pPr algn="l" rtl="0">
              <a:buFont typeface="Wingdings 2" pitchFamily="18" charset="2"/>
              <a:buNone/>
            </a:pPr>
            <a:r>
              <a:rPr lang="en-US" sz="2000" dirty="0" smtClean="0"/>
              <a:t>void main()</a:t>
            </a:r>
          </a:p>
          <a:p>
            <a:pPr algn="l" rtl="0">
              <a:buFont typeface="Wingdings 2" pitchFamily="18" charset="2"/>
              <a:buNone/>
            </a:pPr>
            <a:r>
              <a:rPr lang="he-IL" sz="2000" dirty="0" smtClean="0"/>
              <a:t>}</a:t>
            </a:r>
          </a:p>
          <a:p>
            <a:pPr algn="l" rtl="0">
              <a:buFont typeface="Wingdings 2" pitchFamily="18" charset="2"/>
              <a:buNone/>
            </a:pPr>
            <a:r>
              <a:rPr lang="en-US" sz="2000" dirty="0" smtClean="0"/>
              <a:t>	</a:t>
            </a:r>
            <a:r>
              <a:rPr lang="en-US" sz="2000" dirty="0" err="1" smtClean="0"/>
              <a:t>boolean</a:t>
            </a:r>
            <a:r>
              <a:rPr lang="en-US" sz="2000" dirty="0" smtClean="0"/>
              <a:t> b1 = TRUE;</a:t>
            </a:r>
          </a:p>
          <a:p>
            <a:pPr algn="l" rtl="0">
              <a:buFont typeface="Wingdings 2" pitchFamily="18" charset="2"/>
              <a:buNone/>
            </a:pPr>
            <a:r>
              <a:rPr lang="en-US" sz="2000" dirty="0" smtClean="0"/>
              <a:t>	</a:t>
            </a:r>
            <a:r>
              <a:rPr lang="en-US" sz="2000" dirty="0" err="1" smtClean="0"/>
              <a:t>boolean</a:t>
            </a:r>
            <a:r>
              <a:rPr lang="en-US" sz="2000" dirty="0" smtClean="0"/>
              <a:t> b2 = 3;</a:t>
            </a:r>
          </a:p>
          <a:p>
            <a:pPr algn="l" rtl="0">
              <a:buFont typeface="Wingdings 2" pitchFamily="18" charset="2"/>
              <a:buNone/>
            </a:pPr>
            <a:r>
              <a:rPr lang="pt-BR" sz="2000" dirty="0" smtClean="0"/>
              <a:t>	printf("b1=%d b2=%d\n", b1, b2);</a:t>
            </a:r>
          </a:p>
          <a:p>
            <a:pPr algn="l" rtl="0">
              <a:buFont typeface="Wingdings 2" pitchFamily="18" charset="2"/>
              <a:buNone/>
            </a:pPr>
            <a:r>
              <a:rPr lang="he-IL" sz="2000" dirty="0" smtClean="0"/>
              <a:t>{</a:t>
            </a:r>
          </a:p>
        </p:txBody>
      </p:sp>
      <p:pic>
        <p:nvPicPr>
          <p:cNvPr id="38918" name="Picture 2"/>
          <p:cNvPicPr>
            <a:picLocks noChangeAspect="1" noChangeArrowheads="1"/>
          </p:cNvPicPr>
          <p:nvPr/>
        </p:nvPicPr>
        <p:blipFill>
          <a:blip r:embed="rId2" cstate="print"/>
          <a:srcRect/>
          <a:stretch>
            <a:fillRect/>
          </a:stretch>
        </p:blipFill>
        <p:spPr bwMode="auto">
          <a:xfrm>
            <a:off x="5715000" y="3276600"/>
            <a:ext cx="2732088" cy="1481138"/>
          </a:xfrm>
          <a:prstGeom prst="rect">
            <a:avLst/>
          </a:prstGeom>
          <a:noFill/>
          <a:ln w="3175">
            <a:solidFill>
              <a:schemeClr val="tx1"/>
            </a:solidFill>
            <a:miter lim="800000"/>
            <a:headEnd/>
            <a:tailEnd/>
          </a:ln>
        </p:spPr>
      </p:pic>
      <p:pic>
        <p:nvPicPr>
          <p:cNvPr id="38919" name="Picture 3"/>
          <p:cNvPicPr>
            <a:picLocks noChangeAspect="1" noChangeArrowheads="1"/>
          </p:cNvPicPr>
          <p:nvPr/>
        </p:nvPicPr>
        <p:blipFill>
          <a:blip r:embed="rId3" cstate="print"/>
          <a:srcRect/>
          <a:stretch>
            <a:fillRect/>
          </a:stretch>
        </p:blipFill>
        <p:spPr bwMode="auto">
          <a:xfrm>
            <a:off x="4876800" y="4876800"/>
            <a:ext cx="4110038" cy="9382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he-IL" smtClean="0"/>
              <a:t>טריק לקבלת שמו של </a:t>
            </a:r>
            <a:r>
              <a:rPr lang="en-US" smtClean="0"/>
              <a:t>enum</a:t>
            </a:r>
            <a:endParaRPr lang="he-IL" smtClean="0"/>
          </a:p>
        </p:txBody>
      </p:sp>
      <p:sp>
        <p:nvSpPr>
          <p:cNvPr id="39939" name="Content Placeholder 2"/>
          <p:cNvSpPr>
            <a:spLocks noGrp="1"/>
          </p:cNvSpPr>
          <p:nvPr>
            <p:ph sz="quarter" idx="1"/>
          </p:nvPr>
        </p:nvSpPr>
        <p:spPr/>
        <p:txBody>
          <a:bodyPr/>
          <a:lstStyle/>
          <a:p>
            <a:r>
              <a:rPr lang="he-IL" dirty="0" smtClean="0"/>
              <a:t>ניתן להגדיר </a:t>
            </a:r>
            <a:r>
              <a:rPr lang="he-IL" u="sng" dirty="0" smtClean="0"/>
              <a:t>מערך גלובלי</a:t>
            </a:r>
            <a:r>
              <a:rPr lang="he-IL" dirty="0" smtClean="0"/>
              <a:t> של מחרוזות עם שמות ה- </a:t>
            </a:r>
            <a:r>
              <a:rPr lang="en-US" dirty="0" err="1" smtClean="0"/>
              <a:t>enum</a:t>
            </a:r>
            <a:r>
              <a:rPr lang="he-IL" dirty="0" smtClean="0"/>
              <a:t> בהתאמה לערכיהם</a:t>
            </a:r>
          </a:p>
          <a:p>
            <a:pPr algn="l" rtl="0">
              <a:buFont typeface="Wingdings 2" pitchFamily="18" charset="2"/>
              <a:buNone/>
            </a:pPr>
            <a:endParaRPr lang="he-IL" sz="2000" dirty="0" smtClean="0"/>
          </a:p>
          <a:p>
            <a:pPr algn="l" rtl="0">
              <a:buFont typeface="Wingdings 2" pitchFamily="18" charset="2"/>
              <a:buNone/>
            </a:pPr>
            <a:r>
              <a:rPr lang="en-US" sz="2000" dirty="0" err="1" smtClean="0"/>
              <a:t>typedef</a:t>
            </a:r>
            <a:r>
              <a:rPr lang="en-US" sz="2000" dirty="0" smtClean="0"/>
              <a:t> </a:t>
            </a:r>
            <a:r>
              <a:rPr lang="en-US" sz="2000" dirty="0" err="1" smtClean="0"/>
              <a:t>enum</a:t>
            </a:r>
            <a:r>
              <a:rPr lang="en-US" sz="2000" dirty="0" smtClean="0"/>
              <a:t> {White, Black, Red, Yellow, Blue} color;</a:t>
            </a:r>
          </a:p>
          <a:p>
            <a:pPr algn="l" rtl="0">
              <a:buFont typeface="Wingdings 2" pitchFamily="18" charset="2"/>
              <a:buNone/>
            </a:pPr>
            <a:r>
              <a:rPr lang="en-US" sz="2000" dirty="0" err="1" smtClean="0"/>
              <a:t>const</a:t>
            </a:r>
            <a:r>
              <a:rPr lang="en-US" sz="2000" dirty="0" smtClean="0"/>
              <a:t> char* colors[] = {"White", "Black", "Red", "Yellow", "Blue"};</a:t>
            </a:r>
          </a:p>
          <a:p>
            <a:pPr algn="l" rtl="0">
              <a:buFont typeface="Wingdings 2" pitchFamily="18" charset="2"/>
              <a:buNone/>
            </a:pPr>
            <a:endParaRPr lang="he-IL" sz="2000" dirty="0" smtClean="0"/>
          </a:p>
          <a:p>
            <a:pPr algn="l" rtl="0">
              <a:buFont typeface="Wingdings 2" pitchFamily="18" charset="2"/>
              <a:buNone/>
            </a:pPr>
            <a:r>
              <a:rPr lang="en-US" sz="2000" dirty="0" smtClean="0"/>
              <a:t>void main()</a:t>
            </a:r>
          </a:p>
          <a:p>
            <a:pPr algn="l" rtl="0">
              <a:buFont typeface="Wingdings 2" pitchFamily="18" charset="2"/>
              <a:buNone/>
            </a:pPr>
            <a:r>
              <a:rPr lang="en-US" sz="2000" dirty="0" smtClean="0"/>
              <a:t>{</a:t>
            </a:r>
            <a:endParaRPr lang="he-IL" sz="2000" dirty="0" smtClean="0"/>
          </a:p>
          <a:p>
            <a:pPr algn="l" rtl="0">
              <a:buFont typeface="Wingdings 2" pitchFamily="18" charset="2"/>
              <a:buNone/>
            </a:pPr>
            <a:r>
              <a:rPr lang="en-US" sz="2000" dirty="0" smtClean="0"/>
              <a:t>	color c = 2;</a:t>
            </a:r>
          </a:p>
          <a:p>
            <a:pPr algn="l" rtl="0">
              <a:buFont typeface="Wingdings 2" pitchFamily="18" charset="2"/>
              <a:buNone/>
            </a:pPr>
            <a:r>
              <a:rPr lang="en-US" sz="2000" dirty="0" smtClean="0"/>
              <a:t>	printf("Selected color is %s\n", colors[c]);</a:t>
            </a:r>
          </a:p>
          <a:p>
            <a:pPr algn="l" rtl="0">
              <a:buFont typeface="Wingdings 2" pitchFamily="18" charset="2"/>
              <a:buNone/>
            </a:pPr>
            <a:r>
              <a:rPr lang="en-US" sz="2000" dirty="0" smtClean="0"/>
              <a:t>}</a:t>
            </a:r>
            <a:endParaRPr lang="he-IL" sz="2000" dirty="0" smtClean="0"/>
          </a:p>
        </p:txBody>
      </p:sp>
      <p:pic>
        <p:nvPicPr>
          <p:cNvPr id="39942" name="Picture 2"/>
          <p:cNvPicPr>
            <a:picLocks noChangeAspect="1" noChangeArrowheads="1"/>
          </p:cNvPicPr>
          <p:nvPr/>
        </p:nvPicPr>
        <p:blipFill>
          <a:blip r:embed="rId2" cstate="print"/>
          <a:srcRect/>
          <a:stretch>
            <a:fillRect/>
          </a:stretch>
        </p:blipFill>
        <p:spPr bwMode="auto">
          <a:xfrm>
            <a:off x="76200" y="5862638"/>
            <a:ext cx="6434138" cy="9191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enum</a:t>
            </a:r>
            <a:r>
              <a:rPr lang="he-IL" smtClean="0"/>
              <a:t> – מתן ערכים שונים</a:t>
            </a:r>
          </a:p>
        </p:txBody>
      </p:sp>
      <p:sp>
        <p:nvSpPr>
          <p:cNvPr id="40963" name="Content Placeholder 2"/>
          <p:cNvSpPr>
            <a:spLocks noGrp="1"/>
          </p:cNvSpPr>
          <p:nvPr>
            <p:ph sz="quarter" idx="1"/>
          </p:nvPr>
        </p:nvSpPr>
        <p:spPr/>
        <p:txBody>
          <a:bodyPr/>
          <a:lstStyle/>
          <a:p>
            <a:r>
              <a:rPr lang="he-IL" smtClean="0"/>
              <a:t>ניתן לכל ערך באוסף לתת ערך שאינו עוקב לערך שלפניו, ע"י השמה:</a:t>
            </a:r>
          </a:p>
          <a:p>
            <a:endParaRPr lang="he-IL" smtClean="0"/>
          </a:p>
          <a:p>
            <a:pPr algn="l" rtl="0">
              <a:buFont typeface="Wingdings 2" pitchFamily="18" charset="2"/>
              <a:buNone/>
            </a:pPr>
            <a:r>
              <a:rPr lang="en-US" sz="2200" smtClean="0"/>
              <a:t>typedef enum {White=10, Black=20, Red=30, Yellow=40, Blue=50} color;</a:t>
            </a:r>
          </a:p>
          <a:p>
            <a:pPr algn="l" rtl="0">
              <a:buFont typeface="Wingdings 2" pitchFamily="18" charset="2"/>
              <a:buNone/>
            </a:pPr>
            <a:endParaRPr lang="he-IL" sz="2200" smtClean="0"/>
          </a:p>
          <a:p>
            <a:pPr algn="l" rtl="0">
              <a:buFont typeface="Wingdings 2" pitchFamily="18" charset="2"/>
              <a:buNone/>
            </a:pPr>
            <a:r>
              <a:rPr lang="en-US" sz="2200" smtClean="0"/>
              <a:t>void main()</a:t>
            </a:r>
          </a:p>
          <a:p>
            <a:pPr algn="l" rtl="0">
              <a:buFont typeface="Wingdings 2" pitchFamily="18" charset="2"/>
              <a:buNone/>
            </a:pPr>
            <a:r>
              <a:rPr lang="en-US" sz="2200" smtClean="0"/>
              <a:t>{</a:t>
            </a:r>
            <a:endParaRPr lang="he-IL" sz="2200" smtClean="0"/>
          </a:p>
          <a:p>
            <a:pPr algn="l" rtl="0">
              <a:buFont typeface="Wingdings 2" pitchFamily="18" charset="2"/>
              <a:buNone/>
            </a:pPr>
            <a:r>
              <a:rPr lang="en-US" sz="2200" smtClean="0"/>
              <a:t>	color c1 = 1, c2 = 10, c3 = 40, c4 = 45;</a:t>
            </a:r>
          </a:p>
          <a:p>
            <a:pPr algn="l" rtl="0">
              <a:buFont typeface="Wingdings 2" pitchFamily="18" charset="2"/>
              <a:buNone/>
            </a:pPr>
            <a:r>
              <a:rPr lang="he-IL" sz="2200" smtClean="0"/>
              <a:t>{</a:t>
            </a:r>
          </a:p>
        </p:txBody>
      </p:sp>
      <p:pic>
        <p:nvPicPr>
          <p:cNvPr id="40966" name="Picture 2"/>
          <p:cNvPicPr>
            <a:picLocks noChangeAspect="1" noChangeArrowheads="1"/>
          </p:cNvPicPr>
          <p:nvPr/>
        </p:nvPicPr>
        <p:blipFill>
          <a:blip r:embed="rId2" cstate="print"/>
          <a:srcRect/>
          <a:stretch>
            <a:fillRect/>
          </a:stretch>
        </p:blipFill>
        <p:spPr bwMode="auto">
          <a:xfrm>
            <a:off x="6300192" y="3429000"/>
            <a:ext cx="2336800" cy="2090738"/>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19200" y="3717032"/>
            <a:ext cx="6858000" cy="1159768"/>
          </a:xfrm>
        </p:spPr>
        <p:txBody>
          <a:bodyPr>
            <a:normAutofit fontScale="90000"/>
          </a:bodyPr>
          <a:lstStyle/>
          <a:p>
            <a:r>
              <a:rPr lang="en-US" dirty="0" smtClean="0"/>
              <a:t>Variadic Functions</a:t>
            </a:r>
            <a:r>
              <a:rPr lang="he-IL" dirty="0" smtClean="0"/>
              <a:t> </a:t>
            </a:r>
            <a:br>
              <a:rPr lang="he-IL" dirty="0" smtClean="0"/>
            </a:br>
            <a:r>
              <a:rPr lang="he-IL" dirty="0" smtClean="0"/>
              <a:t>(פונקציות המקבלות מספר פרמטרים משתנה)</a:t>
            </a:r>
            <a:br>
              <a:rPr lang="he-IL" dirty="0" smtClean="0"/>
            </a:br>
            <a:r>
              <a:rPr lang="he-IL" sz="2200" dirty="0" smtClean="0"/>
              <a:t>לדוגמא: </a:t>
            </a:r>
            <a:r>
              <a:rPr lang="en-US" sz="2200" dirty="0" smtClean="0"/>
              <a:t>printf  , </a:t>
            </a:r>
            <a:r>
              <a:rPr lang="en-US" sz="2200" dirty="0" err="1" smtClean="0"/>
              <a:t>scanf</a:t>
            </a:r>
            <a:r>
              <a:rPr lang="en-US" sz="2200" dirty="0" smtClean="0"/>
              <a:t> </a:t>
            </a:r>
            <a:r>
              <a:rPr lang="he-IL" sz="2200" dirty="0"/>
              <a:t> </a:t>
            </a:r>
            <a:r>
              <a:rPr lang="he-IL" sz="2200" dirty="0" smtClean="0"/>
              <a:t> ועוד</a:t>
            </a:r>
            <a:endParaRPr lang="en-US" sz="2200"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smtClean="0"/>
              <a:t>Variadic Function</a:t>
            </a:r>
            <a:endParaRPr lang="he-IL" dirty="0" smtClean="0"/>
          </a:p>
        </p:txBody>
      </p:sp>
      <p:sp>
        <p:nvSpPr>
          <p:cNvPr id="12291" name="Content Placeholder 2"/>
          <p:cNvSpPr>
            <a:spLocks noGrp="1"/>
          </p:cNvSpPr>
          <p:nvPr>
            <p:ph sz="quarter" idx="1"/>
          </p:nvPr>
        </p:nvSpPr>
        <p:spPr/>
        <p:txBody>
          <a:bodyPr>
            <a:normAutofit lnSpcReduction="10000"/>
          </a:bodyPr>
          <a:lstStyle/>
          <a:p>
            <a:r>
              <a:rPr lang="he-IL" dirty="0" smtClean="0"/>
              <a:t>עד היום ראינו כי בהגדרת הפונקציה יש להגדיר את כמות הפרמטרים שעליה לקבל, ויש לשלוח לה בדיוק כמות זו של ארגומנטים</a:t>
            </a:r>
          </a:p>
          <a:p>
            <a:r>
              <a:rPr lang="en-US" dirty="0" smtClean="0"/>
              <a:t>Variadic Function</a:t>
            </a:r>
            <a:r>
              <a:rPr lang="he-IL" dirty="0" smtClean="0"/>
              <a:t> היא פונקציה היכולה לקבל מספר משתנה של פרמטרים בכל פעם: </a:t>
            </a:r>
            <a:r>
              <a:rPr lang="en-US" dirty="0" smtClean="0"/>
              <a:t>variable argument list</a:t>
            </a:r>
            <a:endParaRPr lang="he-IL" dirty="0" smtClean="0"/>
          </a:p>
          <a:p>
            <a:pPr lvl="1"/>
            <a:r>
              <a:rPr lang="he-IL" dirty="0" smtClean="0"/>
              <a:t>למשל, נוכל לכתוב פונקציה המחשבת ממוצע, ופעם נעביר לה 4 מספרים, ופעם 8, עם אותו קוד, ובלי להעמיס על המשתמש לייצר עבורנו מערך (</a:t>
            </a:r>
            <a:r>
              <a:rPr lang="he-IL" b="1" dirty="0" smtClean="0">
                <a:solidFill>
                  <a:schemeClr val="tx1"/>
                </a:solidFill>
              </a:rPr>
              <a:t>הפרמטר הראשון הוא כמות המספרים המועברים</a:t>
            </a:r>
            <a:r>
              <a:rPr lang="he-IL" dirty="0" smtClean="0"/>
              <a:t>):</a:t>
            </a:r>
          </a:p>
          <a:p>
            <a:pPr lvl="1" algn="l" rtl="0">
              <a:buFont typeface="Wingdings 2" pitchFamily="18" charset="2"/>
              <a:buNone/>
            </a:pPr>
            <a:r>
              <a:rPr lang="en-US" dirty="0" err="1" smtClean="0"/>
              <a:t>calcAverage</a:t>
            </a:r>
            <a:r>
              <a:rPr lang="en-US" dirty="0" smtClean="0"/>
              <a:t>(4,3,4,7,2);</a:t>
            </a:r>
          </a:p>
          <a:p>
            <a:pPr lvl="1" algn="l" rtl="0">
              <a:buFont typeface="Wingdings 2" pitchFamily="18" charset="2"/>
              <a:buNone/>
            </a:pPr>
            <a:r>
              <a:rPr lang="en-US" dirty="0" err="1" smtClean="0"/>
              <a:t>calcAverage</a:t>
            </a:r>
            <a:r>
              <a:rPr lang="en-US" dirty="0" smtClean="0"/>
              <a:t>(8,3,4,7,2,8,2,3,4);</a:t>
            </a:r>
          </a:p>
          <a:p>
            <a:r>
              <a:rPr lang="he-IL" dirty="0" smtClean="0"/>
              <a:t>דוגמא ל- </a:t>
            </a:r>
            <a:r>
              <a:rPr lang="en-US" dirty="0" smtClean="0"/>
              <a:t>Variadic Function</a:t>
            </a:r>
            <a:r>
              <a:rPr lang="he-IL" dirty="0" smtClean="0"/>
              <a:t> שאנחנו מכירים:</a:t>
            </a:r>
          </a:p>
          <a:p>
            <a:pPr lvl="1"/>
            <a:r>
              <a:rPr lang="en-US" dirty="0" smtClean="0"/>
              <a:t>printf, </a:t>
            </a:r>
            <a:r>
              <a:rPr lang="en-US" dirty="0" err="1" smtClean="0"/>
              <a:t>scanf</a:t>
            </a:r>
            <a:endParaRPr lang="he-IL" dirty="0" smtClean="0"/>
          </a:p>
          <a:p>
            <a:pPr lvl="1" algn="l" rtl="0">
              <a:buFont typeface="Wingdings 2" pitchFamily="18" charset="2"/>
              <a:buNone/>
            </a:pPr>
            <a:endParaRPr lang="he-IL"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he-IL" dirty="0" smtClean="0"/>
              <a:t>כלים למימוש </a:t>
            </a:r>
            <a:r>
              <a:rPr lang="en-US" dirty="0" smtClean="0"/>
              <a:t>Variadic Function</a:t>
            </a:r>
            <a:endParaRPr lang="he-IL" dirty="0" smtClean="0"/>
          </a:p>
        </p:txBody>
      </p:sp>
      <p:sp>
        <p:nvSpPr>
          <p:cNvPr id="13315" name="Content Placeholder 2"/>
          <p:cNvSpPr>
            <a:spLocks noGrp="1"/>
          </p:cNvSpPr>
          <p:nvPr>
            <p:ph sz="quarter" idx="1"/>
          </p:nvPr>
        </p:nvSpPr>
        <p:spPr/>
        <p:txBody>
          <a:bodyPr/>
          <a:lstStyle/>
          <a:p>
            <a:r>
              <a:rPr lang="he-IL" dirty="0" smtClean="0"/>
              <a:t>בספריה </a:t>
            </a:r>
            <a:r>
              <a:rPr lang="en-US" b="1" dirty="0" err="1" smtClean="0"/>
              <a:t>stdarg.h</a:t>
            </a:r>
            <a:r>
              <a:rPr lang="he-IL" dirty="0" smtClean="0"/>
              <a:t> ישנם המאקרו הבאים הנדרשים לכתיבת </a:t>
            </a:r>
            <a:r>
              <a:rPr lang="en-US" dirty="0" smtClean="0"/>
              <a:t>Variadic Function</a:t>
            </a:r>
            <a:r>
              <a:rPr lang="he-IL" dirty="0" smtClean="0"/>
              <a:t>:</a:t>
            </a:r>
          </a:p>
          <a:p>
            <a:pPr lvl="1"/>
            <a:r>
              <a:rPr lang="en-US" dirty="0" err="1" smtClean="0"/>
              <a:t>va_list</a:t>
            </a:r>
            <a:r>
              <a:rPr lang="he-IL" dirty="0" smtClean="0"/>
              <a:t> – טיפוס חדש שיכיל את רשימת הפרמטרים המשתנה שהועברה לפונקציה</a:t>
            </a:r>
            <a:endParaRPr lang="en-US" dirty="0" smtClean="0"/>
          </a:p>
          <a:p>
            <a:pPr lvl="1"/>
            <a:r>
              <a:rPr lang="en-US" dirty="0" err="1" smtClean="0"/>
              <a:t>va_start</a:t>
            </a:r>
            <a:r>
              <a:rPr lang="he-IL" dirty="0" smtClean="0"/>
              <a:t> – מאקרו שתפקידו </a:t>
            </a:r>
            <a:r>
              <a:rPr lang="he-IL" b="1" dirty="0" smtClean="0"/>
              <a:t>לאתחל</a:t>
            </a:r>
            <a:r>
              <a:rPr lang="he-IL" dirty="0" smtClean="0"/>
              <a:t> את הרשימה הנ"ל החל מפרמטר </a:t>
            </a:r>
            <a:r>
              <a:rPr lang="he-IL" dirty="0" err="1" smtClean="0"/>
              <a:t>מסויים</a:t>
            </a:r>
            <a:endParaRPr lang="he-IL" dirty="0" smtClean="0"/>
          </a:p>
          <a:p>
            <a:pPr lvl="2"/>
            <a:r>
              <a:rPr lang="he-IL" b="1" dirty="0" smtClean="0"/>
              <a:t>כל </a:t>
            </a:r>
            <a:r>
              <a:rPr lang="en-US" b="1" dirty="0" smtClean="0"/>
              <a:t>Variadic Function</a:t>
            </a:r>
            <a:r>
              <a:rPr lang="he-IL" b="1" dirty="0" smtClean="0"/>
              <a:t> צריכה לקבל לפחות פרמטר אחד</a:t>
            </a:r>
            <a:endParaRPr lang="en-US" b="1" dirty="0" smtClean="0"/>
          </a:p>
          <a:p>
            <a:pPr lvl="1"/>
            <a:r>
              <a:rPr lang="en-US" dirty="0" err="1" smtClean="0"/>
              <a:t>va_arg</a:t>
            </a:r>
            <a:r>
              <a:rPr lang="he-IL" dirty="0" smtClean="0"/>
              <a:t> – מאקרו שתפקידו להביא את האיבר הבא מהרשימה</a:t>
            </a:r>
            <a:endParaRPr lang="en-US" dirty="0" smtClean="0"/>
          </a:p>
          <a:p>
            <a:pPr lvl="1"/>
            <a:r>
              <a:rPr lang="en-US" dirty="0" err="1" smtClean="0"/>
              <a:t>va_end</a:t>
            </a:r>
            <a:r>
              <a:rPr lang="he-IL" dirty="0" smtClean="0"/>
              <a:t> - מאקרו שתפקידו לשחרר את איברי הרשימה שהוקצתה ע"י </a:t>
            </a:r>
            <a:r>
              <a:rPr lang="en-US" dirty="0" err="1" smtClean="0"/>
              <a:t>va_list</a:t>
            </a:r>
            <a:endParaRPr lang="he-IL" dirty="0" smtClean="0"/>
          </a:p>
          <a:p>
            <a:pPr lvl="1"/>
            <a:endParaRPr lang="he-IL"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he-IL" smtClean="0"/>
              <a:t>תזכורת: מצביע לתא בודד במטריצה</a:t>
            </a:r>
          </a:p>
        </p:txBody>
      </p:sp>
      <p:sp>
        <p:nvSpPr>
          <p:cNvPr id="15396" name="Content Placeholder 2"/>
          <p:cNvSpPr>
            <a:spLocks noGrp="1"/>
          </p:cNvSpPr>
          <p:nvPr>
            <p:ph sz="quarter" idx="1"/>
          </p:nvPr>
        </p:nvSpPr>
        <p:spPr/>
        <p:txBody>
          <a:bodyPr/>
          <a:lstStyle/>
          <a:p>
            <a:pPr marL="457200" indent="-457200" algn="l" rtl="0">
              <a:spcBef>
                <a:spcPct val="0"/>
              </a:spcBef>
              <a:buFont typeface="Franklin Gothic Book" pitchFamily="34" charset="0"/>
              <a:buAutoNum type="arabicPeriod"/>
            </a:pPr>
            <a:r>
              <a:rPr lang="en-US" sz="2400" dirty="0" smtClean="0"/>
              <a:t>void main()</a:t>
            </a:r>
          </a:p>
          <a:p>
            <a:pPr marL="457200" indent="-457200" algn="l" rtl="0">
              <a:spcBef>
                <a:spcPct val="0"/>
              </a:spcBef>
              <a:buFont typeface="Franklin Gothic Book" pitchFamily="34" charset="0"/>
              <a:buAutoNum type="arabicPeriod"/>
            </a:pPr>
            <a:r>
              <a:rPr lang="he-IL" sz="2400" dirty="0" smtClean="0"/>
              <a:t>}</a:t>
            </a:r>
          </a:p>
          <a:p>
            <a:pPr marL="457200" indent="-457200" algn="l" rtl="0">
              <a:spcBef>
                <a:spcPct val="0"/>
              </a:spcBef>
              <a:buFont typeface="Franklin Gothic Book" pitchFamily="34" charset="0"/>
              <a:buAutoNum type="arabicPeriod"/>
            </a:pPr>
            <a:r>
              <a:rPr lang="en-US" sz="2400" dirty="0" smtClean="0"/>
              <a:t>	int matrix[][3]={ {1,2,3}, {4,5,6} };</a:t>
            </a:r>
          </a:p>
          <a:p>
            <a:pPr marL="457200" indent="-457200" algn="l" rtl="0">
              <a:spcBef>
                <a:spcPct val="0"/>
              </a:spcBef>
              <a:buFont typeface="Franklin Gothic Book" pitchFamily="34" charset="0"/>
              <a:buAutoNum type="arabicPeriod"/>
            </a:pPr>
            <a:r>
              <a:rPr lang="en-US" sz="2400" dirty="0" smtClean="0"/>
              <a:t> </a:t>
            </a:r>
            <a:endParaRPr lang="he-IL" sz="2400" dirty="0" smtClean="0"/>
          </a:p>
          <a:p>
            <a:pPr marL="457200" indent="-457200" algn="l" rtl="0">
              <a:spcBef>
                <a:spcPct val="0"/>
              </a:spcBef>
              <a:buFont typeface="Franklin Gothic Book" pitchFamily="34" charset="0"/>
              <a:buAutoNum type="arabicPeriod"/>
            </a:pPr>
            <a:r>
              <a:rPr lang="en-US" sz="2400" dirty="0" smtClean="0"/>
              <a:t>	printf("%d\n", matrix[1][1]);</a:t>
            </a:r>
          </a:p>
          <a:p>
            <a:pPr marL="457200" indent="-457200" algn="l" rtl="0">
              <a:spcBef>
                <a:spcPct val="0"/>
              </a:spcBef>
              <a:buFont typeface="Franklin Gothic Book" pitchFamily="34" charset="0"/>
              <a:buAutoNum type="arabicPeriod"/>
            </a:pPr>
            <a:r>
              <a:rPr lang="en-US" sz="2400" dirty="0" smtClean="0"/>
              <a:t>	printf("%d\n", (*(matrix+1))[1]);</a:t>
            </a:r>
          </a:p>
          <a:p>
            <a:pPr marL="457200" indent="-457200" algn="l" rtl="0">
              <a:spcBef>
                <a:spcPct val="0"/>
              </a:spcBef>
              <a:buFont typeface="Franklin Gothic Book" pitchFamily="34" charset="0"/>
              <a:buAutoNum type="arabicPeriod"/>
            </a:pPr>
            <a:r>
              <a:rPr lang="en-US" sz="2400" dirty="0" smtClean="0"/>
              <a:t>	printf("%d\n", *(matrix[1]+1));</a:t>
            </a:r>
          </a:p>
          <a:p>
            <a:pPr marL="457200" indent="-457200" algn="l" rtl="0">
              <a:spcBef>
                <a:spcPct val="0"/>
              </a:spcBef>
              <a:buFont typeface="Franklin Gothic Book" pitchFamily="34" charset="0"/>
              <a:buAutoNum type="arabicPeriod"/>
            </a:pPr>
            <a:r>
              <a:rPr lang="en-US" sz="2400" dirty="0" smtClean="0"/>
              <a:t>	printf("%d\n", *(*(matrix+1)+1));</a:t>
            </a:r>
          </a:p>
          <a:p>
            <a:pPr marL="457200" indent="-457200" algn="l" rtl="0">
              <a:spcBef>
                <a:spcPct val="0"/>
              </a:spcBef>
              <a:buFont typeface="Franklin Gothic Book" pitchFamily="34" charset="0"/>
              <a:buAutoNum type="arabicPeriod"/>
            </a:pPr>
            <a:r>
              <a:rPr lang="he-IL" sz="2400" dirty="0" smtClean="0"/>
              <a:t>{</a:t>
            </a:r>
          </a:p>
          <a:p>
            <a:pPr marL="457200" indent="-457200" algn="l" rtl="0">
              <a:spcBef>
                <a:spcPct val="0"/>
              </a:spcBef>
              <a:buFont typeface="Franklin Gothic Book" pitchFamily="34" charset="0"/>
              <a:buAutoNum type="arabicPeriod"/>
            </a:pPr>
            <a:endParaRPr lang="he-IL" sz="2400" dirty="0" smtClean="0"/>
          </a:p>
        </p:txBody>
      </p:sp>
      <p:graphicFrame>
        <p:nvGraphicFramePr>
          <p:cNvPr id="7" name="Table 6"/>
          <p:cNvGraphicFramePr>
            <a:graphicFrameLocks noGrp="1"/>
          </p:cNvGraphicFramePr>
          <p:nvPr/>
        </p:nvGraphicFramePr>
        <p:xfrm>
          <a:off x="6156175" y="1700808"/>
          <a:ext cx="2808313" cy="2377440"/>
        </p:xfrm>
        <a:graphic>
          <a:graphicData uri="http://schemas.openxmlformats.org/drawingml/2006/table">
            <a:tbl>
              <a:tblPr rtl="1" firstRow="1" bandRow="1">
                <a:tableStyleId>{5C22544A-7EE6-4342-B048-85BDC9FD1C3A}</a:tableStyleId>
              </a:tblPr>
              <a:tblGrid>
                <a:gridCol w="696613"/>
                <a:gridCol w="408694"/>
                <a:gridCol w="1703006"/>
              </a:tblGrid>
              <a:tr h="370840">
                <a:tc>
                  <a:txBody>
                    <a:bodyPr/>
                    <a:lstStyle/>
                    <a:p>
                      <a:pPr algn="l" rtl="0"/>
                      <a:r>
                        <a:rPr lang="en-US" sz="1400" b="0" dirty="0" smtClean="0">
                          <a:solidFill>
                            <a:schemeClr val="tx1"/>
                          </a:solidFill>
                        </a:rPr>
                        <a:t>1000</a:t>
                      </a:r>
                      <a:endParaRPr lang="he-IL" sz="1400" b="0" dirty="0">
                        <a:solidFill>
                          <a:schemeClr val="tx1"/>
                        </a:solidFill>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sz="2000" b="1" dirty="0" smtClean="0">
                          <a:solidFill>
                            <a:schemeClr val="tx1"/>
                          </a:solidFill>
                        </a:rPr>
                        <a:t>1</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r>
                        <a:rPr lang="en-US" sz="1600" b="0" dirty="0" err="1" smtClean="0">
                          <a:solidFill>
                            <a:schemeClr val="tx1"/>
                          </a:solidFill>
                        </a:rPr>
                        <a:t>int</a:t>
                      </a:r>
                      <a:r>
                        <a:rPr lang="en-US" sz="1600" b="0" dirty="0" smtClean="0">
                          <a:solidFill>
                            <a:schemeClr val="tx1"/>
                          </a:solidFill>
                        </a:rPr>
                        <a:t>[2][3]:</a:t>
                      </a:r>
                      <a:r>
                        <a:rPr lang="en-US" sz="1600" b="0" baseline="0" dirty="0" smtClean="0">
                          <a:solidFill>
                            <a:schemeClr val="tx1"/>
                          </a:solidFill>
                        </a:rPr>
                        <a:t> matrix</a:t>
                      </a:r>
                      <a:endParaRPr lang="he-IL"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l" rtl="0"/>
                      <a:r>
                        <a:rPr lang="en-US" sz="1400" b="0" dirty="0" smtClean="0">
                          <a:solidFill>
                            <a:schemeClr val="tx1"/>
                          </a:solidFill>
                        </a:rPr>
                        <a:t>1004</a:t>
                      </a:r>
                      <a:endParaRPr lang="he-IL" sz="1400" b="0" dirty="0">
                        <a:solidFill>
                          <a:schemeClr val="tx1"/>
                        </a:solidFill>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sz="2000" b="1" dirty="0" smtClean="0">
                          <a:solidFill>
                            <a:schemeClr val="tx1"/>
                          </a:solidFill>
                        </a:rPr>
                        <a:t>2</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l" rtl="0"/>
                      <a:r>
                        <a:rPr lang="en-US" sz="1400" b="0" dirty="0" smtClean="0">
                          <a:solidFill>
                            <a:schemeClr val="tx1"/>
                          </a:solidFill>
                        </a:rPr>
                        <a:t>1008</a:t>
                      </a:r>
                      <a:endParaRPr lang="he-IL" sz="1400" b="0" dirty="0">
                        <a:solidFill>
                          <a:schemeClr val="tx1"/>
                        </a:solidFill>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sz="2000" b="1" dirty="0" smtClean="0">
                          <a:solidFill>
                            <a:schemeClr val="tx1"/>
                          </a:solidFill>
                        </a:rPr>
                        <a:t>3</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l" rtl="0"/>
                      <a:r>
                        <a:rPr lang="en-US" sz="1400" b="0" dirty="0" smtClean="0">
                          <a:solidFill>
                            <a:schemeClr val="tx1"/>
                          </a:solidFill>
                          <a:latin typeface="+mn-lt"/>
                        </a:rPr>
                        <a:t>1012</a:t>
                      </a:r>
                      <a:endParaRPr lang="he-IL" sz="1400" b="0" dirty="0">
                        <a:solidFill>
                          <a:schemeClr val="tx1"/>
                        </a:solidFill>
                        <a:latin typeface="+mn-l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sz="2000" b="1" dirty="0" smtClean="0">
                          <a:solidFill>
                            <a:schemeClr val="tx1"/>
                          </a:solidFill>
                        </a:rPr>
                        <a:t>4</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endParaRPr lang="he-IL" sz="20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l" rtl="0"/>
                      <a:r>
                        <a:rPr lang="en-US" sz="1400" b="0" dirty="0" smtClean="0">
                          <a:solidFill>
                            <a:schemeClr val="tx1"/>
                          </a:solidFill>
                        </a:rPr>
                        <a:t>1016</a:t>
                      </a:r>
                      <a:endParaRPr lang="he-IL" sz="1400" b="0" dirty="0">
                        <a:solidFill>
                          <a:schemeClr val="tx1"/>
                        </a:solidFill>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sz="2000" b="1" dirty="0" smtClean="0">
                          <a:solidFill>
                            <a:schemeClr val="tx1"/>
                          </a:solidFill>
                        </a:rPr>
                        <a:t>5</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l" rtl="0"/>
                      <a:r>
                        <a:rPr lang="en-US" sz="1400" b="0" dirty="0" smtClean="0">
                          <a:solidFill>
                            <a:schemeClr val="tx1"/>
                          </a:solidFill>
                        </a:rPr>
                        <a:t>1020</a:t>
                      </a:r>
                      <a:endParaRPr lang="he-IL" sz="1400" b="0" dirty="0">
                        <a:solidFill>
                          <a:schemeClr val="tx1"/>
                        </a:solidFill>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1"/>
                      <a:r>
                        <a:rPr lang="en-US" sz="2000" b="1" dirty="0" smtClean="0">
                          <a:solidFill>
                            <a:schemeClr val="tx1"/>
                          </a:solidFill>
                        </a:rPr>
                        <a:t>6</a:t>
                      </a:r>
                      <a:endParaRPr kumimoji="0" lang="he-IL" sz="20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rtl="0"/>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8" name="Rectangle 21"/>
          <p:cNvSpPr>
            <a:spLocks noChangeArrowheads="1"/>
          </p:cNvSpPr>
          <p:nvPr/>
        </p:nvSpPr>
        <p:spPr bwMode="auto">
          <a:xfrm>
            <a:off x="381000" y="4572000"/>
            <a:ext cx="4419600" cy="1981200"/>
          </a:xfrm>
          <a:prstGeom prst="rect">
            <a:avLst/>
          </a:prstGeom>
          <a:noFill/>
          <a:ln w="9525">
            <a:solidFill>
              <a:srgbClr val="FF0000"/>
            </a:solidFill>
            <a:miter lim="800000"/>
            <a:headEnd/>
            <a:tailEnd/>
          </a:ln>
        </p:spPr>
        <p:txBody>
          <a:bodyPr/>
          <a:lstStyle/>
          <a:p>
            <a:pPr marL="342900" indent="-342900" algn="r" rtl="1" eaLnBrk="0" hangingPunct="0">
              <a:spcBef>
                <a:spcPct val="20000"/>
              </a:spcBef>
              <a:buClr>
                <a:schemeClr val="bg2"/>
              </a:buClr>
              <a:buSzPct val="75000"/>
              <a:buFont typeface="Wingdings" pitchFamily="2" charset="2"/>
              <a:buChar char="p"/>
              <a:defRPr/>
            </a:pPr>
            <a:r>
              <a:rPr lang="he-IL" sz="2000" dirty="0">
                <a:solidFill>
                  <a:srgbClr val="0070C0"/>
                </a:solidFill>
                <a:latin typeface="Verdana" pitchFamily="34" charset="0"/>
                <a:cs typeface="+mn-cs"/>
              </a:rPr>
              <a:t>ההתאמה בין המקום ה- [</a:t>
            </a:r>
            <a:r>
              <a:rPr lang="en-US" sz="2000" dirty="0">
                <a:solidFill>
                  <a:srgbClr val="0070C0"/>
                </a:solidFill>
                <a:latin typeface="Verdana" pitchFamily="34" charset="0"/>
                <a:cs typeface="+mn-cs"/>
              </a:rPr>
              <a:t>j</a:t>
            </a:r>
            <a:r>
              <a:rPr lang="he-IL" sz="2000" dirty="0">
                <a:solidFill>
                  <a:srgbClr val="0070C0"/>
                </a:solidFill>
                <a:latin typeface="Verdana" pitchFamily="34" charset="0"/>
                <a:cs typeface="+mn-cs"/>
              </a:rPr>
              <a:t>][</a:t>
            </a:r>
            <a:r>
              <a:rPr lang="en-US" sz="2000" dirty="0" err="1">
                <a:solidFill>
                  <a:srgbClr val="0070C0"/>
                </a:solidFill>
                <a:latin typeface="Verdana" pitchFamily="34" charset="0"/>
                <a:cs typeface="+mn-cs"/>
              </a:rPr>
              <a:t>i</a:t>
            </a:r>
            <a:r>
              <a:rPr lang="he-IL" sz="2000" dirty="0">
                <a:solidFill>
                  <a:srgbClr val="0070C0"/>
                </a:solidFill>
                <a:latin typeface="Verdana" pitchFamily="34" charset="0"/>
                <a:cs typeface="+mn-cs"/>
              </a:rPr>
              <a:t>] במערך הדו -מימדי למערך החד-מימדי היא</a:t>
            </a:r>
          </a:p>
          <a:p>
            <a:pPr marL="342900" indent="-342900" algn="r" rtl="1" eaLnBrk="0" hangingPunct="0">
              <a:spcBef>
                <a:spcPct val="20000"/>
              </a:spcBef>
              <a:buClr>
                <a:schemeClr val="bg2"/>
              </a:buClr>
              <a:buSzPct val="75000"/>
              <a:buFont typeface="Wingdings" pitchFamily="2" charset="2"/>
              <a:buNone/>
              <a:defRPr/>
            </a:pPr>
            <a:r>
              <a:rPr lang="en-US" sz="2000" dirty="0">
                <a:solidFill>
                  <a:srgbClr val="0070C0"/>
                </a:solidFill>
                <a:latin typeface="Verdana" pitchFamily="34" charset="0"/>
                <a:cs typeface="+mn-cs"/>
              </a:rPr>
              <a:t>COLUMNS * </a:t>
            </a:r>
            <a:r>
              <a:rPr lang="en-US" sz="2000" dirty="0" err="1">
                <a:solidFill>
                  <a:srgbClr val="0070C0"/>
                </a:solidFill>
                <a:latin typeface="Verdana" pitchFamily="34" charset="0"/>
                <a:cs typeface="+mn-cs"/>
              </a:rPr>
              <a:t>i</a:t>
            </a:r>
            <a:r>
              <a:rPr lang="en-US" sz="2000" dirty="0">
                <a:solidFill>
                  <a:srgbClr val="0070C0"/>
                </a:solidFill>
                <a:latin typeface="Verdana" pitchFamily="34" charset="0"/>
                <a:cs typeface="+mn-cs"/>
              </a:rPr>
              <a:t> + j     </a:t>
            </a:r>
            <a:endParaRPr lang="he-IL" sz="2000" dirty="0">
              <a:solidFill>
                <a:srgbClr val="0070C0"/>
              </a:solidFill>
              <a:latin typeface="Verdana" pitchFamily="34" charset="0"/>
              <a:cs typeface="+mn-cs"/>
            </a:endParaRPr>
          </a:p>
          <a:p>
            <a:pPr marL="742950" lvl="1" indent="-285750" algn="r" rtl="1" eaLnBrk="0" hangingPunct="0">
              <a:spcBef>
                <a:spcPct val="20000"/>
              </a:spcBef>
              <a:buClr>
                <a:schemeClr val="tx2"/>
              </a:buClr>
              <a:buSzPct val="75000"/>
              <a:buFont typeface="Wingdings" pitchFamily="2" charset="2"/>
              <a:buChar char="n"/>
              <a:defRPr/>
            </a:pPr>
            <a:r>
              <a:rPr lang="he-IL" sz="2000" dirty="0">
                <a:solidFill>
                  <a:srgbClr val="0070C0"/>
                </a:solidFill>
                <a:latin typeface="Verdana" pitchFamily="34" charset="0"/>
                <a:cs typeface="+mn-cs"/>
              </a:rPr>
              <a:t>למשל: </a:t>
            </a:r>
            <a:r>
              <a:rPr lang="en-US" sz="2000" dirty="0">
                <a:solidFill>
                  <a:srgbClr val="0070C0"/>
                </a:solidFill>
                <a:latin typeface="Verdana" pitchFamily="34" charset="0"/>
                <a:cs typeface="+mn-cs"/>
              </a:rPr>
              <a:t>matrix[1][1]</a:t>
            </a:r>
            <a:r>
              <a:rPr lang="he-IL" sz="2000" dirty="0">
                <a:solidFill>
                  <a:srgbClr val="0070C0"/>
                </a:solidFill>
                <a:latin typeface="Verdana" pitchFamily="34" charset="0"/>
                <a:cs typeface="+mn-cs"/>
              </a:rPr>
              <a:t> נמצא במקום </a:t>
            </a:r>
            <a:r>
              <a:rPr lang="en-US" sz="2000" dirty="0">
                <a:solidFill>
                  <a:srgbClr val="0070C0"/>
                </a:solidFill>
                <a:latin typeface="Verdana" pitchFamily="34" charset="0"/>
                <a:cs typeface="+mn-cs"/>
              </a:rPr>
              <a:t>3*1+1 = 4</a:t>
            </a:r>
            <a:endParaRPr lang="he-IL" sz="2000" dirty="0">
              <a:solidFill>
                <a:srgbClr val="0070C0"/>
              </a:solidFill>
              <a:latin typeface="Verdana" pitchFamily="34" charset="0"/>
              <a:cs typeface="+mn-cs"/>
            </a:endParaRPr>
          </a:p>
        </p:txBody>
      </p:sp>
      <p:pic>
        <p:nvPicPr>
          <p:cNvPr id="33797" name="Picture 5"/>
          <p:cNvPicPr>
            <a:picLocks noChangeAspect="1" noChangeArrowheads="1"/>
          </p:cNvPicPr>
          <p:nvPr/>
        </p:nvPicPr>
        <p:blipFill>
          <a:blip r:embed="rId2" cstate="print"/>
          <a:srcRect/>
          <a:stretch>
            <a:fillRect/>
          </a:stretch>
        </p:blipFill>
        <p:spPr bwMode="auto">
          <a:xfrm>
            <a:off x="5724128" y="2620888"/>
            <a:ext cx="314325" cy="1600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3797"/>
                                        </p:tgtEl>
                                        <p:attrNameLst>
                                          <p:attrName>style.visibility</p:attrName>
                                        </p:attrNameLst>
                                      </p:cBhvr>
                                      <p:to>
                                        <p:strVal val="visible"/>
                                      </p:to>
                                    </p:set>
                                    <p:animEffect transition="in" filter="box(in)">
                                      <p:cBhvr>
                                        <p:cTn id="12" dur="500"/>
                                        <p:tgtEl>
                                          <p:spTgt spid="3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fontScale="90000"/>
          </a:bodyPr>
          <a:lstStyle/>
          <a:p>
            <a:r>
              <a:rPr lang="he-IL" dirty="0" smtClean="0"/>
              <a:t>דוגמא למימוש </a:t>
            </a:r>
            <a:br>
              <a:rPr lang="he-IL" dirty="0" smtClean="0"/>
            </a:br>
            <a:r>
              <a:rPr lang="en-US" dirty="0" smtClean="0"/>
              <a:t>Variadic Function</a:t>
            </a:r>
            <a:endParaRPr lang="he-IL" dirty="0" smtClean="0"/>
          </a:p>
        </p:txBody>
      </p:sp>
      <p:sp>
        <p:nvSpPr>
          <p:cNvPr id="14339" name="Content Placeholder 2"/>
          <p:cNvSpPr>
            <a:spLocks noGrp="1"/>
          </p:cNvSpPr>
          <p:nvPr>
            <p:ph sz="quarter" idx="1"/>
          </p:nvPr>
        </p:nvSpPr>
        <p:spPr>
          <a:xfrm>
            <a:off x="323528" y="1484784"/>
            <a:ext cx="8229600" cy="5638800"/>
          </a:xfrm>
        </p:spPr>
        <p:txBody>
          <a:bodyPr>
            <a:normAutofit fontScale="92500" lnSpcReduction="20000"/>
          </a:bodyPr>
          <a:lstStyle/>
          <a:p>
            <a:pPr marL="342900" indent="-342900" algn="l" rtl="0">
              <a:spcBef>
                <a:spcPct val="0"/>
              </a:spcBef>
              <a:buFont typeface="Franklin Gothic Book" pitchFamily="34" charset="0"/>
              <a:buAutoNum type="arabicPeriod"/>
            </a:pPr>
            <a:r>
              <a:rPr lang="en-US" sz="1800" dirty="0" smtClean="0"/>
              <a:t>#include &lt;stdio.h&gt;</a:t>
            </a:r>
          </a:p>
          <a:p>
            <a:pPr marL="342900" indent="-342900" algn="l" rtl="0">
              <a:spcBef>
                <a:spcPct val="0"/>
              </a:spcBef>
              <a:buFont typeface="Franklin Gothic Book" pitchFamily="34" charset="0"/>
              <a:buAutoNum type="arabicPeriod"/>
            </a:pPr>
            <a:r>
              <a:rPr lang="en-US" sz="1800" b="1" dirty="0" smtClean="0"/>
              <a:t>#include &lt;</a:t>
            </a:r>
            <a:r>
              <a:rPr lang="en-US" sz="1800" b="1" dirty="0" err="1" smtClean="0"/>
              <a:t>stdarg.h</a:t>
            </a:r>
            <a:r>
              <a:rPr lang="en-US" sz="1800" b="1" dirty="0" smtClean="0"/>
              <a:t>&gt;</a:t>
            </a:r>
          </a:p>
          <a:p>
            <a:pPr marL="342900" indent="-342900" algn="l" rtl="0">
              <a:spcBef>
                <a:spcPct val="0"/>
              </a:spcBef>
              <a:buFont typeface="Franklin Gothic Book" pitchFamily="34" charset="0"/>
              <a:buAutoNum type="arabicPeriod"/>
            </a:pPr>
            <a:r>
              <a:rPr lang="en-US" sz="1800" dirty="0" smtClean="0"/>
              <a:t> </a:t>
            </a:r>
            <a:endParaRPr lang="he-IL" sz="1800" dirty="0" smtClean="0"/>
          </a:p>
          <a:p>
            <a:pPr marL="342900" indent="-342900" algn="l" rtl="0">
              <a:spcBef>
                <a:spcPct val="0"/>
              </a:spcBef>
              <a:buFont typeface="Franklin Gothic Book" pitchFamily="34" charset="0"/>
              <a:buAutoNum type="arabicPeriod"/>
            </a:pPr>
            <a:r>
              <a:rPr lang="en-US" sz="1800" dirty="0" smtClean="0"/>
              <a:t>double </a:t>
            </a:r>
            <a:r>
              <a:rPr lang="en-US" sz="1800" dirty="0" err="1" smtClean="0"/>
              <a:t>calcAverage</a:t>
            </a:r>
            <a:r>
              <a:rPr lang="en-US" sz="1800" dirty="0" smtClean="0"/>
              <a:t>(</a:t>
            </a:r>
            <a:r>
              <a:rPr lang="en-US" sz="1800" dirty="0" err="1" smtClean="0"/>
              <a:t>int</a:t>
            </a:r>
            <a:r>
              <a:rPr lang="en-US" sz="1800" dirty="0" smtClean="0"/>
              <a:t> count, </a:t>
            </a:r>
            <a:r>
              <a:rPr lang="en-US" sz="1800" b="1" dirty="0" smtClean="0"/>
              <a:t>...</a:t>
            </a:r>
            <a:r>
              <a:rPr lang="en-US" sz="1800" dirty="0" smtClean="0"/>
              <a:t>)</a:t>
            </a:r>
          </a:p>
          <a:p>
            <a:pPr marL="342900" indent="-342900" algn="l" rtl="0">
              <a:spcBef>
                <a:spcPct val="0"/>
              </a:spcBef>
              <a:buFont typeface="Franklin Gothic Book" pitchFamily="34" charset="0"/>
              <a:buAutoNum type="arabicPeriod"/>
            </a:pPr>
            <a:r>
              <a:rPr lang="en-US" sz="1800" dirty="0" smtClean="0"/>
              <a:t>{</a:t>
            </a:r>
            <a:endParaRPr lang="he-IL" sz="1800" dirty="0" smtClean="0"/>
          </a:p>
          <a:p>
            <a:pPr marL="342900" indent="-342900" algn="l" rtl="0">
              <a:spcBef>
                <a:spcPct val="0"/>
              </a:spcBef>
              <a:buFont typeface="Franklin Gothic Book" pitchFamily="34" charset="0"/>
              <a:buAutoNum type="arabicPeriod"/>
            </a:pPr>
            <a:r>
              <a:rPr lang="en-US" sz="1800" dirty="0" smtClean="0"/>
              <a:t>        </a:t>
            </a:r>
            <a:r>
              <a:rPr lang="en-US" sz="1800" dirty="0" err="1" smtClean="0"/>
              <a:t>va_list</a:t>
            </a:r>
            <a:r>
              <a:rPr lang="en-US" sz="1800" dirty="0" smtClean="0"/>
              <a:t>   numbers;</a:t>
            </a:r>
          </a:p>
          <a:p>
            <a:pPr marL="342900" indent="-342900" algn="l" rtl="0">
              <a:spcBef>
                <a:spcPct val="0"/>
              </a:spcBef>
              <a:buFont typeface="Franklin Gothic Book" pitchFamily="34" charset="0"/>
              <a:buAutoNum type="arabicPeriod"/>
            </a:pPr>
            <a:r>
              <a:rPr lang="en-US" sz="1800" dirty="0" smtClean="0"/>
              <a:t>        int sum=0, </a:t>
            </a:r>
            <a:r>
              <a:rPr lang="en-US" sz="1800" dirty="0" err="1" smtClean="0"/>
              <a:t>i</a:t>
            </a:r>
            <a:r>
              <a:rPr lang="en-US" sz="1800" dirty="0" smtClean="0"/>
              <a:t>;</a:t>
            </a:r>
          </a:p>
          <a:p>
            <a:pPr marL="342900" indent="-342900" algn="l" rtl="0">
              <a:spcBef>
                <a:spcPct val="0"/>
              </a:spcBef>
              <a:buFont typeface="Franklin Gothic Book" pitchFamily="34" charset="0"/>
              <a:buAutoNum type="arabicPeriod"/>
            </a:pPr>
            <a:r>
              <a:rPr lang="he-IL" sz="1800" dirty="0" smtClean="0"/>
              <a:t>    </a:t>
            </a:r>
          </a:p>
          <a:p>
            <a:pPr marL="342900" indent="-342900" algn="l" rtl="0">
              <a:spcBef>
                <a:spcPct val="0"/>
              </a:spcBef>
              <a:buFont typeface="Franklin Gothic Book" pitchFamily="34" charset="0"/>
              <a:buAutoNum type="arabicPeriod"/>
            </a:pPr>
            <a:r>
              <a:rPr lang="en-US" sz="1800" dirty="0" smtClean="0"/>
              <a:t>        </a:t>
            </a:r>
            <a:r>
              <a:rPr lang="en-US" sz="1800" dirty="0" err="1" smtClean="0"/>
              <a:t>va_start</a:t>
            </a:r>
            <a:r>
              <a:rPr lang="en-US" sz="1800" dirty="0" smtClean="0"/>
              <a:t>(numbers, count); </a:t>
            </a:r>
          </a:p>
          <a:p>
            <a:pPr marL="342900" indent="-342900" algn="l" rtl="0">
              <a:spcBef>
                <a:spcPct val="0"/>
              </a:spcBef>
              <a:buFont typeface="Franklin Gothic Book" pitchFamily="34" charset="0"/>
              <a:buAutoNum type="arabicPeriod"/>
            </a:pPr>
            <a:r>
              <a:rPr lang="en-US" sz="1800" dirty="0" smtClean="0"/>
              <a:t>        for(</a:t>
            </a:r>
            <a:r>
              <a:rPr lang="en-US" sz="1800" dirty="0" err="1" smtClean="0"/>
              <a:t>i</a:t>
            </a:r>
            <a:r>
              <a:rPr lang="en-US" sz="1800" dirty="0" smtClean="0"/>
              <a:t>=0 ; </a:t>
            </a:r>
            <a:r>
              <a:rPr lang="en-US" sz="1800" dirty="0" err="1" smtClean="0"/>
              <a:t>i</a:t>
            </a:r>
            <a:r>
              <a:rPr lang="en-US" sz="1800" dirty="0" smtClean="0"/>
              <a:t> &lt; count; </a:t>
            </a:r>
            <a:r>
              <a:rPr lang="en-US" sz="1800" dirty="0" err="1" smtClean="0"/>
              <a:t>i</a:t>
            </a:r>
            <a:r>
              <a:rPr lang="en-US" sz="1800" dirty="0" smtClean="0"/>
              <a:t>++)</a:t>
            </a:r>
          </a:p>
          <a:p>
            <a:pPr marL="342900" indent="-342900" algn="l" rtl="0">
              <a:spcBef>
                <a:spcPct val="0"/>
              </a:spcBef>
              <a:buFont typeface="Franklin Gothic Book" pitchFamily="34" charset="0"/>
              <a:buAutoNum type="arabicPeriod"/>
            </a:pPr>
            <a:r>
              <a:rPr lang="en-US" sz="1800" dirty="0" smtClean="0"/>
              <a:t>              sum += </a:t>
            </a:r>
            <a:r>
              <a:rPr lang="en-US" sz="1800" dirty="0" err="1" smtClean="0"/>
              <a:t>va_arg</a:t>
            </a:r>
            <a:r>
              <a:rPr lang="en-US" sz="1800" dirty="0" smtClean="0"/>
              <a:t>(numbers, int);</a:t>
            </a:r>
          </a:p>
          <a:p>
            <a:pPr marL="342900" indent="-342900" algn="l" rtl="0">
              <a:spcBef>
                <a:spcPct val="0"/>
              </a:spcBef>
              <a:buFont typeface="Franklin Gothic Book" pitchFamily="34" charset="0"/>
              <a:buAutoNum type="arabicPeriod"/>
            </a:pPr>
            <a:r>
              <a:rPr lang="en-US" sz="1800" dirty="0" smtClean="0"/>
              <a:t>         </a:t>
            </a:r>
            <a:r>
              <a:rPr lang="en-US" sz="1800" dirty="0" err="1" smtClean="0"/>
              <a:t>va_end</a:t>
            </a:r>
            <a:r>
              <a:rPr lang="en-US" sz="1800" dirty="0" smtClean="0"/>
              <a:t>(numbers);</a:t>
            </a:r>
          </a:p>
          <a:p>
            <a:pPr marL="342900" indent="-342900" algn="l" rtl="0">
              <a:spcBef>
                <a:spcPct val="0"/>
              </a:spcBef>
              <a:buFont typeface="Franklin Gothic Book" pitchFamily="34" charset="0"/>
              <a:buAutoNum type="arabicPeriod"/>
            </a:pPr>
            <a:r>
              <a:rPr lang="en-US" sz="1800" dirty="0" smtClean="0"/>
              <a:t>         return (float)sum/count;</a:t>
            </a:r>
          </a:p>
          <a:p>
            <a:pPr marL="342900" indent="-342900" algn="l" rtl="0">
              <a:spcBef>
                <a:spcPct val="0"/>
              </a:spcBef>
              <a:buFont typeface="Franklin Gothic Book" pitchFamily="34" charset="0"/>
              <a:buAutoNum type="arabicPeriod"/>
            </a:pPr>
            <a:r>
              <a:rPr lang="he-IL" sz="1800" dirty="0" smtClean="0"/>
              <a:t>{</a:t>
            </a:r>
          </a:p>
          <a:p>
            <a:pPr marL="342900" indent="-342900" algn="l" rtl="0">
              <a:spcBef>
                <a:spcPct val="0"/>
              </a:spcBef>
              <a:buFont typeface="Franklin Gothic Book" pitchFamily="34" charset="0"/>
              <a:buAutoNum type="arabicPeriod"/>
            </a:pPr>
            <a:r>
              <a:rPr lang="he-IL" sz="1800" dirty="0" smtClean="0"/>
              <a:t> </a:t>
            </a:r>
          </a:p>
          <a:p>
            <a:pPr marL="342900" indent="-342900" algn="l" rtl="0">
              <a:spcBef>
                <a:spcPct val="0"/>
              </a:spcBef>
              <a:buFont typeface="Franklin Gothic Book" pitchFamily="34" charset="0"/>
              <a:buAutoNum type="arabicPeriod"/>
            </a:pPr>
            <a:r>
              <a:rPr lang="en-US" sz="1800" dirty="0" smtClean="0"/>
              <a:t>void main()</a:t>
            </a:r>
          </a:p>
          <a:p>
            <a:pPr marL="342900" indent="-342900" algn="l" rtl="0">
              <a:spcBef>
                <a:spcPct val="0"/>
              </a:spcBef>
              <a:buFont typeface="Franklin Gothic Book" pitchFamily="34" charset="0"/>
              <a:buAutoNum type="arabicPeriod"/>
            </a:pPr>
            <a:r>
              <a:rPr lang="he-IL" sz="1800" dirty="0" smtClean="0"/>
              <a:t>}</a:t>
            </a:r>
          </a:p>
          <a:p>
            <a:pPr marL="342900" indent="-342900" algn="l" rtl="0">
              <a:spcBef>
                <a:spcPct val="0"/>
              </a:spcBef>
              <a:buFont typeface="Franklin Gothic Book" pitchFamily="34" charset="0"/>
              <a:buAutoNum type="arabicPeriod"/>
            </a:pPr>
            <a:r>
              <a:rPr lang="en-US" sz="1800" dirty="0" smtClean="0"/>
              <a:t>	float </a:t>
            </a:r>
            <a:r>
              <a:rPr lang="en-US" sz="1800" dirty="0" err="1" smtClean="0"/>
              <a:t>avg</a:t>
            </a:r>
            <a:r>
              <a:rPr lang="en-US" sz="1800" dirty="0" smtClean="0"/>
              <a:t>;</a:t>
            </a:r>
          </a:p>
          <a:p>
            <a:pPr marL="342900" indent="-342900" algn="l" rtl="0">
              <a:spcBef>
                <a:spcPct val="0"/>
              </a:spcBef>
              <a:buFont typeface="Franklin Gothic Book" pitchFamily="34" charset="0"/>
              <a:buAutoNum type="arabicPeriod"/>
            </a:pPr>
            <a:r>
              <a:rPr lang="he-IL" sz="1800" dirty="0" smtClean="0"/>
              <a:t> </a:t>
            </a:r>
          </a:p>
          <a:p>
            <a:pPr marL="342900" indent="-342900" algn="l" rtl="0">
              <a:spcBef>
                <a:spcPct val="0"/>
              </a:spcBef>
              <a:buFont typeface="Franklin Gothic Book" pitchFamily="34" charset="0"/>
              <a:buAutoNum type="arabicPeriod"/>
            </a:pPr>
            <a:r>
              <a:rPr lang="en-US" sz="1800" dirty="0" smtClean="0"/>
              <a:t>	</a:t>
            </a:r>
            <a:r>
              <a:rPr lang="en-US" sz="1800" dirty="0" err="1" smtClean="0"/>
              <a:t>avg</a:t>
            </a:r>
            <a:r>
              <a:rPr lang="en-US" sz="1800" dirty="0" smtClean="0"/>
              <a:t> = </a:t>
            </a:r>
            <a:r>
              <a:rPr lang="en-US" sz="1800" dirty="0" err="1" smtClean="0"/>
              <a:t>calcAverage</a:t>
            </a:r>
            <a:r>
              <a:rPr lang="en-US" sz="1800" dirty="0" smtClean="0"/>
              <a:t>(4,3,4,7,2);</a:t>
            </a:r>
          </a:p>
          <a:p>
            <a:pPr marL="342900" indent="-342900" algn="l" rtl="0">
              <a:spcBef>
                <a:spcPct val="0"/>
              </a:spcBef>
              <a:buFont typeface="Franklin Gothic Book" pitchFamily="34" charset="0"/>
              <a:buAutoNum type="arabicPeriod"/>
            </a:pPr>
            <a:r>
              <a:rPr lang="en-US" sz="1800" dirty="0" smtClean="0"/>
              <a:t>	printf("Average is %.3f\n", </a:t>
            </a:r>
            <a:r>
              <a:rPr lang="en-US" sz="1800" dirty="0" err="1" smtClean="0"/>
              <a:t>avg</a:t>
            </a:r>
            <a:r>
              <a:rPr lang="en-US" sz="1800" dirty="0" smtClean="0"/>
              <a:t>);</a:t>
            </a:r>
            <a:endParaRPr lang="he-IL" sz="1800" dirty="0" smtClean="0"/>
          </a:p>
          <a:p>
            <a:pPr marL="342900" indent="-342900" algn="l" rtl="0">
              <a:spcBef>
                <a:spcPct val="0"/>
              </a:spcBef>
              <a:buFont typeface="Franklin Gothic Book" pitchFamily="34" charset="0"/>
              <a:buAutoNum type="arabicPeriod"/>
            </a:pPr>
            <a:r>
              <a:rPr lang="en-US" sz="1800" dirty="0" smtClean="0"/>
              <a:t>	</a:t>
            </a:r>
          </a:p>
          <a:p>
            <a:pPr marL="342900" indent="-342900" algn="l" rtl="0">
              <a:spcBef>
                <a:spcPct val="0"/>
              </a:spcBef>
              <a:buFont typeface="Franklin Gothic Book" pitchFamily="34" charset="0"/>
              <a:buAutoNum type="arabicPeriod"/>
            </a:pPr>
            <a:r>
              <a:rPr lang="en-US" sz="1800" dirty="0"/>
              <a:t> </a:t>
            </a:r>
            <a:r>
              <a:rPr lang="en-US" sz="1800" dirty="0" smtClean="0"/>
              <a:t>        </a:t>
            </a:r>
            <a:r>
              <a:rPr lang="en-US" sz="1800" dirty="0" err="1" smtClean="0"/>
              <a:t>avg</a:t>
            </a:r>
            <a:r>
              <a:rPr lang="en-US" sz="1800" dirty="0" smtClean="0"/>
              <a:t> = </a:t>
            </a:r>
            <a:r>
              <a:rPr lang="en-US" sz="1800" dirty="0" err="1" smtClean="0"/>
              <a:t>calcAverage</a:t>
            </a:r>
            <a:r>
              <a:rPr lang="en-US" sz="1800" dirty="0" smtClean="0"/>
              <a:t>(8,3,4,7,2,8,2,3,4);</a:t>
            </a:r>
          </a:p>
          <a:p>
            <a:pPr marL="342900" indent="-342900" algn="l" rtl="0">
              <a:spcBef>
                <a:spcPct val="0"/>
              </a:spcBef>
              <a:buFont typeface="Franklin Gothic Book" pitchFamily="34" charset="0"/>
              <a:buAutoNum type="arabicPeriod"/>
            </a:pPr>
            <a:r>
              <a:rPr lang="en-US" sz="1800" dirty="0" smtClean="0"/>
              <a:t>	printf("Average is %.3f\n", </a:t>
            </a:r>
            <a:r>
              <a:rPr lang="en-US" sz="1800" dirty="0" err="1" smtClean="0"/>
              <a:t>avg</a:t>
            </a:r>
            <a:r>
              <a:rPr lang="en-US" sz="1800" dirty="0" smtClean="0"/>
              <a:t>);</a:t>
            </a:r>
          </a:p>
          <a:p>
            <a:pPr marL="342900" indent="-342900" algn="l" rtl="0">
              <a:spcBef>
                <a:spcPct val="0"/>
              </a:spcBef>
              <a:buFont typeface="Franklin Gothic Book" pitchFamily="34" charset="0"/>
              <a:buAutoNum type="arabicPeriod"/>
            </a:pPr>
            <a:r>
              <a:rPr lang="he-IL" sz="1800" dirty="0" smtClean="0"/>
              <a:t>{</a:t>
            </a:r>
          </a:p>
          <a:p>
            <a:pPr marL="342900" indent="-342900" algn="l" rtl="0">
              <a:spcBef>
                <a:spcPct val="0"/>
              </a:spcBef>
              <a:buFont typeface="Franklin Gothic Book" pitchFamily="34" charset="0"/>
              <a:buAutoNum type="arabicPeriod"/>
            </a:pPr>
            <a:endParaRPr lang="he-IL" sz="1800" dirty="0" smtClean="0"/>
          </a:p>
        </p:txBody>
      </p:sp>
      <p:sp>
        <p:nvSpPr>
          <p:cNvPr id="6" name="Rectangular Callout 5"/>
          <p:cNvSpPr/>
          <p:nvPr/>
        </p:nvSpPr>
        <p:spPr>
          <a:xfrm>
            <a:off x="6275784" y="1268760"/>
            <a:ext cx="2388096" cy="636240"/>
          </a:xfrm>
          <a:prstGeom prst="wedgeRectCallout">
            <a:avLst>
              <a:gd name="adj1" fmla="val -187507"/>
              <a:gd name="adj2" fmla="val 162602"/>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sz="2000" b="1" dirty="0">
                <a:solidFill>
                  <a:schemeClr val="bg1"/>
                </a:solidFill>
              </a:rPr>
              <a:t>הגדרת משתנה עבור רשימת הפרמטרים</a:t>
            </a:r>
          </a:p>
        </p:txBody>
      </p:sp>
      <p:sp>
        <p:nvSpPr>
          <p:cNvPr id="7" name="Rectangular Callout 6"/>
          <p:cNvSpPr/>
          <p:nvPr/>
        </p:nvSpPr>
        <p:spPr>
          <a:xfrm>
            <a:off x="5063480" y="2132856"/>
            <a:ext cx="3973016" cy="750168"/>
          </a:xfrm>
          <a:prstGeom prst="wedgeRectCallout">
            <a:avLst>
              <a:gd name="adj1" fmla="val -104443"/>
              <a:gd name="adj2" fmla="val 82394"/>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sz="2000" b="1" dirty="0">
                <a:solidFill>
                  <a:schemeClr val="bg1"/>
                </a:solidFill>
              </a:rPr>
              <a:t>אתחול רשימת הפרמטרים </a:t>
            </a:r>
            <a:r>
              <a:rPr lang="he-IL" sz="2000" b="1" dirty="0" smtClean="0">
                <a:solidFill>
                  <a:schemeClr val="bg1"/>
                </a:solidFill>
              </a:rPr>
              <a:t>מהפרמטר  שבה אחרי הפרמטר </a:t>
            </a:r>
            <a:r>
              <a:rPr lang="en-US" sz="2000" b="1" dirty="0" smtClean="0">
                <a:solidFill>
                  <a:schemeClr val="bg1"/>
                </a:solidFill>
              </a:rPr>
              <a:t>count</a:t>
            </a:r>
            <a:endParaRPr lang="he-IL" sz="2000" b="1" dirty="0">
              <a:solidFill>
                <a:schemeClr val="bg1"/>
              </a:solidFill>
            </a:endParaRPr>
          </a:p>
        </p:txBody>
      </p:sp>
      <p:sp>
        <p:nvSpPr>
          <p:cNvPr id="8" name="Rectangular Callout 7"/>
          <p:cNvSpPr/>
          <p:nvPr/>
        </p:nvSpPr>
        <p:spPr>
          <a:xfrm>
            <a:off x="5639544" y="2996952"/>
            <a:ext cx="3036912" cy="613792"/>
          </a:xfrm>
          <a:prstGeom prst="wedgeRectCallout">
            <a:avLst>
              <a:gd name="adj1" fmla="val -135783"/>
              <a:gd name="adj2" fmla="val 50985"/>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sz="2000" b="1" dirty="0">
                <a:solidFill>
                  <a:schemeClr val="bg1"/>
                </a:solidFill>
              </a:rPr>
              <a:t>קבלת האיבר הבא מהרשימה וציון </a:t>
            </a:r>
            <a:r>
              <a:rPr lang="he-IL" sz="2000" b="1" dirty="0" smtClean="0">
                <a:solidFill>
                  <a:schemeClr val="bg1"/>
                </a:solidFill>
              </a:rPr>
              <a:t>הטיפוס </a:t>
            </a:r>
            <a:r>
              <a:rPr lang="he-IL" sz="2000" b="1" dirty="0">
                <a:solidFill>
                  <a:schemeClr val="bg1"/>
                </a:solidFill>
              </a:rPr>
              <a:t>שלו</a:t>
            </a:r>
          </a:p>
        </p:txBody>
      </p:sp>
      <p:sp>
        <p:nvSpPr>
          <p:cNvPr id="9" name="Rectangular Callout 8"/>
          <p:cNvSpPr/>
          <p:nvPr/>
        </p:nvSpPr>
        <p:spPr>
          <a:xfrm>
            <a:off x="6503640" y="3717032"/>
            <a:ext cx="2151112" cy="360040"/>
          </a:xfrm>
          <a:prstGeom prst="wedgeRectCallout">
            <a:avLst>
              <a:gd name="adj1" fmla="val -206250"/>
              <a:gd name="adj2" fmla="val 6089"/>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sz="2000" b="1" dirty="0">
                <a:solidFill>
                  <a:schemeClr val="bg1"/>
                </a:solidFill>
              </a:rPr>
              <a:t>שחרור הרשימה</a:t>
            </a:r>
          </a:p>
        </p:txBody>
      </p:sp>
      <p:pic>
        <p:nvPicPr>
          <p:cNvPr id="14346" name="Picture 2"/>
          <p:cNvPicPr>
            <a:picLocks noChangeAspect="1" noChangeArrowheads="1"/>
          </p:cNvPicPr>
          <p:nvPr/>
        </p:nvPicPr>
        <p:blipFill>
          <a:blip r:embed="rId2" cstate="print"/>
          <a:srcRect/>
          <a:stretch>
            <a:fillRect/>
          </a:stretch>
        </p:blipFill>
        <p:spPr bwMode="auto">
          <a:xfrm>
            <a:off x="4067944" y="4365104"/>
            <a:ext cx="4645025" cy="762000"/>
          </a:xfrm>
          <a:prstGeom prst="rect">
            <a:avLst/>
          </a:prstGeom>
          <a:noFill/>
          <a:ln w="9525">
            <a:noFill/>
            <a:miter lim="800000"/>
            <a:headEnd/>
            <a:tailEnd/>
          </a:ln>
        </p:spPr>
      </p:pic>
      <p:sp>
        <p:nvSpPr>
          <p:cNvPr id="11" name="Rectangular Callout 10"/>
          <p:cNvSpPr/>
          <p:nvPr/>
        </p:nvSpPr>
        <p:spPr>
          <a:xfrm>
            <a:off x="3059832" y="1124744"/>
            <a:ext cx="2832720" cy="609600"/>
          </a:xfrm>
          <a:prstGeom prst="wedgeRectCallout">
            <a:avLst>
              <a:gd name="adj1" fmla="val -27244"/>
              <a:gd name="adj2" fmla="val 119612"/>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sz="2000" b="1" dirty="0">
                <a:solidFill>
                  <a:schemeClr val="bg1"/>
                </a:solidFill>
              </a:rPr>
              <a:t>ציון שפה יכולה לבוא </a:t>
            </a:r>
          </a:p>
          <a:p>
            <a:pPr algn="ctr" rtl="1">
              <a:defRPr/>
            </a:pPr>
            <a:r>
              <a:rPr lang="he-IL" sz="2000" b="1" dirty="0">
                <a:solidFill>
                  <a:schemeClr val="bg1"/>
                </a:solidFill>
              </a:rPr>
              <a:t>כל כמות של ארגומנטים</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ox(in)">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1"/>
          <p:cNvSpPr>
            <a:spLocks noGrp="1"/>
          </p:cNvSpPr>
          <p:nvPr>
            <p:ph type="title"/>
          </p:nvPr>
        </p:nvSpPr>
        <p:spPr/>
        <p:txBody>
          <a:bodyPr/>
          <a:lstStyle/>
          <a:p>
            <a:r>
              <a:rPr lang="he-IL" smtClean="0"/>
              <a:t>דוגמא נוספת – הדפסת משפט</a:t>
            </a:r>
          </a:p>
        </p:txBody>
      </p:sp>
      <p:sp>
        <p:nvSpPr>
          <p:cNvPr id="15362" name="Content Placeholder 2"/>
          <p:cNvSpPr>
            <a:spLocks noGrp="1"/>
          </p:cNvSpPr>
          <p:nvPr>
            <p:ph sz="quarter" idx="1"/>
          </p:nvPr>
        </p:nvSpPr>
        <p:spPr>
          <a:xfrm>
            <a:off x="457200" y="1219200"/>
            <a:ext cx="8229600" cy="5378152"/>
          </a:xfrm>
        </p:spPr>
        <p:txBody>
          <a:bodyPr>
            <a:normAutofit fontScale="92500" lnSpcReduction="20000"/>
          </a:bodyPr>
          <a:lstStyle/>
          <a:p>
            <a:pPr marL="342900" indent="-342900" algn="l" rtl="0">
              <a:spcBef>
                <a:spcPct val="0"/>
              </a:spcBef>
              <a:buFont typeface="Franklin Gothic Book" pitchFamily="34" charset="0"/>
              <a:buAutoNum type="arabicPeriod"/>
            </a:pPr>
            <a:r>
              <a:rPr lang="en-US" sz="1800" dirty="0" smtClean="0"/>
              <a:t>#include &lt;stdio.h&gt;</a:t>
            </a:r>
          </a:p>
          <a:p>
            <a:pPr marL="342900" indent="-342900" algn="l" rtl="0">
              <a:spcBef>
                <a:spcPct val="0"/>
              </a:spcBef>
              <a:buFont typeface="Franklin Gothic Book" pitchFamily="34" charset="0"/>
              <a:buAutoNum type="arabicPeriod"/>
            </a:pPr>
            <a:r>
              <a:rPr lang="en-US" sz="1800" dirty="0" smtClean="0"/>
              <a:t>#include &lt;</a:t>
            </a:r>
            <a:r>
              <a:rPr lang="en-US" sz="1800" dirty="0" err="1" smtClean="0"/>
              <a:t>stdarg.h</a:t>
            </a:r>
            <a:r>
              <a:rPr lang="en-US" sz="1800" dirty="0" smtClean="0"/>
              <a:t>&gt;</a:t>
            </a:r>
          </a:p>
          <a:p>
            <a:pPr marL="342900" indent="-342900" algn="l" rtl="0">
              <a:spcBef>
                <a:spcPct val="0"/>
              </a:spcBef>
              <a:buFont typeface="Franklin Gothic Book" pitchFamily="34" charset="0"/>
              <a:buAutoNum type="arabicPeriod"/>
            </a:pPr>
            <a:r>
              <a:rPr lang="en-US" sz="1800" dirty="0" smtClean="0"/>
              <a:t> </a:t>
            </a:r>
            <a:endParaRPr lang="he-IL" sz="1800" dirty="0" smtClean="0"/>
          </a:p>
          <a:p>
            <a:pPr marL="342900" indent="-342900" algn="l" rtl="0">
              <a:spcBef>
                <a:spcPct val="0"/>
              </a:spcBef>
              <a:buFont typeface="Franklin Gothic Book" pitchFamily="34" charset="0"/>
              <a:buAutoNum type="arabicPeriod"/>
            </a:pPr>
            <a:r>
              <a:rPr lang="en-US" sz="1800" dirty="0" smtClean="0"/>
              <a:t>void </a:t>
            </a:r>
            <a:r>
              <a:rPr lang="en-US" sz="1800" dirty="0" err="1" smtClean="0"/>
              <a:t>printSentence</a:t>
            </a:r>
            <a:r>
              <a:rPr lang="en-US" sz="1800" dirty="0" smtClean="0"/>
              <a:t>(char* word, ...)</a:t>
            </a:r>
          </a:p>
          <a:p>
            <a:pPr marL="342900" indent="-342900" algn="l" rtl="0">
              <a:spcBef>
                <a:spcPct val="0"/>
              </a:spcBef>
              <a:buFont typeface="Franklin Gothic Book" pitchFamily="34" charset="0"/>
              <a:buAutoNum type="arabicPeriod"/>
              <a:tabLst>
                <a:tab pos="715963" algn="l"/>
              </a:tabLst>
            </a:pPr>
            <a:r>
              <a:rPr lang="en-US" sz="1800" dirty="0" smtClean="0"/>
              <a:t>{</a:t>
            </a:r>
            <a:endParaRPr lang="he-IL" sz="1800" dirty="0" smtClean="0"/>
          </a:p>
          <a:p>
            <a:pPr marL="342900" indent="-342900" algn="l" rtl="0">
              <a:spcBef>
                <a:spcPct val="0"/>
              </a:spcBef>
              <a:buFont typeface="Franklin Gothic Book" pitchFamily="34" charset="0"/>
              <a:buAutoNum type="arabicPeriod"/>
              <a:tabLst>
                <a:tab pos="715963" algn="l"/>
              </a:tabLst>
            </a:pPr>
            <a:r>
              <a:rPr lang="en-US" sz="1800" dirty="0" smtClean="0"/>
              <a:t>	</a:t>
            </a:r>
            <a:r>
              <a:rPr lang="en-US" sz="1800" dirty="0" err="1" smtClean="0"/>
              <a:t>va_list</a:t>
            </a:r>
            <a:r>
              <a:rPr lang="en-US" sz="1800" dirty="0" smtClean="0"/>
              <a:t> </a:t>
            </a:r>
            <a:r>
              <a:rPr lang="en-US" sz="1800" dirty="0" err="1" smtClean="0"/>
              <a:t>allWords</a:t>
            </a:r>
            <a:r>
              <a:rPr lang="en-US" sz="1800" dirty="0" smtClean="0"/>
              <a:t>;</a:t>
            </a:r>
          </a:p>
          <a:p>
            <a:pPr marL="342900" indent="-342900" algn="l" rtl="0">
              <a:spcBef>
                <a:spcPct val="0"/>
              </a:spcBef>
              <a:buFont typeface="Franklin Gothic Book" pitchFamily="34" charset="0"/>
              <a:buAutoNum type="arabicPeriod"/>
              <a:tabLst>
                <a:tab pos="715963" algn="l"/>
              </a:tabLst>
            </a:pPr>
            <a:r>
              <a:rPr lang="en-US" sz="1800" dirty="0" smtClean="0"/>
              <a:t>	char* </a:t>
            </a:r>
            <a:r>
              <a:rPr lang="en-US" sz="1800" dirty="0" err="1" smtClean="0"/>
              <a:t>currentWord</a:t>
            </a:r>
            <a:r>
              <a:rPr lang="en-US" sz="1800" dirty="0" smtClean="0"/>
              <a:t>;</a:t>
            </a:r>
          </a:p>
          <a:p>
            <a:pPr marL="342900" indent="-342900" algn="l" rtl="0">
              <a:spcBef>
                <a:spcPct val="0"/>
              </a:spcBef>
              <a:buFont typeface="Franklin Gothic Book" pitchFamily="34" charset="0"/>
              <a:buAutoNum type="arabicPeriod"/>
              <a:tabLst>
                <a:tab pos="715963" algn="l"/>
              </a:tabLst>
            </a:pPr>
            <a:r>
              <a:rPr lang="he-IL" sz="1800" dirty="0" smtClean="0"/>
              <a:t>    </a:t>
            </a:r>
          </a:p>
          <a:p>
            <a:pPr marL="342900" indent="-342900" algn="l" rtl="0">
              <a:spcBef>
                <a:spcPct val="0"/>
              </a:spcBef>
              <a:buFont typeface="Franklin Gothic Book" pitchFamily="34" charset="0"/>
              <a:buAutoNum type="arabicPeriod"/>
              <a:tabLst>
                <a:tab pos="715963" algn="l"/>
              </a:tabLst>
            </a:pPr>
            <a:r>
              <a:rPr lang="en-US" sz="1800" dirty="0" smtClean="0"/>
              <a:t>      </a:t>
            </a:r>
            <a:r>
              <a:rPr lang="en-US" sz="1800" dirty="0" err="1" smtClean="0"/>
              <a:t>va_start</a:t>
            </a:r>
            <a:r>
              <a:rPr lang="en-US" sz="1800" dirty="0" smtClean="0"/>
              <a:t>(</a:t>
            </a:r>
            <a:r>
              <a:rPr lang="en-US" sz="1800" dirty="0" err="1" smtClean="0"/>
              <a:t>allWords</a:t>
            </a:r>
            <a:r>
              <a:rPr lang="en-US" sz="1800" dirty="0" smtClean="0"/>
              <a:t>, word); </a:t>
            </a:r>
          </a:p>
          <a:p>
            <a:pPr marL="342900" indent="-342900" algn="l" rtl="0">
              <a:spcBef>
                <a:spcPct val="0"/>
              </a:spcBef>
              <a:buFont typeface="Franklin Gothic Book" pitchFamily="34" charset="0"/>
              <a:buAutoNum type="arabicPeriod"/>
              <a:tabLst>
                <a:tab pos="715963" algn="l"/>
              </a:tabLst>
            </a:pPr>
            <a:r>
              <a:rPr lang="en-US" sz="1800" dirty="0" smtClean="0"/>
              <a:t>	</a:t>
            </a:r>
            <a:r>
              <a:rPr lang="en-US" sz="1800" dirty="0" err="1" smtClean="0"/>
              <a:t>currentWord</a:t>
            </a:r>
            <a:r>
              <a:rPr lang="en-US" sz="1800" dirty="0" smtClean="0"/>
              <a:t> = word;</a:t>
            </a:r>
          </a:p>
          <a:p>
            <a:pPr marL="342900" indent="-342900" algn="l" rtl="0">
              <a:spcBef>
                <a:spcPct val="0"/>
              </a:spcBef>
              <a:buFont typeface="Franklin Gothic Book" pitchFamily="34" charset="0"/>
              <a:buAutoNum type="arabicPeriod"/>
              <a:tabLst>
                <a:tab pos="715963" algn="l"/>
              </a:tabLst>
            </a:pPr>
            <a:r>
              <a:rPr lang="en-US" sz="1800" dirty="0" smtClean="0"/>
              <a:t>	while (</a:t>
            </a:r>
            <a:r>
              <a:rPr lang="en-US" sz="1800" dirty="0" err="1" smtClean="0"/>
              <a:t>currentWord</a:t>
            </a:r>
            <a:r>
              <a:rPr lang="en-US" sz="1800" dirty="0" smtClean="0"/>
              <a:t> != NULL)	</a:t>
            </a:r>
          </a:p>
          <a:p>
            <a:pPr marL="342900" indent="-342900" algn="l" rtl="0">
              <a:spcBef>
                <a:spcPct val="0"/>
              </a:spcBef>
              <a:buFont typeface="Franklin Gothic Book" pitchFamily="34" charset="0"/>
              <a:buAutoNum type="arabicPeriod"/>
              <a:tabLst>
                <a:tab pos="715963" algn="l"/>
              </a:tabLst>
            </a:pPr>
            <a:r>
              <a:rPr lang="he-IL" sz="1800" dirty="0" smtClean="0"/>
              <a:t>	</a:t>
            </a:r>
            <a:r>
              <a:rPr lang="en-US" sz="1800" dirty="0" smtClean="0"/>
              <a:t>{</a:t>
            </a:r>
            <a:endParaRPr lang="he-IL" sz="1800" dirty="0" smtClean="0"/>
          </a:p>
          <a:p>
            <a:pPr marL="342900" indent="-342900" algn="l" rtl="0">
              <a:spcBef>
                <a:spcPct val="0"/>
              </a:spcBef>
              <a:buFont typeface="Franklin Gothic Book" pitchFamily="34" charset="0"/>
              <a:buAutoNum type="arabicPeriod"/>
              <a:tabLst>
                <a:tab pos="715963" algn="l"/>
              </a:tabLst>
            </a:pPr>
            <a:r>
              <a:rPr lang="en-US" sz="1800" dirty="0" smtClean="0"/>
              <a:t>		printf("%s ", </a:t>
            </a:r>
            <a:r>
              <a:rPr lang="en-US" sz="1800" dirty="0" err="1" smtClean="0"/>
              <a:t>currentWord</a:t>
            </a:r>
            <a:r>
              <a:rPr lang="en-US" sz="1800" dirty="0" smtClean="0"/>
              <a:t>);</a:t>
            </a:r>
          </a:p>
          <a:p>
            <a:pPr marL="342900" indent="-342900" algn="l" rtl="0">
              <a:spcBef>
                <a:spcPct val="0"/>
              </a:spcBef>
              <a:buFont typeface="Franklin Gothic Book" pitchFamily="34" charset="0"/>
              <a:buAutoNum type="arabicPeriod"/>
              <a:tabLst>
                <a:tab pos="715963" algn="l"/>
              </a:tabLst>
            </a:pPr>
            <a:r>
              <a:rPr lang="en-US" sz="1800" dirty="0" smtClean="0"/>
              <a:t>		</a:t>
            </a:r>
            <a:r>
              <a:rPr lang="en-US" sz="1800" dirty="0" err="1" smtClean="0"/>
              <a:t>currentWord</a:t>
            </a:r>
            <a:r>
              <a:rPr lang="en-US" sz="1800" dirty="0" smtClean="0"/>
              <a:t> = </a:t>
            </a:r>
            <a:r>
              <a:rPr lang="en-US" sz="1800" dirty="0" err="1" smtClean="0"/>
              <a:t>va_arg</a:t>
            </a:r>
            <a:r>
              <a:rPr lang="en-US" sz="1800" dirty="0" smtClean="0"/>
              <a:t>(</a:t>
            </a:r>
            <a:r>
              <a:rPr lang="en-US" sz="1800" dirty="0" err="1" smtClean="0"/>
              <a:t>allWords</a:t>
            </a:r>
            <a:r>
              <a:rPr lang="en-US" sz="1800" dirty="0" smtClean="0"/>
              <a:t>, char*);</a:t>
            </a:r>
          </a:p>
          <a:p>
            <a:pPr marL="342900" indent="-342900" algn="l" rtl="0">
              <a:spcBef>
                <a:spcPct val="0"/>
              </a:spcBef>
              <a:buFont typeface="Franklin Gothic Book" pitchFamily="34" charset="0"/>
              <a:buAutoNum type="arabicPeriod"/>
              <a:tabLst>
                <a:tab pos="715963" algn="l"/>
              </a:tabLst>
            </a:pPr>
            <a:r>
              <a:rPr lang="he-IL" sz="1800" dirty="0" smtClean="0"/>
              <a:t>	{</a:t>
            </a:r>
          </a:p>
          <a:p>
            <a:pPr marL="342900" indent="-342900" algn="l" rtl="0">
              <a:spcBef>
                <a:spcPct val="0"/>
              </a:spcBef>
              <a:buFont typeface="Franklin Gothic Book" pitchFamily="34" charset="0"/>
              <a:buAutoNum type="arabicPeriod"/>
              <a:tabLst>
                <a:tab pos="715963" algn="l"/>
              </a:tabLst>
            </a:pPr>
            <a:r>
              <a:rPr lang="en-US" sz="1800" dirty="0" smtClean="0"/>
              <a:t>	printf("\n");</a:t>
            </a:r>
          </a:p>
          <a:p>
            <a:pPr marL="342900" indent="-342900" algn="l" rtl="0">
              <a:spcBef>
                <a:spcPct val="0"/>
              </a:spcBef>
              <a:buFont typeface="Franklin Gothic Book" pitchFamily="34" charset="0"/>
              <a:buAutoNum type="arabicPeriod"/>
              <a:tabLst>
                <a:tab pos="715963" algn="l"/>
              </a:tabLst>
            </a:pPr>
            <a:r>
              <a:rPr lang="en-US" sz="1800" dirty="0" smtClean="0"/>
              <a:t> </a:t>
            </a:r>
            <a:endParaRPr lang="he-IL" sz="1800" dirty="0" smtClean="0"/>
          </a:p>
          <a:p>
            <a:pPr marL="342900" indent="-342900" algn="l" rtl="0">
              <a:spcBef>
                <a:spcPct val="0"/>
              </a:spcBef>
              <a:buFont typeface="Franklin Gothic Book" pitchFamily="34" charset="0"/>
              <a:buAutoNum type="arabicPeriod"/>
              <a:tabLst>
                <a:tab pos="715963" algn="l"/>
              </a:tabLst>
            </a:pPr>
            <a:r>
              <a:rPr lang="en-US" sz="1800" dirty="0" smtClean="0"/>
              <a:t>       </a:t>
            </a:r>
            <a:r>
              <a:rPr lang="en-US" sz="1800" dirty="0" err="1" smtClean="0"/>
              <a:t>va_end</a:t>
            </a:r>
            <a:r>
              <a:rPr lang="en-US" sz="1800" dirty="0" smtClean="0"/>
              <a:t>(</a:t>
            </a:r>
            <a:r>
              <a:rPr lang="en-US" sz="1800" dirty="0" err="1" smtClean="0"/>
              <a:t>allWords</a:t>
            </a:r>
            <a:r>
              <a:rPr lang="en-US" sz="1800" dirty="0" smtClean="0"/>
              <a:t>);</a:t>
            </a:r>
          </a:p>
          <a:p>
            <a:pPr marL="342900" indent="-342900" algn="l" rtl="0">
              <a:spcBef>
                <a:spcPct val="0"/>
              </a:spcBef>
              <a:buFont typeface="Franklin Gothic Book" pitchFamily="34" charset="0"/>
              <a:buAutoNum type="arabicPeriod"/>
              <a:tabLst>
                <a:tab pos="715963" algn="l"/>
              </a:tabLst>
            </a:pPr>
            <a:r>
              <a:rPr lang="he-IL" sz="1800" dirty="0" smtClean="0"/>
              <a:t>{</a:t>
            </a:r>
          </a:p>
          <a:p>
            <a:pPr marL="342900" indent="-342900" algn="l" rtl="0">
              <a:spcBef>
                <a:spcPct val="0"/>
              </a:spcBef>
              <a:buFont typeface="Franklin Gothic Book" pitchFamily="34" charset="0"/>
              <a:buAutoNum type="arabicPeriod"/>
              <a:tabLst>
                <a:tab pos="715963" algn="l"/>
              </a:tabLst>
            </a:pPr>
            <a:r>
              <a:rPr lang="he-IL" sz="1800" dirty="0" smtClean="0"/>
              <a:t> </a:t>
            </a:r>
          </a:p>
          <a:p>
            <a:pPr marL="342900" indent="-342900" algn="l" rtl="0">
              <a:spcBef>
                <a:spcPct val="0"/>
              </a:spcBef>
              <a:buFont typeface="Franklin Gothic Book" pitchFamily="34" charset="0"/>
              <a:buAutoNum type="arabicPeriod"/>
              <a:tabLst>
                <a:tab pos="715963" algn="l"/>
              </a:tabLst>
            </a:pPr>
            <a:r>
              <a:rPr lang="en-US" sz="1800" dirty="0" smtClean="0"/>
              <a:t>void main()</a:t>
            </a:r>
          </a:p>
          <a:p>
            <a:pPr marL="342900" indent="-342900" algn="l" rtl="0">
              <a:spcBef>
                <a:spcPct val="0"/>
              </a:spcBef>
              <a:buFont typeface="Franklin Gothic Book" pitchFamily="34" charset="0"/>
              <a:buAutoNum type="arabicPeriod"/>
              <a:tabLst>
                <a:tab pos="715963" algn="l"/>
              </a:tabLst>
            </a:pPr>
            <a:r>
              <a:rPr lang="he-IL" sz="1800" dirty="0" smtClean="0"/>
              <a:t>}</a:t>
            </a:r>
          </a:p>
          <a:p>
            <a:pPr marL="342900" indent="-342900" algn="l" rtl="0">
              <a:spcBef>
                <a:spcPct val="0"/>
              </a:spcBef>
              <a:buFont typeface="Franklin Gothic Book" pitchFamily="34" charset="0"/>
              <a:buAutoNum type="arabicPeriod"/>
              <a:tabLst>
                <a:tab pos="715963" algn="l"/>
              </a:tabLst>
            </a:pPr>
            <a:r>
              <a:rPr lang="en-US" sz="1800" dirty="0" smtClean="0"/>
              <a:t>	</a:t>
            </a:r>
            <a:r>
              <a:rPr lang="en-US" sz="1800" dirty="0" err="1" smtClean="0"/>
              <a:t>printSentence</a:t>
            </a:r>
            <a:r>
              <a:rPr lang="en-US" sz="1800" dirty="0" smtClean="0"/>
              <a:t>("This", "is", "a", "nice", "feature", "in", "C", NULL);</a:t>
            </a:r>
          </a:p>
          <a:p>
            <a:pPr marL="342900" indent="-342900" algn="l" rtl="0">
              <a:spcBef>
                <a:spcPct val="0"/>
              </a:spcBef>
              <a:buFont typeface="Franklin Gothic Book" pitchFamily="34" charset="0"/>
              <a:buAutoNum type="arabicPeriod"/>
            </a:pPr>
            <a:r>
              <a:rPr lang="he-IL" sz="1800" dirty="0" smtClean="0"/>
              <a:t>{</a:t>
            </a:r>
          </a:p>
          <a:p>
            <a:pPr marL="342900" indent="-342900" algn="l" rtl="0">
              <a:spcBef>
                <a:spcPct val="0"/>
              </a:spcBef>
              <a:buFont typeface="Franklin Gothic Book" pitchFamily="34" charset="0"/>
              <a:buAutoNum type="arabicPeriod"/>
            </a:pPr>
            <a:endParaRPr lang="he-IL" sz="1800" dirty="0" smtClean="0"/>
          </a:p>
        </p:txBody>
      </p:sp>
      <p:pic>
        <p:nvPicPr>
          <p:cNvPr id="15366" name="Picture 2"/>
          <p:cNvPicPr>
            <a:picLocks noChangeAspect="1" noChangeArrowheads="1"/>
          </p:cNvPicPr>
          <p:nvPr/>
        </p:nvPicPr>
        <p:blipFill>
          <a:blip r:embed="rId2" cstate="print"/>
          <a:srcRect/>
          <a:stretch>
            <a:fillRect/>
          </a:stretch>
        </p:blipFill>
        <p:spPr bwMode="auto">
          <a:xfrm>
            <a:off x="3131840" y="4730663"/>
            <a:ext cx="5718175" cy="771525"/>
          </a:xfrm>
          <a:prstGeom prst="rect">
            <a:avLst/>
          </a:prstGeom>
          <a:noFill/>
          <a:ln w="9525">
            <a:noFill/>
            <a:miter lim="800000"/>
            <a:headEnd/>
            <a:tailEnd/>
          </a:ln>
        </p:spPr>
      </p:pic>
      <p:sp>
        <p:nvSpPr>
          <p:cNvPr id="7" name="Rectangular Callout 6"/>
          <p:cNvSpPr/>
          <p:nvPr/>
        </p:nvSpPr>
        <p:spPr>
          <a:xfrm>
            <a:off x="5868144" y="1764945"/>
            <a:ext cx="3973016" cy="750168"/>
          </a:xfrm>
          <a:prstGeom prst="wedgeRectCallout">
            <a:avLst>
              <a:gd name="adj1" fmla="val -105639"/>
              <a:gd name="adj2" fmla="val 96641"/>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sz="2000" b="1" dirty="0" smtClean="0">
                <a:solidFill>
                  <a:schemeClr val="bg1"/>
                </a:solidFill>
              </a:rPr>
              <a:t>מנחה את הרשימה להתחיל מהמילה השנייה "</a:t>
            </a:r>
            <a:r>
              <a:rPr lang="en-US" sz="2000" b="1" dirty="0" smtClean="0">
                <a:solidFill>
                  <a:schemeClr val="bg1"/>
                </a:solidFill>
              </a:rPr>
              <a:t>is</a:t>
            </a:r>
            <a:r>
              <a:rPr lang="he-IL" sz="2000" b="1" dirty="0" smtClean="0">
                <a:solidFill>
                  <a:schemeClr val="bg1"/>
                </a:solidFill>
              </a:rPr>
              <a:t>"</a:t>
            </a:r>
            <a:endParaRPr lang="he-IL" sz="2000" b="1" dirty="0">
              <a:solidFill>
                <a:schemeClr val="bg1"/>
              </a:solidFill>
            </a:endParaRPr>
          </a:p>
        </p:txBody>
      </p:sp>
      <p:sp>
        <p:nvSpPr>
          <p:cNvPr id="8" name="Rectangular Callout 6"/>
          <p:cNvSpPr/>
          <p:nvPr/>
        </p:nvSpPr>
        <p:spPr>
          <a:xfrm>
            <a:off x="6863507" y="2636912"/>
            <a:ext cx="3973016" cy="750168"/>
          </a:xfrm>
          <a:prstGeom prst="wedgeRectCallout">
            <a:avLst>
              <a:gd name="adj1" fmla="val -137621"/>
              <a:gd name="adj2" fmla="val 26988"/>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sz="2000" b="1" dirty="0" smtClean="0">
                <a:solidFill>
                  <a:schemeClr val="bg1"/>
                </a:solidFill>
              </a:rPr>
              <a:t>אתחל את </a:t>
            </a:r>
            <a:r>
              <a:rPr lang="en-US" sz="2000" b="1" dirty="0" err="1" smtClean="0">
                <a:solidFill>
                  <a:schemeClr val="bg1"/>
                </a:solidFill>
              </a:rPr>
              <a:t>currentWord</a:t>
            </a:r>
            <a:r>
              <a:rPr lang="he-IL" sz="2000" b="1" dirty="0" smtClean="0">
                <a:solidFill>
                  <a:schemeClr val="bg1"/>
                </a:solidFill>
              </a:rPr>
              <a:t> במילה הראשונה "</a:t>
            </a:r>
            <a:r>
              <a:rPr lang="en-US" sz="2000" b="1" dirty="0" smtClean="0">
                <a:solidFill>
                  <a:schemeClr val="bg1"/>
                </a:solidFill>
              </a:rPr>
              <a:t>This</a:t>
            </a:r>
            <a:r>
              <a:rPr lang="he-IL" sz="2000" b="1" dirty="0" smtClean="0">
                <a:solidFill>
                  <a:schemeClr val="bg1"/>
                </a:solidFill>
              </a:rPr>
              <a:t>"</a:t>
            </a:r>
            <a:endParaRPr lang="he-IL" sz="2000" b="1" dirty="0">
              <a:solidFill>
                <a:schemeClr val="bg1"/>
              </a:solidFill>
            </a:endParaRPr>
          </a:p>
        </p:txBody>
      </p:sp>
      <p:sp>
        <p:nvSpPr>
          <p:cNvPr id="9" name="Rectangular Callout 6"/>
          <p:cNvSpPr/>
          <p:nvPr/>
        </p:nvSpPr>
        <p:spPr>
          <a:xfrm>
            <a:off x="7308304" y="3501008"/>
            <a:ext cx="3973016" cy="1080120"/>
          </a:xfrm>
          <a:prstGeom prst="wedgeRectCallout">
            <a:avLst>
              <a:gd name="adj1" fmla="val -100259"/>
              <a:gd name="adj2" fmla="val 421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sz="2000" b="1" dirty="0" smtClean="0">
                <a:solidFill>
                  <a:schemeClr val="bg1"/>
                </a:solidFill>
              </a:rPr>
              <a:t>קפוץ ברשימה החל מ-</a:t>
            </a:r>
            <a:r>
              <a:rPr lang="en-US" sz="2000" b="1" dirty="0" smtClean="0">
                <a:solidFill>
                  <a:schemeClr val="bg1"/>
                </a:solidFill>
              </a:rPr>
              <a:t>word</a:t>
            </a:r>
            <a:r>
              <a:rPr lang="he-IL" sz="2000" b="1" dirty="0" smtClean="0">
                <a:solidFill>
                  <a:schemeClr val="bg1"/>
                </a:solidFill>
              </a:rPr>
              <a:t> ותן את האיבר הבא..</a:t>
            </a:r>
          </a:p>
          <a:p>
            <a:pPr algn="ctr" rtl="1">
              <a:defRPr/>
            </a:pPr>
            <a:r>
              <a:rPr lang="he-IL" sz="2000" b="1" dirty="0" smtClean="0">
                <a:solidFill>
                  <a:schemeClr val="bg1"/>
                </a:solidFill>
              </a:rPr>
              <a:t>בפעם הראשונה איבר זה יהיה "</a:t>
            </a:r>
            <a:r>
              <a:rPr lang="en-US" sz="2000" b="1" dirty="0" smtClean="0">
                <a:solidFill>
                  <a:schemeClr val="bg1"/>
                </a:solidFill>
              </a:rPr>
              <a:t>is</a:t>
            </a:r>
            <a:r>
              <a:rPr lang="he-IL" sz="2000" b="1" dirty="0" smtClean="0">
                <a:solidFill>
                  <a:schemeClr val="bg1"/>
                </a:solidFill>
              </a:rPr>
              <a:t>"</a:t>
            </a:r>
            <a:endParaRPr lang="he-IL" sz="2000" b="1" dirty="0">
              <a:solidFill>
                <a:schemeClr val="bg1"/>
              </a:solidFill>
            </a:endParaRPr>
          </a:p>
        </p:txBody>
      </p:sp>
      <p:sp>
        <p:nvSpPr>
          <p:cNvPr id="10" name="Rectangular Callout 6"/>
          <p:cNvSpPr/>
          <p:nvPr/>
        </p:nvSpPr>
        <p:spPr>
          <a:xfrm>
            <a:off x="8171731" y="6021288"/>
            <a:ext cx="2958108" cy="750168"/>
          </a:xfrm>
          <a:prstGeom prst="wedgeRectCallout">
            <a:avLst>
              <a:gd name="adj1" fmla="val -90384"/>
              <a:gd name="adj2" fmla="val -48997"/>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sz="2000" b="1" dirty="0" smtClean="0">
                <a:solidFill>
                  <a:schemeClr val="bg1"/>
                </a:solidFill>
              </a:rPr>
              <a:t>תנאי עצירה השקול של </a:t>
            </a:r>
            <a:r>
              <a:rPr lang="en-US" sz="2000" b="1" dirty="0" smtClean="0">
                <a:solidFill>
                  <a:schemeClr val="bg1"/>
                </a:solidFill>
              </a:rPr>
              <a:t>count </a:t>
            </a:r>
            <a:r>
              <a:rPr lang="he-IL" sz="2000" b="1" dirty="0" smtClean="0">
                <a:solidFill>
                  <a:schemeClr val="bg1"/>
                </a:solidFill>
              </a:rPr>
              <a:t> בדוגמא הקודמת</a:t>
            </a:r>
            <a:endParaRPr lang="he-IL" sz="20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a:bodyPr>
          <a:lstStyle/>
          <a:p>
            <a:r>
              <a:rPr lang="he-IL" dirty="0" smtClean="0"/>
              <a:t>דוגמא למימוש כך שכל פרמטר מטיפוס שונה</a:t>
            </a:r>
          </a:p>
        </p:txBody>
      </p:sp>
      <p:sp>
        <p:nvSpPr>
          <p:cNvPr id="16387" name="Content Placeholder 2"/>
          <p:cNvSpPr>
            <a:spLocks noGrp="1"/>
          </p:cNvSpPr>
          <p:nvPr>
            <p:ph sz="quarter" idx="1"/>
          </p:nvPr>
        </p:nvSpPr>
        <p:spPr>
          <a:xfrm>
            <a:off x="323528" y="1507232"/>
            <a:ext cx="8229600" cy="5450160"/>
          </a:xfrm>
        </p:spPr>
        <p:txBody>
          <a:bodyPr>
            <a:normAutofit fontScale="92500" lnSpcReduction="20000"/>
          </a:bodyPr>
          <a:lstStyle/>
          <a:p>
            <a:pPr marL="342900" indent="-342900" algn="l" rtl="0">
              <a:spcBef>
                <a:spcPct val="0"/>
              </a:spcBef>
              <a:buFont typeface="Franklin Gothic Book" pitchFamily="34" charset="0"/>
              <a:buAutoNum type="arabicPeriod"/>
            </a:pPr>
            <a:r>
              <a:rPr lang="en-US" sz="1800" dirty="0" smtClean="0"/>
              <a:t>#include &lt;stdio.h&gt;</a:t>
            </a:r>
          </a:p>
          <a:p>
            <a:pPr marL="342900" indent="-342900" algn="l" rtl="0">
              <a:spcBef>
                <a:spcPct val="0"/>
              </a:spcBef>
              <a:buFont typeface="Franklin Gothic Book" pitchFamily="34" charset="0"/>
              <a:buAutoNum type="arabicPeriod"/>
            </a:pPr>
            <a:r>
              <a:rPr lang="en-US" sz="1800" dirty="0" smtClean="0"/>
              <a:t>#include &lt;</a:t>
            </a:r>
            <a:r>
              <a:rPr lang="en-US" sz="1800" dirty="0" err="1" smtClean="0"/>
              <a:t>stdarg.h</a:t>
            </a:r>
            <a:r>
              <a:rPr lang="en-US" sz="1800" dirty="0" smtClean="0"/>
              <a:t>&gt;</a:t>
            </a:r>
          </a:p>
          <a:p>
            <a:pPr marL="342900" indent="-342900" algn="l" rtl="0">
              <a:spcBef>
                <a:spcPct val="0"/>
              </a:spcBef>
              <a:buFont typeface="Franklin Gothic Book" pitchFamily="34" charset="0"/>
              <a:buAutoNum type="arabicPeriod"/>
            </a:pPr>
            <a:r>
              <a:rPr lang="en-US" sz="1800" dirty="0" smtClean="0"/>
              <a:t> </a:t>
            </a:r>
            <a:endParaRPr lang="he-IL" sz="1800" dirty="0" smtClean="0"/>
          </a:p>
          <a:p>
            <a:pPr marL="342900" indent="-342900" algn="l" rtl="0">
              <a:spcBef>
                <a:spcPct val="0"/>
              </a:spcBef>
              <a:buFont typeface="Franklin Gothic Book" pitchFamily="34" charset="0"/>
              <a:buAutoNum type="arabicPeriod"/>
            </a:pPr>
            <a:r>
              <a:rPr lang="en-US" sz="1800" dirty="0" smtClean="0"/>
              <a:t>void </a:t>
            </a:r>
            <a:r>
              <a:rPr lang="en-US" sz="1800" dirty="0" err="1" smtClean="0"/>
              <a:t>printGrades</a:t>
            </a:r>
            <a:r>
              <a:rPr lang="en-US" sz="1800" dirty="0" smtClean="0"/>
              <a:t>(char* </a:t>
            </a:r>
            <a:r>
              <a:rPr lang="en-US" sz="1800" dirty="0" err="1" smtClean="0"/>
              <a:t>className</a:t>
            </a:r>
            <a:r>
              <a:rPr lang="en-US" sz="1800" dirty="0" smtClean="0"/>
              <a:t>, char* name, ...)</a:t>
            </a:r>
          </a:p>
          <a:p>
            <a:pPr marL="342900" indent="-342900" algn="l" rtl="0">
              <a:spcBef>
                <a:spcPct val="0"/>
              </a:spcBef>
              <a:buFont typeface="Franklin Gothic Book" pitchFamily="34" charset="0"/>
              <a:buAutoNum type="arabicPeriod"/>
            </a:pPr>
            <a:r>
              <a:rPr lang="he-IL" sz="1800" dirty="0" smtClean="0"/>
              <a:t>}</a:t>
            </a:r>
          </a:p>
          <a:p>
            <a:pPr marL="342900" indent="-342900" algn="l" defTabSz="715963" rtl="0">
              <a:spcBef>
                <a:spcPct val="0"/>
              </a:spcBef>
              <a:buFont typeface="Franklin Gothic Book" pitchFamily="34" charset="0"/>
              <a:buAutoNum type="arabicPeriod"/>
            </a:pPr>
            <a:r>
              <a:rPr lang="en-US" sz="1800" dirty="0" smtClean="0"/>
              <a:t>	</a:t>
            </a:r>
            <a:r>
              <a:rPr lang="en-US" sz="1800" dirty="0" err="1" smtClean="0"/>
              <a:t>va_list</a:t>
            </a:r>
            <a:r>
              <a:rPr lang="en-US" sz="1800" dirty="0" smtClean="0"/>
              <a:t>  </a:t>
            </a:r>
            <a:r>
              <a:rPr lang="en-US" sz="1800" dirty="0" err="1" smtClean="0"/>
              <a:t>params</a:t>
            </a:r>
            <a:r>
              <a:rPr lang="en-US" sz="1800" dirty="0" smtClean="0"/>
              <a:t>;</a:t>
            </a:r>
          </a:p>
          <a:p>
            <a:pPr marL="342900" indent="-342900" algn="l" defTabSz="715963" rtl="0">
              <a:spcBef>
                <a:spcPct val="0"/>
              </a:spcBef>
              <a:buFont typeface="Franklin Gothic Book" pitchFamily="34" charset="0"/>
              <a:buAutoNum type="arabicPeriod"/>
            </a:pPr>
            <a:r>
              <a:rPr lang="en-US" sz="1800" dirty="0" smtClean="0"/>
              <a:t>	char*    </a:t>
            </a:r>
            <a:r>
              <a:rPr lang="en-US" sz="1800" dirty="0" err="1" smtClean="0"/>
              <a:t>currentName</a:t>
            </a:r>
            <a:r>
              <a:rPr lang="en-US" sz="1800" dirty="0" smtClean="0"/>
              <a:t>;</a:t>
            </a:r>
          </a:p>
          <a:p>
            <a:pPr marL="342900" indent="-342900" algn="l" defTabSz="715963" rtl="0">
              <a:spcBef>
                <a:spcPct val="0"/>
              </a:spcBef>
              <a:buFont typeface="Franklin Gothic Book" pitchFamily="34" charset="0"/>
              <a:buAutoNum type="arabicPeriod"/>
            </a:pPr>
            <a:r>
              <a:rPr lang="en-US" sz="1800" dirty="0" smtClean="0"/>
              <a:t>	int         </a:t>
            </a:r>
            <a:r>
              <a:rPr lang="en-US" sz="1800" dirty="0" err="1" smtClean="0"/>
              <a:t>currentGrade</a:t>
            </a:r>
            <a:r>
              <a:rPr lang="en-US" sz="1800" dirty="0" smtClean="0"/>
              <a:t>;</a:t>
            </a:r>
          </a:p>
          <a:p>
            <a:pPr marL="342900" indent="-342900" algn="l" defTabSz="715963" rtl="0">
              <a:spcBef>
                <a:spcPct val="0"/>
              </a:spcBef>
              <a:buFont typeface="Franklin Gothic Book" pitchFamily="34" charset="0"/>
              <a:buAutoNum type="arabicPeriod"/>
            </a:pPr>
            <a:r>
              <a:rPr lang="he-IL" sz="1800" dirty="0" smtClean="0"/>
              <a:t>    </a:t>
            </a:r>
          </a:p>
          <a:p>
            <a:pPr marL="342900" indent="-342900" algn="l" defTabSz="715963" rtl="0">
              <a:spcBef>
                <a:spcPct val="0"/>
              </a:spcBef>
              <a:buFont typeface="Franklin Gothic Book" pitchFamily="34" charset="0"/>
              <a:buAutoNum type="arabicPeriod"/>
            </a:pPr>
            <a:r>
              <a:rPr lang="en-US" sz="1800" dirty="0" smtClean="0"/>
              <a:t>	printf("The </a:t>
            </a:r>
            <a:r>
              <a:rPr lang="en-US" sz="1800" dirty="0" err="1" smtClean="0"/>
              <a:t>stuedents</a:t>
            </a:r>
            <a:r>
              <a:rPr lang="en-US" sz="1800" dirty="0" smtClean="0"/>
              <a:t>' grades in class %s\n", </a:t>
            </a:r>
            <a:r>
              <a:rPr lang="en-US" sz="1800" dirty="0" err="1" smtClean="0"/>
              <a:t>className</a:t>
            </a:r>
            <a:r>
              <a:rPr lang="en-US" sz="1800" dirty="0" smtClean="0"/>
              <a:t>);</a:t>
            </a:r>
          </a:p>
          <a:p>
            <a:pPr marL="342900" indent="-342900" algn="l" defTabSz="715963" rtl="0">
              <a:spcBef>
                <a:spcPct val="0"/>
              </a:spcBef>
              <a:buFont typeface="Franklin Gothic Book" pitchFamily="34" charset="0"/>
              <a:buAutoNum type="arabicPeriod"/>
            </a:pPr>
            <a:r>
              <a:rPr lang="en-US" sz="1800" dirty="0" smtClean="0"/>
              <a:t>      </a:t>
            </a:r>
            <a:r>
              <a:rPr lang="en-US" sz="1800" dirty="0" err="1" smtClean="0"/>
              <a:t>va_start</a:t>
            </a:r>
            <a:r>
              <a:rPr lang="en-US" sz="1800" dirty="0" smtClean="0"/>
              <a:t>(</a:t>
            </a:r>
            <a:r>
              <a:rPr lang="en-US" sz="1800" dirty="0" err="1" smtClean="0"/>
              <a:t>params</a:t>
            </a:r>
            <a:r>
              <a:rPr lang="en-US" sz="1800" dirty="0" smtClean="0"/>
              <a:t>, name); </a:t>
            </a:r>
          </a:p>
          <a:p>
            <a:pPr marL="342900" indent="-342900" algn="l" defTabSz="715963" rtl="0">
              <a:spcBef>
                <a:spcPct val="0"/>
              </a:spcBef>
              <a:buFont typeface="Franklin Gothic Book" pitchFamily="34" charset="0"/>
              <a:buAutoNum type="arabicPeriod"/>
            </a:pPr>
            <a:r>
              <a:rPr lang="en-US" sz="1800" dirty="0" smtClean="0"/>
              <a:t>	</a:t>
            </a:r>
            <a:r>
              <a:rPr lang="en-US" sz="1800" dirty="0" err="1" smtClean="0"/>
              <a:t>currentName</a:t>
            </a:r>
            <a:r>
              <a:rPr lang="en-US" sz="1800" dirty="0" smtClean="0"/>
              <a:t> = name;</a:t>
            </a:r>
          </a:p>
          <a:p>
            <a:pPr marL="342900" indent="-342900" algn="l" defTabSz="715963" rtl="0">
              <a:spcBef>
                <a:spcPct val="0"/>
              </a:spcBef>
              <a:buFont typeface="Franklin Gothic Book" pitchFamily="34" charset="0"/>
              <a:buAutoNum type="arabicPeriod"/>
            </a:pPr>
            <a:r>
              <a:rPr lang="en-US" sz="1800" dirty="0" smtClean="0"/>
              <a:t>	while (</a:t>
            </a:r>
            <a:r>
              <a:rPr lang="en-US" sz="1800" dirty="0" err="1" smtClean="0"/>
              <a:t>currentName</a:t>
            </a:r>
            <a:r>
              <a:rPr lang="en-US" sz="1800" dirty="0" smtClean="0"/>
              <a:t> != NULL)	</a:t>
            </a:r>
          </a:p>
          <a:p>
            <a:pPr marL="342900" indent="-342900" algn="l" defTabSz="715963" rtl="0">
              <a:spcBef>
                <a:spcPct val="0"/>
              </a:spcBef>
              <a:buFont typeface="Franklin Gothic Book" pitchFamily="34" charset="0"/>
              <a:buAutoNum type="arabicPeriod"/>
            </a:pPr>
            <a:r>
              <a:rPr lang="he-IL" sz="1800" dirty="0" smtClean="0"/>
              <a:t>	}</a:t>
            </a:r>
          </a:p>
          <a:p>
            <a:pPr marL="342900" indent="-342900" algn="l" defTabSz="196850" rtl="0">
              <a:spcBef>
                <a:spcPct val="0"/>
              </a:spcBef>
              <a:buFont typeface="Franklin Gothic Book" pitchFamily="34" charset="0"/>
              <a:buAutoNum type="arabicPeriod"/>
              <a:tabLst>
                <a:tab pos="990600" algn="l"/>
              </a:tabLst>
            </a:pPr>
            <a:r>
              <a:rPr lang="en-US" sz="1800" dirty="0" smtClean="0"/>
              <a:t>		</a:t>
            </a:r>
            <a:r>
              <a:rPr lang="en-US" sz="1800" dirty="0" err="1" smtClean="0"/>
              <a:t>currentGrade</a:t>
            </a:r>
            <a:r>
              <a:rPr lang="en-US" sz="1800" dirty="0" smtClean="0"/>
              <a:t> = </a:t>
            </a:r>
            <a:r>
              <a:rPr lang="en-US" sz="1800" dirty="0" err="1" smtClean="0"/>
              <a:t>va_arg</a:t>
            </a:r>
            <a:r>
              <a:rPr lang="en-US" sz="1800" dirty="0" smtClean="0"/>
              <a:t>(</a:t>
            </a:r>
            <a:r>
              <a:rPr lang="en-US" sz="1800" dirty="0" err="1" smtClean="0"/>
              <a:t>params</a:t>
            </a:r>
            <a:r>
              <a:rPr lang="en-US" sz="1800" dirty="0" smtClean="0"/>
              <a:t>, int);</a:t>
            </a:r>
          </a:p>
          <a:p>
            <a:pPr marL="342900" indent="-342900" algn="l" defTabSz="196850" rtl="0">
              <a:spcBef>
                <a:spcPct val="0"/>
              </a:spcBef>
              <a:buFont typeface="Franklin Gothic Book" pitchFamily="34" charset="0"/>
              <a:buAutoNum type="arabicPeriod"/>
              <a:tabLst>
                <a:tab pos="990600" algn="l"/>
              </a:tabLst>
            </a:pPr>
            <a:r>
              <a:rPr lang="pt-BR" sz="1800" dirty="0" smtClean="0"/>
              <a:t>		printf("%-10s --&gt;%d\n", currentName, currentGrade);</a:t>
            </a:r>
          </a:p>
          <a:p>
            <a:pPr marL="342900" indent="-342900" algn="l" defTabSz="196850" rtl="0">
              <a:spcBef>
                <a:spcPct val="0"/>
              </a:spcBef>
              <a:buFont typeface="Franklin Gothic Book" pitchFamily="34" charset="0"/>
              <a:buAutoNum type="arabicPeriod"/>
              <a:tabLst>
                <a:tab pos="990600" algn="l"/>
              </a:tabLst>
            </a:pPr>
            <a:r>
              <a:rPr lang="en-US" sz="1800" dirty="0" smtClean="0"/>
              <a:t>		</a:t>
            </a:r>
            <a:r>
              <a:rPr lang="en-US" sz="1800" dirty="0" err="1" smtClean="0"/>
              <a:t>currentName</a:t>
            </a:r>
            <a:r>
              <a:rPr lang="en-US" sz="1800" dirty="0" smtClean="0"/>
              <a:t> = </a:t>
            </a:r>
            <a:r>
              <a:rPr lang="en-US" sz="1800" dirty="0" err="1" smtClean="0"/>
              <a:t>va_arg</a:t>
            </a:r>
            <a:r>
              <a:rPr lang="en-US" sz="1800" dirty="0" smtClean="0"/>
              <a:t>(</a:t>
            </a:r>
            <a:r>
              <a:rPr lang="en-US" sz="1800" dirty="0" err="1" smtClean="0"/>
              <a:t>params</a:t>
            </a:r>
            <a:r>
              <a:rPr lang="en-US" sz="1800" dirty="0" smtClean="0"/>
              <a:t>, char*);</a:t>
            </a:r>
          </a:p>
          <a:p>
            <a:pPr marL="342900" indent="-342900" algn="l" defTabSz="715963" rtl="0">
              <a:spcBef>
                <a:spcPct val="0"/>
              </a:spcBef>
              <a:buFont typeface="Franklin Gothic Book" pitchFamily="34" charset="0"/>
              <a:buAutoNum type="arabicPeriod"/>
            </a:pPr>
            <a:r>
              <a:rPr lang="he-IL" sz="1800" dirty="0" smtClean="0"/>
              <a:t>	{</a:t>
            </a:r>
          </a:p>
          <a:p>
            <a:pPr marL="342900" indent="-342900" algn="l" defTabSz="715963" rtl="0">
              <a:spcBef>
                <a:spcPct val="0"/>
              </a:spcBef>
              <a:buFont typeface="Franklin Gothic Book" pitchFamily="34" charset="0"/>
              <a:buAutoNum type="arabicPeriod"/>
            </a:pPr>
            <a:r>
              <a:rPr lang="en-US" sz="1800" dirty="0" smtClean="0"/>
              <a:t>      </a:t>
            </a:r>
            <a:r>
              <a:rPr lang="en-US" sz="1800" dirty="0" err="1" smtClean="0"/>
              <a:t>va_end</a:t>
            </a:r>
            <a:r>
              <a:rPr lang="en-US" sz="1800" dirty="0" smtClean="0"/>
              <a:t>(</a:t>
            </a:r>
            <a:r>
              <a:rPr lang="en-US" sz="1800" dirty="0" err="1" smtClean="0"/>
              <a:t>params</a:t>
            </a:r>
            <a:r>
              <a:rPr lang="en-US" sz="1800" dirty="0" smtClean="0"/>
              <a:t>);</a:t>
            </a:r>
          </a:p>
          <a:p>
            <a:pPr marL="342900" indent="-342900" algn="l" defTabSz="715963" rtl="0">
              <a:spcBef>
                <a:spcPct val="0"/>
              </a:spcBef>
              <a:buFont typeface="Franklin Gothic Book" pitchFamily="34" charset="0"/>
              <a:buAutoNum type="arabicPeriod"/>
            </a:pPr>
            <a:r>
              <a:rPr lang="en-US" sz="1800" dirty="0" smtClean="0"/>
              <a:t>}</a:t>
            </a:r>
          </a:p>
          <a:p>
            <a:pPr marL="342900" indent="-342900" algn="l" defTabSz="715963" rtl="0">
              <a:spcBef>
                <a:spcPct val="0"/>
              </a:spcBef>
              <a:buFont typeface="Franklin Gothic Book" pitchFamily="34" charset="0"/>
              <a:buAutoNum type="arabicPeriod"/>
            </a:pPr>
            <a:endParaRPr lang="he-IL" sz="1800" dirty="0" smtClean="0"/>
          </a:p>
          <a:p>
            <a:pPr marL="342900" indent="-342900" algn="l" defTabSz="715963" rtl="0">
              <a:spcBef>
                <a:spcPct val="0"/>
              </a:spcBef>
              <a:buFont typeface="Franklin Gothic Book" pitchFamily="34" charset="0"/>
              <a:buAutoNum type="arabicPeriod"/>
            </a:pPr>
            <a:r>
              <a:rPr lang="en-US" sz="1800" dirty="0" smtClean="0"/>
              <a:t>void main()</a:t>
            </a:r>
          </a:p>
          <a:p>
            <a:pPr marL="342900" indent="-342900" algn="l" defTabSz="715963" rtl="0">
              <a:spcBef>
                <a:spcPct val="0"/>
              </a:spcBef>
              <a:buFont typeface="Franklin Gothic Book" pitchFamily="34" charset="0"/>
              <a:buAutoNum type="arabicPeriod"/>
            </a:pPr>
            <a:r>
              <a:rPr lang="he-IL" sz="1800" dirty="0" smtClean="0"/>
              <a:t>}</a:t>
            </a:r>
          </a:p>
          <a:p>
            <a:pPr marL="342900" indent="-342900" algn="l" defTabSz="715963" rtl="0">
              <a:spcBef>
                <a:spcPct val="0"/>
              </a:spcBef>
              <a:buFont typeface="Franklin Gothic Book" pitchFamily="34" charset="0"/>
              <a:buAutoNum type="arabicPeriod"/>
            </a:pPr>
            <a:r>
              <a:rPr lang="en-US" sz="1800" dirty="0" smtClean="0"/>
              <a:t>	</a:t>
            </a:r>
            <a:r>
              <a:rPr lang="en-US" sz="1800" dirty="0" err="1" smtClean="0"/>
              <a:t>printGrades</a:t>
            </a:r>
            <a:r>
              <a:rPr lang="en-US" sz="1800" dirty="0" smtClean="0"/>
              <a:t>("Advanced C", "</a:t>
            </a:r>
            <a:r>
              <a:rPr lang="en-US" sz="1800" dirty="0" err="1" smtClean="0"/>
              <a:t>gogo</a:t>
            </a:r>
            <a:r>
              <a:rPr lang="en-US" sz="1800" dirty="0" smtClean="0"/>
              <a:t>", 100, "</a:t>
            </a:r>
            <a:r>
              <a:rPr lang="en-US" sz="1800" dirty="0" err="1" smtClean="0"/>
              <a:t>momo</a:t>
            </a:r>
            <a:r>
              <a:rPr lang="en-US" sz="1800" dirty="0" smtClean="0"/>
              <a:t>", 95, "yoyo", 97, NULL);</a:t>
            </a:r>
          </a:p>
          <a:p>
            <a:pPr marL="342900" indent="-342900" algn="l" rtl="0">
              <a:spcBef>
                <a:spcPct val="0"/>
              </a:spcBef>
              <a:buFont typeface="Franklin Gothic Book" pitchFamily="34" charset="0"/>
              <a:buAutoNum type="arabicPeriod"/>
            </a:pPr>
            <a:r>
              <a:rPr lang="he-IL" sz="1800" dirty="0" smtClean="0"/>
              <a:t>{</a:t>
            </a:r>
          </a:p>
          <a:p>
            <a:pPr marL="342900" indent="-342900" algn="l" rtl="0">
              <a:spcBef>
                <a:spcPct val="0"/>
              </a:spcBef>
              <a:buFont typeface="Franklin Gothic Book" pitchFamily="34" charset="0"/>
              <a:buAutoNum type="arabicPeriod"/>
            </a:pPr>
            <a:endParaRPr lang="he-IL" sz="1800" dirty="0" smtClean="0"/>
          </a:p>
        </p:txBody>
      </p:sp>
      <p:pic>
        <p:nvPicPr>
          <p:cNvPr id="16390" name="Picture 2"/>
          <p:cNvPicPr>
            <a:picLocks noChangeAspect="1" noChangeArrowheads="1"/>
          </p:cNvPicPr>
          <p:nvPr/>
        </p:nvPicPr>
        <p:blipFill>
          <a:blip r:embed="rId2" cstate="print"/>
          <a:srcRect/>
          <a:stretch>
            <a:fillRect/>
          </a:stretch>
        </p:blipFill>
        <p:spPr bwMode="auto">
          <a:xfrm>
            <a:off x="4427984" y="1196752"/>
            <a:ext cx="4508128" cy="9150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Title 1"/>
          <p:cNvSpPr>
            <a:spLocks noGrp="1"/>
          </p:cNvSpPr>
          <p:nvPr>
            <p:ph type="title"/>
          </p:nvPr>
        </p:nvSpPr>
        <p:spPr/>
        <p:txBody>
          <a:bodyPr/>
          <a:lstStyle/>
          <a:p>
            <a:r>
              <a:rPr lang="en-US" smtClean="0"/>
              <a:t>casting </a:t>
            </a:r>
            <a:r>
              <a:rPr lang="he-IL" smtClean="0"/>
              <a:t> לא נכון</a:t>
            </a:r>
          </a:p>
        </p:txBody>
      </p:sp>
      <p:sp>
        <p:nvSpPr>
          <p:cNvPr id="17410" name="Content Placeholder 2"/>
          <p:cNvSpPr>
            <a:spLocks noGrp="1"/>
          </p:cNvSpPr>
          <p:nvPr>
            <p:ph sz="quarter" idx="1"/>
          </p:nvPr>
        </p:nvSpPr>
        <p:spPr>
          <a:xfrm>
            <a:off x="457200" y="1219200"/>
            <a:ext cx="8229600" cy="5638800"/>
          </a:xfrm>
        </p:spPr>
        <p:txBody>
          <a:bodyPr>
            <a:normAutofit fontScale="92500" lnSpcReduction="20000"/>
          </a:bodyPr>
          <a:lstStyle/>
          <a:p>
            <a:pPr marL="342900" indent="-342900" algn="l" rtl="0">
              <a:spcBef>
                <a:spcPct val="0"/>
              </a:spcBef>
              <a:buFont typeface="Franklin Gothic Book" pitchFamily="34" charset="0"/>
              <a:buAutoNum type="arabicPeriod"/>
            </a:pPr>
            <a:r>
              <a:rPr lang="en-US" sz="1800" dirty="0" smtClean="0"/>
              <a:t>#include &lt;stdio.h&gt;</a:t>
            </a:r>
          </a:p>
          <a:p>
            <a:pPr marL="342900" indent="-342900" algn="l" rtl="0">
              <a:spcBef>
                <a:spcPct val="0"/>
              </a:spcBef>
              <a:buFont typeface="Franklin Gothic Book" pitchFamily="34" charset="0"/>
              <a:buAutoNum type="arabicPeriod"/>
            </a:pPr>
            <a:r>
              <a:rPr lang="en-US" sz="1800" dirty="0" smtClean="0"/>
              <a:t>#include &lt;</a:t>
            </a:r>
            <a:r>
              <a:rPr lang="en-US" sz="1800" dirty="0" err="1" smtClean="0"/>
              <a:t>stdarg.h</a:t>
            </a:r>
            <a:r>
              <a:rPr lang="en-US" sz="1800" dirty="0" smtClean="0"/>
              <a:t>&gt;</a:t>
            </a:r>
          </a:p>
          <a:p>
            <a:pPr marL="342900" indent="-342900" algn="l" rtl="0">
              <a:spcBef>
                <a:spcPct val="0"/>
              </a:spcBef>
              <a:buFont typeface="Franklin Gothic Book" pitchFamily="34" charset="0"/>
              <a:buAutoNum type="arabicPeriod"/>
            </a:pPr>
            <a:r>
              <a:rPr lang="en-US" sz="1800" dirty="0" smtClean="0"/>
              <a:t> </a:t>
            </a:r>
            <a:endParaRPr lang="he-IL" sz="1800" dirty="0" smtClean="0"/>
          </a:p>
          <a:p>
            <a:pPr marL="342900" indent="-342900" algn="l" rtl="0">
              <a:spcBef>
                <a:spcPct val="0"/>
              </a:spcBef>
              <a:buFont typeface="Franklin Gothic Book" pitchFamily="34" charset="0"/>
              <a:buAutoNum type="arabicPeriod"/>
            </a:pPr>
            <a:r>
              <a:rPr lang="en-US" sz="1800" dirty="0" smtClean="0"/>
              <a:t>void </a:t>
            </a:r>
            <a:r>
              <a:rPr lang="en-US" sz="1800" dirty="0" err="1" smtClean="0"/>
              <a:t>printGrades</a:t>
            </a:r>
            <a:r>
              <a:rPr lang="en-US" sz="1800" dirty="0" smtClean="0"/>
              <a:t>(char* </a:t>
            </a:r>
            <a:r>
              <a:rPr lang="en-US" sz="1800" dirty="0" err="1" smtClean="0"/>
              <a:t>className</a:t>
            </a:r>
            <a:r>
              <a:rPr lang="en-US" sz="1800" dirty="0" smtClean="0"/>
              <a:t>, char* name, ...)</a:t>
            </a:r>
          </a:p>
          <a:p>
            <a:pPr marL="342900" indent="-342900" algn="l" rtl="0">
              <a:spcBef>
                <a:spcPct val="0"/>
              </a:spcBef>
              <a:buFont typeface="Franklin Gothic Book" pitchFamily="34" charset="0"/>
              <a:buAutoNum type="arabicPeriod"/>
            </a:pPr>
            <a:r>
              <a:rPr lang="he-IL" sz="1800" dirty="0" smtClean="0"/>
              <a:t>}</a:t>
            </a:r>
          </a:p>
          <a:p>
            <a:pPr marL="342900" indent="-342900" algn="l" rtl="0">
              <a:spcBef>
                <a:spcPct val="0"/>
              </a:spcBef>
              <a:buFont typeface="Franklin Gothic Book" pitchFamily="34" charset="0"/>
              <a:buAutoNum type="arabicPeriod"/>
              <a:tabLst>
                <a:tab pos="715963" algn="l"/>
              </a:tabLst>
            </a:pPr>
            <a:r>
              <a:rPr lang="en-US" sz="1800" dirty="0" smtClean="0"/>
              <a:t>	</a:t>
            </a:r>
            <a:r>
              <a:rPr lang="en-US" sz="1800" dirty="0" err="1" smtClean="0"/>
              <a:t>va_list</a:t>
            </a:r>
            <a:r>
              <a:rPr lang="en-US" sz="1800" dirty="0" smtClean="0"/>
              <a:t>  </a:t>
            </a:r>
            <a:r>
              <a:rPr lang="en-US" sz="1800" dirty="0" err="1" smtClean="0"/>
              <a:t>params</a:t>
            </a:r>
            <a:r>
              <a:rPr lang="en-US" sz="1800" dirty="0" smtClean="0"/>
              <a:t>;</a:t>
            </a:r>
          </a:p>
          <a:p>
            <a:pPr marL="342900" indent="-342900" algn="l" rtl="0">
              <a:spcBef>
                <a:spcPct val="0"/>
              </a:spcBef>
              <a:buFont typeface="Franklin Gothic Book" pitchFamily="34" charset="0"/>
              <a:buAutoNum type="arabicPeriod"/>
              <a:tabLst>
                <a:tab pos="715963" algn="l"/>
              </a:tabLst>
            </a:pPr>
            <a:r>
              <a:rPr lang="en-US" sz="1800" dirty="0" smtClean="0"/>
              <a:t>	char*    </a:t>
            </a:r>
            <a:r>
              <a:rPr lang="en-US" sz="1800" dirty="0" err="1" smtClean="0"/>
              <a:t>currentName</a:t>
            </a:r>
            <a:r>
              <a:rPr lang="en-US" sz="1800" dirty="0" smtClean="0"/>
              <a:t>;</a:t>
            </a:r>
          </a:p>
          <a:p>
            <a:pPr marL="342900" indent="-342900" algn="l" rtl="0">
              <a:spcBef>
                <a:spcPct val="0"/>
              </a:spcBef>
              <a:buFont typeface="Franklin Gothic Book" pitchFamily="34" charset="0"/>
              <a:buAutoNum type="arabicPeriod"/>
              <a:tabLst>
                <a:tab pos="715963" algn="l"/>
              </a:tabLst>
            </a:pPr>
            <a:r>
              <a:rPr lang="en-US" sz="1800" dirty="0" smtClean="0"/>
              <a:t>	int         </a:t>
            </a:r>
            <a:r>
              <a:rPr lang="en-US" sz="1800" dirty="0" err="1" smtClean="0"/>
              <a:t>currentGrade</a:t>
            </a:r>
            <a:r>
              <a:rPr lang="en-US" sz="1800" dirty="0" smtClean="0"/>
              <a:t>;</a:t>
            </a:r>
          </a:p>
          <a:p>
            <a:pPr marL="342900" indent="-342900" algn="l" rtl="0">
              <a:spcBef>
                <a:spcPct val="0"/>
              </a:spcBef>
              <a:buFont typeface="Franklin Gothic Book" pitchFamily="34" charset="0"/>
              <a:buAutoNum type="arabicPeriod"/>
              <a:tabLst>
                <a:tab pos="715963" algn="l"/>
              </a:tabLst>
            </a:pPr>
            <a:r>
              <a:rPr lang="he-IL" sz="1800" dirty="0" smtClean="0"/>
              <a:t>    </a:t>
            </a:r>
          </a:p>
          <a:p>
            <a:pPr marL="342900" indent="-342900" algn="l" rtl="0">
              <a:spcBef>
                <a:spcPct val="0"/>
              </a:spcBef>
              <a:buFont typeface="Franklin Gothic Book" pitchFamily="34" charset="0"/>
              <a:buAutoNum type="arabicPeriod"/>
              <a:tabLst>
                <a:tab pos="715963" algn="l"/>
              </a:tabLst>
            </a:pPr>
            <a:r>
              <a:rPr lang="en-US" sz="1800" dirty="0" smtClean="0"/>
              <a:t>	printf("The </a:t>
            </a:r>
            <a:r>
              <a:rPr lang="en-US" sz="1800" dirty="0" err="1" smtClean="0"/>
              <a:t>stuedents</a:t>
            </a:r>
            <a:r>
              <a:rPr lang="en-US" sz="1800" dirty="0" smtClean="0"/>
              <a:t>' grades in class %s\n", </a:t>
            </a:r>
            <a:r>
              <a:rPr lang="en-US" sz="1800" dirty="0" err="1" smtClean="0"/>
              <a:t>className</a:t>
            </a:r>
            <a:r>
              <a:rPr lang="en-US" sz="1800" dirty="0" smtClean="0"/>
              <a:t>);</a:t>
            </a:r>
          </a:p>
          <a:p>
            <a:pPr marL="342900" indent="-342900" algn="l" rtl="0">
              <a:spcBef>
                <a:spcPct val="0"/>
              </a:spcBef>
              <a:buFont typeface="Franklin Gothic Book" pitchFamily="34" charset="0"/>
              <a:buAutoNum type="arabicPeriod"/>
              <a:tabLst>
                <a:tab pos="715963" algn="l"/>
              </a:tabLst>
            </a:pPr>
            <a:r>
              <a:rPr lang="en-US" sz="1800" dirty="0" smtClean="0"/>
              <a:t>      </a:t>
            </a:r>
            <a:r>
              <a:rPr lang="en-US" sz="1800" dirty="0" err="1" smtClean="0"/>
              <a:t>va_start</a:t>
            </a:r>
            <a:r>
              <a:rPr lang="en-US" sz="1800" dirty="0" smtClean="0"/>
              <a:t>(</a:t>
            </a:r>
            <a:r>
              <a:rPr lang="en-US" sz="1800" dirty="0" err="1" smtClean="0"/>
              <a:t>params</a:t>
            </a:r>
            <a:r>
              <a:rPr lang="en-US" sz="1800" dirty="0" smtClean="0"/>
              <a:t>, name); </a:t>
            </a:r>
          </a:p>
          <a:p>
            <a:pPr marL="342900" indent="-342900" algn="l" rtl="0">
              <a:spcBef>
                <a:spcPct val="0"/>
              </a:spcBef>
              <a:buFont typeface="Franklin Gothic Book" pitchFamily="34" charset="0"/>
              <a:buAutoNum type="arabicPeriod"/>
              <a:tabLst>
                <a:tab pos="715963" algn="l"/>
              </a:tabLst>
            </a:pPr>
            <a:r>
              <a:rPr lang="en-US" sz="1800" dirty="0" smtClean="0"/>
              <a:t>	</a:t>
            </a:r>
            <a:r>
              <a:rPr lang="en-US" sz="1800" dirty="0" err="1" smtClean="0"/>
              <a:t>currentName</a:t>
            </a:r>
            <a:r>
              <a:rPr lang="en-US" sz="1800" dirty="0" smtClean="0"/>
              <a:t> = name;</a:t>
            </a:r>
          </a:p>
          <a:p>
            <a:pPr marL="342900" indent="-342900" algn="l" rtl="0">
              <a:spcBef>
                <a:spcPct val="0"/>
              </a:spcBef>
              <a:buFont typeface="Franklin Gothic Book" pitchFamily="34" charset="0"/>
              <a:buAutoNum type="arabicPeriod"/>
              <a:tabLst>
                <a:tab pos="715963" algn="l"/>
              </a:tabLst>
            </a:pPr>
            <a:endParaRPr lang="en-US" sz="1800" dirty="0" smtClean="0"/>
          </a:p>
          <a:p>
            <a:pPr marL="342900" indent="-342900" algn="l" rtl="0">
              <a:spcBef>
                <a:spcPct val="0"/>
              </a:spcBef>
              <a:buFont typeface="Franklin Gothic Book" pitchFamily="34" charset="0"/>
              <a:buAutoNum type="arabicPeriod"/>
              <a:tabLst>
                <a:tab pos="715963" algn="l"/>
              </a:tabLst>
            </a:pPr>
            <a:r>
              <a:rPr lang="en-US" sz="1800" dirty="0" smtClean="0"/>
              <a:t>	while (</a:t>
            </a:r>
            <a:r>
              <a:rPr lang="en-US" sz="1800" dirty="0" err="1" smtClean="0"/>
              <a:t>currentName</a:t>
            </a:r>
            <a:r>
              <a:rPr lang="en-US" sz="1800" dirty="0" smtClean="0"/>
              <a:t> != NULL)	</a:t>
            </a:r>
          </a:p>
          <a:p>
            <a:pPr marL="342900" indent="-342900" algn="l" rtl="0">
              <a:spcBef>
                <a:spcPct val="0"/>
              </a:spcBef>
              <a:buFont typeface="Franklin Gothic Book" pitchFamily="34" charset="0"/>
              <a:buAutoNum type="arabicPeriod"/>
              <a:tabLst>
                <a:tab pos="715963" algn="l"/>
              </a:tabLst>
            </a:pPr>
            <a:r>
              <a:rPr lang="he-IL" sz="1800" dirty="0" smtClean="0"/>
              <a:t>	}</a:t>
            </a:r>
          </a:p>
          <a:p>
            <a:pPr marL="342900" indent="-342900" algn="l" rtl="0">
              <a:spcBef>
                <a:spcPct val="0"/>
              </a:spcBef>
              <a:buFont typeface="Franklin Gothic Book" pitchFamily="34" charset="0"/>
              <a:buAutoNum type="arabicPeriod"/>
              <a:tabLst>
                <a:tab pos="715963" algn="l"/>
              </a:tabLst>
            </a:pPr>
            <a:r>
              <a:rPr lang="en-US" sz="1800" dirty="0" smtClean="0"/>
              <a:t>		</a:t>
            </a:r>
            <a:r>
              <a:rPr lang="en-US" sz="1800" dirty="0" err="1" smtClean="0"/>
              <a:t>currentGrade</a:t>
            </a:r>
            <a:r>
              <a:rPr lang="en-US" sz="1800" dirty="0" smtClean="0"/>
              <a:t> = </a:t>
            </a:r>
            <a:r>
              <a:rPr lang="en-US" sz="1800" dirty="0" err="1" smtClean="0"/>
              <a:t>va_arg</a:t>
            </a:r>
            <a:r>
              <a:rPr lang="en-US" sz="1800" dirty="0" smtClean="0"/>
              <a:t>(</a:t>
            </a:r>
            <a:r>
              <a:rPr lang="en-US" sz="1800" dirty="0" err="1" smtClean="0"/>
              <a:t>params</a:t>
            </a:r>
            <a:r>
              <a:rPr lang="en-US" sz="1800" dirty="0" smtClean="0"/>
              <a:t>, int);</a:t>
            </a:r>
          </a:p>
          <a:p>
            <a:pPr marL="342900" indent="-342900" algn="l" rtl="0">
              <a:spcBef>
                <a:spcPct val="0"/>
              </a:spcBef>
              <a:buFont typeface="Franklin Gothic Book" pitchFamily="34" charset="0"/>
              <a:buAutoNum type="arabicPeriod"/>
              <a:tabLst>
                <a:tab pos="715963" algn="l"/>
              </a:tabLst>
            </a:pPr>
            <a:r>
              <a:rPr lang="pt-BR" sz="1800" dirty="0" smtClean="0"/>
              <a:t>		printf("%-10s --&gt;%d\n", currentName, currentGrade);</a:t>
            </a:r>
          </a:p>
          <a:p>
            <a:pPr marL="342900" indent="-342900" algn="l" rtl="0">
              <a:spcBef>
                <a:spcPct val="0"/>
              </a:spcBef>
              <a:buFont typeface="Franklin Gothic Book" pitchFamily="34" charset="0"/>
              <a:buAutoNum type="arabicPeriod"/>
              <a:tabLst>
                <a:tab pos="715963" algn="l"/>
              </a:tabLst>
            </a:pPr>
            <a:r>
              <a:rPr lang="en-US" sz="1800" dirty="0" smtClean="0"/>
              <a:t>		</a:t>
            </a:r>
            <a:r>
              <a:rPr lang="en-US" sz="1800" dirty="0" err="1" smtClean="0"/>
              <a:t>currentName</a:t>
            </a:r>
            <a:r>
              <a:rPr lang="en-US" sz="1800" dirty="0" smtClean="0"/>
              <a:t> = </a:t>
            </a:r>
            <a:r>
              <a:rPr lang="en-US" sz="1800" dirty="0" err="1" smtClean="0"/>
              <a:t>va_arg</a:t>
            </a:r>
            <a:r>
              <a:rPr lang="en-US" sz="1800" dirty="0" smtClean="0"/>
              <a:t>(</a:t>
            </a:r>
            <a:r>
              <a:rPr lang="en-US" sz="1800" dirty="0" err="1" smtClean="0"/>
              <a:t>params</a:t>
            </a:r>
            <a:r>
              <a:rPr lang="en-US" sz="1800" dirty="0" smtClean="0"/>
              <a:t>, char*);</a:t>
            </a:r>
          </a:p>
          <a:p>
            <a:pPr marL="342900" indent="-342900" algn="l" rtl="0">
              <a:spcBef>
                <a:spcPct val="0"/>
              </a:spcBef>
              <a:buFont typeface="Franklin Gothic Book" pitchFamily="34" charset="0"/>
              <a:buAutoNum type="arabicPeriod"/>
              <a:tabLst>
                <a:tab pos="715963" algn="l"/>
              </a:tabLst>
            </a:pPr>
            <a:r>
              <a:rPr lang="he-IL" sz="1800" dirty="0" smtClean="0"/>
              <a:t>	{</a:t>
            </a:r>
          </a:p>
          <a:p>
            <a:pPr marL="342900" indent="-342900" algn="l" rtl="0">
              <a:spcBef>
                <a:spcPct val="0"/>
              </a:spcBef>
              <a:buFont typeface="Franklin Gothic Book" pitchFamily="34" charset="0"/>
              <a:buAutoNum type="arabicPeriod"/>
              <a:tabLst>
                <a:tab pos="715963" algn="l"/>
              </a:tabLst>
            </a:pPr>
            <a:r>
              <a:rPr lang="en-US" sz="1800" dirty="0" smtClean="0"/>
              <a:t>      </a:t>
            </a:r>
            <a:r>
              <a:rPr lang="en-US" sz="1800" dirty="0" err="1" smtClean="0"/>
              <a:t>va_end</a:t>
            </a:r>
            <a:r>
              <a:rPr lang="en-US" sz="1800" dirty="0" smtClean="0"/>
              <a:t>(</a:t>
            </a:r>
            <a:r>
              <a:rPr lang="en-US" sz="1800" dirty="0" err="1" smtClean="0"/>
              <a:t>params</a:t>
            </a:r>
            <a:r>
              <a:rPr lang="en-US" sz="1800" dirty="0" smtClean="0"/>
              <a:t>);</a:t>
            </a:r>
          </a:p>
          <a:p>
            <a:pPr marL="342900" indent="-342900" algn="l" rtl="0">
              <a:spcBef>
                <a:spcPct val="0"/>
              </a:spcBef>
              <a:buFont typeface="Franklin Gothic Book" pitchFamily="34" charset="0"/>
              <a:buAutoNum type="arabicPeriod"/>
              <a:tabLst>
                <a:tab pos="715963" algn="l"/>
              </a:tabLst>
            </a:pPr>
            <a:r>
              <a:rPr lang="en-US" sz="1800" dirty="0" smtClean="0"/>
              <a:t>}</a:t>
            </a:r>
            <a:endParaRPr lang="he-IL" sz="1800" dirty="0" smtClean="0"/>
          </a:p>
          <a:p>
            <a:pPr marL="342900" indent="-342900" algn="l" rtl="0">
              <a:spcBef>
                <a:spcPct val="0"/>
              </a:spcBef>
              <a:buFont typeface="Franklin Gothic Book" pitchFamily="34" charset="0"/>
              <a:buAutoNum type="arabicPeriod"/>
              <a:tabLst>
                <a:tab pos="715963" algn="l"/>
              </a:tabLst>
            </a:pPr>
            <a:endParaRPr lang="he-IL" sz="1800" dirty="0" smtClean="0"/>
          </a:p>
          <a:p>
            <a:pPr marL="342900" indent="-342900" algn="l" rtl="0">
              <a:spcBef>
                <a:spcPct val="0"/>
              </a:spcBef>
              <a:buFont typeface="Franklin Gothic Book" pitchFamily="34" charset="0"/>
              <a:buAutoNum type="arabicPeriod"/>
              <a:tabLst>
                <a:tab pos="715963" algn="l"/>
              </a:tabLst>
            </a:pPr>
            <a:r>
              <a:rPr lang="en-US" sz="1800" dirty="0" smtClean="0"/>
              <a:t>void main()</a:t>
            </a:r>
          </a:p>
          <a:p>
            <a:pPr marL="342900" indent="-342900" algn="l" rtl="0">
              <a:spcBef>
                <a:spcPct val="0"/>
              </a:spcBef>
              <a:buFont typeface="Franklin Gothic Book" pitchFamily="34" charset="0"/>
              <a:buAutoNum type="arabicPeriod"/>
              <a:tabLst>
                <a:tab pos="715963" algn="l"/>
              </a:tabLst>
            </a:pPr>
            <a:r>
              <a:rPr lang="he-IL" sz="1800" dirty="0" smtClean="0"/>
              <a:t>}</a:t>
            </a:r>
          </a:p>
          <a:p>
            <a:pPr marL="342900" indent="-342900" algn="l" rtl="0">
              <a:spcBef>
                <a:spcPct val="0"/>
              </a:spcBef>
              <a:buFont typeface="Franklin Gothic Book" pitchFamily="34" charset="0"/>
              <a:buAutoNum type="arabicPeriod"/>
              <a:tabLst>
                <a:tab pos="715963" algn="l"/>
              </a:tabLst>
            </a:pPr>
            <a:r>
              <a:rPr lang="en-US" sz="1800" dirty="0" smtClean="0"/>
              <a:t>	</a:t>
            </a:r>
            <a:r>
              <a:rPr lang="en-US" sz="1800" dirty="0" err="1" smtClean="0"/>
              <a:t>printGrades</a:t>
            </a:r>
            <a:r>
              <a:rPr lang="en-US" sz="1800" dirty="0" smtClean="0"/>
              <a:t>("Advanced C", "</a:t>
            </a:r>
            <a:r>
              <a:rPr lang="en-US" sz="1800" dirty="0" err="1" smtClean="0"/>
              <a:t>gogo</a:t>
            </a:r>
            <a:r>
              <a:rPr lang="en-US" sz="1800" dirty="0" smtClean="0"/>
              <a:t>", 100, "</a:t>
            </a:r>
            <a:r>
              <a:rPr lang="en-US" sz="1800" dirty="0" err="1" smtClean="0"/>
              <a:t>momo</a:t>
            </a:r>
            <a:r>
              <a:rPr lang="en-US" sz="1800" dirty="0" smtClean="0"/>
              <a:t>", 95.7, "yoyo", 97, NULL);</a:t>
            </a:r>
          </a:p>
          <a:p>
            <a:pPr marL="342900" indent="-342900" algn="l" rtl="0">
              <a:spcBef>
                <a:spcPct val="0"/>
              </a:spcBef>
              <a:buFont typeface="Franklin Gothic Book" pitchFamily="34" charset="0"/>
              <a:buAutoNum type="arabicPeriod"/>
              <a:tabLst>
                <a:tab pos="715963" algn="l"/>
              </a:tabLst>
            </a:pPr>
            <a:r>
              <a:rPr lang="he-IL" sz="1800" dirty="0" smtClean="0"/>
              <a:t>{</a:t>
            </a:r>
          </a:p>
          <a:p>
            <a:pPr marL="342900" indent="-342900" algn="l" rtl="0">
              <a:spcBef>
                <a:spcPct val="0"/>
              </a:spcBef>
              <a:buFont typeface="Franklin Gothic Book" pitchFamily="34" charset="0"/>
              <a:buAutoNum type="arabicPeriod"/>
            </a:pPr>
            <a:endParaRPr lang="he-IL" sz="1800" dirty="0" smtClean="0"/>
          </a:p>
        </p:txBody>
      </p:sp>
      <p:sp>
        <p:nvSpPr>
          <p:cNvPr id="7" name="Rectangular Callout 6"/>
          <p:cNvSpPr/>
          <p:nvPr/>
        </p:nvSpPr>
        <p:spPr>
          <a:xfrm>
            <a:off x="4883224" y="3416424"/>
            <a:ext cx="4081264" cy="948680"/>
          </a:xfrm>
          <a:prstGeom prst="wedgeRectCallout">
            <a:avLst>
              <a:gd name="adj1" fmla="val -56986"/>
              <a:gd name="adj2" fmla="val 50162"/>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he-IL" sz="2000" b="1" dirty="0"/>
              <a:t>בדוגמא זו התוכנית תעוף כי הקומפיילר לא מצליח לקרוא את הנתון מהטיפוס המבוקש ולכן נכשל בקריאה</a:t>
            </a:r>
          </a:p>
        </p:txBody>
      </p:sp>
      <p:sp>
        <p:nvSpPr>
          <p:cNvPr id="8" name="Rectangular Callout 7"/>
          <p:cNvSpPr/>
          <p:nvPr/>
        </p:nvSpPr>
        <p:spPr>
          <a:xfrm>
            <a:off x="6588224" y="5410199"/>
            <a:ext cx="2330152" cy="611089"/>
          </a:xfrm>
          <a:prstGeom prst="wedgeRectCallout">
            <a:avLst>
              <a:gd name="adj1" fmla="val -63212"/>
              <a:gd name="adj2" fmla="val 7384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sz="2000" b="1" dirty="0"/>
              <a:t>נשים לב שהציון מוגדר כ- </a:t>
            </a:r>
            <a:r>
              <a:rPr lang="en-US" sz="2000" b="1" dirty="0"/>
              <a:t>double</a:t>
            </a:r>
            <a:endParaRPr lang="he-IL"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he-IL" dirty="0" smtClean="0"/>
              <a:t>המימוש של </a:t>
            </a:r>
            <a:r>
              <a:rPr lang="en-US" dirty="0" smtClean="0"/>
              <a:t>printf</a:t>
            </a:r>
            <a:r>
              <a:rPr lang="he-IL" dirty="0" smtClean="0"/>
              <a:t> </a:t>
            </a:r>
          </a:p>
        </p:txBody>
      </p:sp>
      <p:sp>
        <p:nvSpPr>
          <p:cNvPr id="18435" name="Content Placeholder 2"/>
          <p:cNvSpPr>
            <a:spLocks noGrp="1"/>
          </p:cNvSpPr>
          <p:nvPr>
            <p:ph sz="quarter" idx="1"/>
          </p:nvPr>
        </p:nvSpPr>
        <p:spPr>
          <a:xfrm>
            <a:off x="395536" y="1219200"/>
            <a:ext cx="8229600" cy="5450160"/>
          </a:xfrm>
        </p:spPr>
        <p:txBody>
          <a:bodyPr>
            <a:normAutofit fontScale="92500" lnSpcReduction="10000"/>
          </a:bodyPr>
          <a:lstStyle/>
          <a:p>
            <a:pPr marL="342900" indent="-342900" algn="l" rtl="0">
              <a:spcBef>
                <a:spcPct val="0"/>
              </a:spcBef>
              <a:buFont typeface="Franklin Gothic Book" pitchFamily="34" charset="0"/>
              <a:buAutoNum type="arabicPeriod"/>
            </a:pPr>
            <a:r>
              <a:rPr lang="en-US" sz="1800" dirty="0" smtClean="0"/>
              <a:t>#include &lt;stdio.h&gt;</a:t>
            </a:r>
          </a:p>
          <a:p>
            <a:pPr marL="342900" indent="-342900" algn="l" rtl="0">
              <a:spcBef>
                <a:spcPct val="0"/>
              </a:spcBef>
              <a:buFont typeface="Franklin Gothic Book" pitchFamily="34" charset="0"/>
              <a:buAutoNum type="arabicPeriod"/>
            </a:pPr>
            <a:r>
              <a:rPr lang="en-US" sz="1800" dirty="0" smtClean="0"/>
              <a:t>#include &lt;</a:t>
            </a:r>
            <a:r>
              <a:rPr lang="en-US" sz="1800" dirty="0" err="1" smtClean="0"/>
              <a:t>stdarg.h</a:t>
            </a:r>
            <a:r>
              <a:rPr lang="en-US" sz="1800" dirty="0" smtClean="0"/>
              <a:t>&gt;</a:t>
            </a:r>
          </a:p>
          <a:p>
            <a:pPr marL="342900" indent="-342900" algn="l" rtl="0">
              <a:spcBef>
                <a:spcPct val="0"/>
              </a:spcBef>
              <a:buFont typeface="Franklin Gothic Book" pitchFamily="34" charset="0"/>
              <a:buAutoNum type="arabicPeriod"/>
            </a:pPr>
            <a:r>
              <a:rPr lang="en-US" sz="1800" dirty="0" smtClean="0"/>
              <a:t> </a:t>
            </a:r>
            <a:endParaRPr lang="he-IL" sz="1800" dirty="0" smtClean="0"/>
          </a:p>
          <a:p>
            <a:pPr marL="342900" indent="-342900" algn="l" rtl="0">
              <a:spcBef>
                <a:spcPct val="0"/>
              </a:spcBef>
              <a:buFont typeface="Franklin Gothic Book" pitchFamily="34" charset="0"/>
              <a:buAutoNum type="arabicPeriod"/>
            </a:pPr>
            <a:r>
              <a:rPr lang="en-US" sz="1800" dirty="0" smtClean="0"/>
              <a:t>#define MAX_DIGITS 10</a:t>
            </a:r>
          </a:p>
          <a:p>
            <a:pPr marL="342900" indent="-342900" algn="l" rtl="0">
              <a:spcBef>
                <a:spcPct val="0"/>
              </a:spcBef>
              <a:buFont typeface="Franklin Gothic Book" pitchFamily="34" charset="0"/>
              <a:buAutoNum type="arabicPeriod"/>
            </a:pPr>
            <a:r>
              <a:rPr lang="en-US" sz="1800" dirty="0" smtClean="0"/>
              <a:t> </a:t>
            </a:r>
            <a:endParaRPr lang="he-IL" sz="1800" dirty="0" smtClean="0"/>
          </a:p>
          <a:p>
            <a:pPr marL="342900" indent="-342900" algn="l" rtl="0">
              <a:spcBef>
                <a:spcPct val="0"/>
              </a:spcBef>
              <a:buFont typeface="Franklin Gothic Book" pitchFamily="34" charset="0"/>
              <a:buAutoNum type="arabicPeriod"/>
            </a:pPr>
            <a:r>
              <a:rPr lang="en-US" sz="1800" dirty="0" smtClean="0"/>
              <a:t>void </a:t>
            </a:r>
            <a:r>
              <a:rPr lang="en-US" sz="1800" dirty="0" err="1" smtClean="0"/>
              <a:t>myPrints</a:t>
            </a:r>
            <a:r>
              <a:rPr lang="en-US" sz="1800" dirty="0" smtClean="0"/>
              <a:t>(const char *string);</a:t>
            </a:r>
          </a:p>
          <a:p>
            <a:pPr marL="342900" indent="-342900" algn="l" rtl="0">
              <a:spcBef>
                <a:spcPct val="0"/>
              </a:spcBef>
              <a:buFont typeface="Franklin Gothic Book" pitchFamily="34" charset="0"/>
              <a:buAutoNum type="arabicPeriod"/>
            </a:pPr>
            <a:r>
              <a:rPr lang="en-US" sz="1800" dirty="0" smtClean="0"/>
              <a:t>void </a:t>
            </a:r>
            <a:r>
              <a:rPr lang="en-US" sz="1800" dirty="0" err="1" smtClean="0"/>
              <a:t>myPrinti</a:t>
            </a:r>
            <a:r>
              <a:rPr lang="en-US" sz="1800" dirty="0" smtClean="0"/>
              <a:t>(</a:t>
            </a:r>
            <a:r>
              <a:rPr lang="en-US" sz="1800" dirty="0" err="1" smtClean="0"/>
              <a:t>int</a:t>
            </a:r>
            <a:r>
              <a:rPr lang="en-US" sz="1800" dirty="0" smtClean="0"/>
              <a:t> num);</a:t>
            </a:r>
          </a:p>
          <a:p>
            <a:pPr marL="342900" indent="-342900" algn="l" rtl="0">
              <a:spcBef>
                <a:spcPct val="0"/>
              </a:spcBef>
              <a:buFont typeface="Franklin Gothic Book" pitchFamily="34" charset="0"/>
              <a:buAutoNum type="arabicPeriod"/>
            </a:pPr>
            <a:r>
              <a:rPr lang="en-US" sz="1800" dirty="0" smtClean="0"/>
              <a:t>void </a:t>
            </a:r>
            <a:r>
              <a:rPr lang="en-US" sz="1800" dirty="0" err="1" smtClean="0"/>
              <a:t>myPrintf</a:t>
            </a:r>
            <a:r>
              <a:rPr lang="en-US" sz="1800" dirty="0" smtClean="0"/>
              <a:t>(const char *format, ...);</a:t>
            </a:r>
          </a:p>
          <a:p>
            <a:pPr marL="342900" indent="-342900" algn="l" rtl="0">
              <a:spcBef>
                <a:spcPct val="0"/>
              </a:spcBef>
              <a:buFont typeface="Franklin Gothic Book" pitchFamily="34" charset="0"/>
              <a:buAutoNum type="arabicPeriod"/>
            </a:pPr>
            <a:endParaRPr lang="he-IL" sz="1800" dirty="0" smtClean="0"/>
          </a:p>
          <a:p>
            <a:pPr marL="342900" indent="-342900" algn="l" rtl="0">
              <a:spcBef>
                <a:spcPct val="0"/>
              </a:spcBef>
              <a:buFont typeface="Franklin Gothic Book" pitchFamily="34" charset="0"/>
              <a:buAutoNum type="arabicPeriod"/>
            </a:pPr>
            <a:r>
              <a:rPr lang="en-US" sz="1800" dirty="0" smtClean="0"/>
              <a:t>void  main()</a:t>
            </a:r>
          </a:p>
          <a:p>
            <a:pPr marL="342900" indent="-342900" algn="l" rtl="0">
              <a:spcBef>
                <a:spcPct val="0"/>
              </a:spcBef>
              <a:buFont typeface="Franklin Gothic Book" pitchFamily="34" charset="0"/>
              <a:buAutoNum type="arabicPeriod"/>
            </a:pPr>
            <a:r>
              <a:rPr lang="en-US" sz="1800" dirty="0" smtClean="0"/>
              <a:t>{</a:t>
            </a:r>
            <a:endParaRPr lang="he-IL" sz="1800" dirty="0" smtClean="0"/>
          </a:p>
          <a:p>
            <a:pPr marL="342900" indent="-342900" algn="l" rtl="0">
              <a:spcBef>
                <a:spcPct val="0"/>
              </a:spcBef>
              <a:buFont typeface="Franklin Gothic Book" pitchFamily="34" charset="0"/>
              <a:buAutoNum type="arabicPeriod"/>
            </a:pPr>
            <a:r>
              <a:rPr lang="pt-BR" sz="1800" dirty="0" smtClean="0"/>
              <a:t>	int num = 12, num2 = -95;</a:t>
            </a:r>
          </a:p>
          <a:p>
            <a:pPr marL="342900" indent="-342900" algn="l" rtl="0">
              <a:spcBef>
                <a:spcPct val="0"/>
              </a:spcBef>
              <a:buFont typeface="Franklin Gothic Book" pitchFamily="34" charset="0"/>
              <a:buAutoNum type="arabicPeriod"/>
            </a:pPr>
            <a:r>
              <a:rPr lang="en-US" sz="1800" dirty="0" smtClean="0"/>
              <a:t>	char </a:t>
            </a:r>
            <a:r>
              <a:rPr lang="en-US" sz="1800" dirty="0" err="1" smtClean="0"/>
              <a:t>ch</a:t>
            </a:r>
            <a:r>
              <a:rPr lang="en-US" sz="1800" dirty="0" smtClean="0"/>
              <a:t> = 'A';</a:t>
            </a:r>
          </a:p>
          <a:p>
            <a:pPr marL="342900" indent="-342900" algn="l" rtl="0">
              <a:spcBef>
                <a:spcPct val="0"/>
              </a:spcBef>
              <a:buFont typeface="Franklin Gothic Book" pitchFamily="34" charset="0"/>
              <a:buAutoNum type="arabicPeriod"/>
            </a:pPr>
            <a:r>
              <a:rPr lang="he-IL" sz="1800" dirty="0" smtClean="0"/>
              <a:t>	</a:t>
            </a:r>
          </a:p>
          <a:p>
            <a:pPr marL="342900" indent="-342900" algn="l" rtl="0">
              <a:spcBef>
                <a:spcPct val="0"/>
              </a:spcBef>
              <a:buFont typeface="Franklin Gothic Book" pitchFamily="34" charset="0"/>
              <a:buAutoNum type="arabicPeriod"/>
            </a:pPr>
            <a:r>
              <a:rPr lang="pt-BR" sz="1800" dirty="0" smtClean="0"/>
              <a:t>	myPrintf("%d %c hello %s %d\n", num, ch, "keren", num2);</a:t>
            </a:r>
          </a:p>
          <a:p>
            <a:pPr marL="342900" indent="-342900" algn="l" rtl="0">
              <a:spcBef>
                <a:spcPct val="0"/>
              </a:spcBef>
              <a:buFont typeface="Franklin Gothic Book" pitchFamily="34" charset="0"/>
              <a:buAutoNum type="arabicPeriod"/>
            </a:pPr>
            <a:r>
              <a:rPr lang="he-IL" sz="1800" dirty="0" smtClean="0"/>
              <a:t>{</a:t>
            </a:r>
            <a:endParaRPr lang="en-US" sz="1800" dirty="0" smtClean="0"/>
          </a:p>
          <a:p>
            <a:pPr marL="342900" indent="-342900" algn="l" rtl="0">
              <a:spcBef>
                <a:spcPct val="0"/>
              </a:spcBef>
              <a:buFont typeface="Franklin Gothic Book" pitchFamily="34" charset="0"/>
              <a:buAutoNum type="arabicPeriod"/>
            </a:pPr>
            <a:r>
              <a:rPr lang="en-US" sz="1800" dirty="0" smtClean="0"/>
              <a:t> </a:t>
            </a:r>
          </a:p>
          <a:p>
            <a:pPr marL="342900" indent="-342900" algn="l" rtl="0">
              <a:spcBef>
                <a:spcPct val="0"/>
              </a:spcBef>
              <a:buFont typeface="Franklin Gothic Book" pitchFamily="34" charset="0"/>
              <a:buAutoNum type="arabicPeriod"/>
            </a:pPr>
            <a:r>
              <a:rPr lang="en-US" sz="1800" dirty="0" smtClean="0"/>
              <a:t>void </a:t>
            </a:r>
            <a:r>
              <a:rPr lang="en-US" sz="1800" dirty="0" err="1" smtClean="0"/>
              <a:t>myPrints</a:t>
            </a:r>
            <a:r>
              <a:rPr lang="en-US" sz="1800" dirty="0" smtClean="0"/>
              <a:t>(const char *string)</a:t>
            </a:r>
          </a:p>
          <a:p>
            <a:pPr marL="342900" indent="-342900" algn="l" rtl="0">
              <a:spcBef>
                <a:spcPct val="0"/>
              </a:spcBef>
              <a:buFont typeface="Franklin Gothic Book" pitchFamily="34" charset="0"/>
              <a:buAutoNum type="arabicPeriod"/>
            </a:pPr>
            <a:r>
              <a:rPr lang="en-US" sz="1800" dirty="0" smtClean="0"/>
              <a:t>{</a:t>
            </a:r>
            <a:endParaRPr lang="he-IL" sz="1800" dirty="0" smtClean="0"/>
          </a:p>
          <a:p>
            <a:pPr marL="342900" indent="-342900" algn="l" rtl="0">
              <a:spcBef>
                <a:spcPct val="0"/>
              </a:spcBef>
              <a:buFont typeface="Franklin Gothic Book" pitchFamily="34" charset="0"/>
              <a:buAutoNum type="arabicPeriod"/>
            </a:pPr>
            <a:r>
              <a:rPr lang="en-US" sz="1800" dirty="0" smtClean="0"/>
              <a:t>	for ( ; *string != '\0' ; ++string) </a:t>
            </a:r>
          </a:p>
          <a:p>
            <a:pPr marL="342900" indent="-342900" algn="l" rtl="0">
              <a:spcBef>
                <a:spcPct val="0"/>
              </a:spcBef>
              <a:buFont typeface="Franklin Gothic Book" pitchFamily="34" charset="0"/>
              <a:buAutoNum type="arabicPeriod"/>
            </a:pPr>
            <a:r>
              <a:rPr lang="en-US" sz="1800" dirty="0" smtClean="0"/>
              <a:t>	      </a:t>
            </a:r>
            <a:r>
              <a:rPr lang="en-US" sz="1800" dirty="0" err="1" smtClean="0"/>
              <a:t>putchar</a:t>
            </a:r>
            <a:r>
              <a:rPr lang="en-US" sz="1800" dirty="0" smtClean="0"/>
              <a:t>(*string);</a:t>
            </a:r>
          </a:p>
          <a:p>
            <a:pPr marL="342900" indent="-342900" algn="l" rtl="0">
              <a:spcBef>
                <a:spcPct val="0"/>
              </a:spcBef>
              <a:buFont typeface="Franklin Gothic Book" pitchFamily="34" charset="0"/>
              <a:buAutoNum type="arabicPeriod"/>
            </a:pPr>
            <a:r>
              <a:rPr lang="he-IL" sz="1800" dirty="0" smtClean="0"/>
              <a:t>{</a:t>
            </a:r>
          </a:p>
          <a:p>
            <a:pPr marL="342900" indent="-342900" algn="l" rtl="0">
              <a:spcBef>
                <a:spcPct val="0"/>
              </a:spcBef>
              <a:buFont typeface="Franklin Gothic Book" pitchFamily="34" charset="0"/>
              <a:buAutoNum type="arabicPeriod"/>
            </a:pPr>
            <a:endParaRPr lang="he-IL" sz="4000" dirty="0" smtClean="0"/>
          </a:p>
        </p:txBody>
      </p:sp>
      <p:pic>
        <p:nvPicPr>
          <p:cNvPr id="18438" name="Picture 2"/>
          <p:cNvPicPr>
            <a:picLocks noChangeAspect="1" noChangeArrowheads="1"/>
          </p:cNvPicPr>
          <p:nvPr/>
        </p:nvPicPr>
        <p:blipFill>
          <a:blip r:embed="rId2" cstate="print"/>
          <a:srcRect/>
          <a:stretch>
            <a:fillRect/>
          </a:stretch>
        </p:blipFill>
        <p:spPr bwMode="auto">
          <a:xfrm>
            <a:off x="4419600" y="3276600"/>
            <a:ext cx="4652963" cy="533400"/>
          </a:xfrm>
          <a:prstGeom prst="rect">
            <a:avLst/>
          </a:prstGeom>
          <a:noFill/>
          <a:ln w="9525">
            <a:noFill/>
            <a:miter lim="800000"/>
            <a:headEnd/>
            <a:tailEnd/>
          </a:ln>
        </p:spPr>
      </p:pic>
      <p:sp>
        <p:nvSpPr>
          <p:cNvPr id="5" name="Rectangular Callout 7"/>
          <p:cNvSpPr/>
          <p:nvPr/>
        </p:nvSpPr>
        <p:spPr>
          <a:xfrm>
            <a:off x="6588224" y="5410199"/>
            <a:ext cx="2330152" cy="611089"/>
          </a:xfrm>
          <a:prstGeom prst="wedgeRectCallout">
            <a:avLst>
              <a:gd name="adj1" fmla="val -63212"/>
              <a:gd name="adj2" fmla="val 7384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en-US" sz="2000" b="1" dirty="0" smtClean="0"/>
              <a:t>puts</a:t>
            </a:r>
            <a:r>
              <a:rPr lang="he-IL" sz="2000" b="1" dirty="0" smtClean="0"/>
              <a:t> יורדת שורה!</a:t>
            </a:r>
            <a:endParaRPr lang="he-IL"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95536" y="980728"/>
            <a:ext cx="475252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58" name="Title 1"/>
          <p:cNvSpPr>
            <a:spLocks noGrp="1"/>
          </p:cNvSpPr>
          <p:nvPr>
            <p:ph type="title"/>
          </p:nvPr>
        </p:nvSpPr>
        <p:spPr/>
        <p:txBody>
          <a:bodyPr/>
          <a:lstStyle/>
          <a:p>
            <a:r>
              <a:rPr lang="he-IL" dirty="0" smtClean="0"/>
              <a:t>המימוש של </a:t>
            </a:r>
            <a:r>
              <a:rPr lang="en-US" dirty="0" smtClean="0"/>
              <a:t>printf</a:t>
            </a:r>
            <a:r>
              <a:rPr lang="he-IL" dirty="0" smtClean="0"/>
              <a:t> (2)</a:t>
            </a:r>
          </a:p>
        </p:txBody>
      </p:sp>
      <p:sp>
        <p:nvSpPr>
          <p:cNvPr id="19459" name="Content Placeholder 2"/>
          <p:cNvSpPr>
            <a:spLocks noGrp="1"/>
          </p:cNvSpPr>
          <p:nvPr>
            <p:ph sz="quarter" idx="1"/>
          </p:nvPr>
        </p:nvSpPr>
        <p:spPr>
          <a:xfrm>
            <a:off x="914400" y="0"/>
            <a:ext cx="8229600" cy="6858000"/>
          </a:xfrm>
        </p:spPr>
        <p:txBody>
          <a:bodyPr>
            <a:noAutofit/>
          </a:bodyPr>
          <a:lstStyle/>
          <a:p>
            <a:pPr marL="342900" indent="-342900" algn="l" defTabSz="436563" rtl="0">
              <a:spcBef>
                <a:spcPts val="0"/>
              </a:spcBef>
              <a:buFont typeface="Franklin Gothic Book" pitchFamily="34" charset="0"/>
              <a:buAutoNum type="arabicPeriod" startAt="22"/>
              <a:tabLst>
                <a:tab pos="633413" algn="l"/>
              </a:tabLst>
            </a:pPr>
            <a:r>
              <a:rPr lang="en-US" sz="1200" dirty="0" smtClean="0"/>
              <a:t>void </a:t>
            </a:r>
            <a:r>
              <a:rPr lang="en-US" sz="1200" dirty="0" err="1" smtClean="0"/>
              <a:t>myPrintf</a:t>
            </a:r>
            <a:r>
              <a:rPr lang="en-US" sz="1200" dirty="0" smtClean="0"/>
              <a:t>(const char *format, </a:t>
            </a:r>
            <a:r>
              <a:rPr lang="en-US" sz="1200" b="1" dirty="0" smtClean="0"/>
              <a:t>...</a:t>
            </a:r>
            <a:r>
              <a:rPr lang="en-US" sz="1200" dirty="0" smtClean="0"/>
              <a:t>)</a:t>
            </a:r>
          </a:p>
          <a:p>
            <a:pPr marL="342900" indent="-342900" algn="l" defTabSz="436563" rtl="0">
              <a:spcBef>
                <a:spcPts val="0"/>
              </a:spcBef>
              <a:buFont typeface="Franklin Gothic Book" pitchFamily="34" charset="0"/>
              <a:buAutoNum type="arabicPeriod" startAt="22"/>
              <a:tabLst>
                <a:tab pos="633413" algn="l"/>
              </a:tabLst>
            </a:pPr>
            <a:r>
              <a:rPr lang="he-IL" sz="1200" dirty="0" smtClean="0"/>
              <a:t>}</a:t>
            </a:r>
          </a:p>
          <a:p>
            <a:pPr marL="342900" indent="-342900" algn="l" defTabSz="436563" rtl="0">
              <a:spcBef>
                <a:spcPts val="0"/>
              </a:spcBef>
              <a:buFont typeface="Franklin Gothic Book" pitchFamily="34" charset="0"/>
              <a:buAutoNum type="arabicPeriod" startAt="22"/>
              <a:tabLst>
                <a:tab pos="633413" algn="l"/>
              </a:tabLst>
            </a:pPr>
            <a:r>
              <a:rPr lang="en-US" sz="1200" dirty="0" smtClean="0"/>
              <a:t>	</a:t>
            </a:r>
            <a:r>
              <a:rPr lang="en-US" sz="1200" dirty="0" err="1" smtClean="0"/>
              <a:t>va_list</a:t>
            </a:r>
            <a:r>
              <a:rPr lang="en-US" sz="1200" dirty="0" smtClean="0"/>
              <a:t>  </a:t>
            </a:r>
            <a:r>
              <a:rPr lang="en-US" sz="1200" dirty="0" err="1" smtClean="0"/>
              <a:t>params</a:t>
            </a:r>
            <a:r>
              <a:rPr lang="en-US" sz="1200" dirty="0" smtClean="0"/>
              <a:t>;</a:t>
            </a:r>
            <a:endParaRPr lang="he-IL" sz="1200" dirty="0" smtClean="0"/>
          </a:p>
          <a:p>
            <a:pPr marL="342900" indent="-342900" algn="l" defTabSz="436563" rtl="0">
              <a:spcBef>
                <a:spcPts val="0"/>
              </a:spcBef>
              <a:buFont typeface="Franklin Gothic Book" pitchFamily="34" charset="0"/>
              <a:buAutoNum type="arabicPeriod" startAt="22"/>
              <a:tabLst>
                <a:tab pos="633413" algn="l"/>
              </a:tabLst>
            </a:pPr>
            <a:r>
              <a:rPr lang="en-US" sz="1200" dirty="0" smtClean="0"/>
              <a:t>	</a:t>
            </a:r>
            <a:r>
              <a:rPr lang="en-US" sz="1200" dirty="0" err="1" smtClean="0"/>
              <a:t>va_start</a:t>
            </a:r>
            <a:r>
              <a:rPr lang="en-US" sz="1200" dirty="0" smtClean="0"/>
              <a:t>(</a:t>
            </a:r>
            <a:r>
              <a:rPr lang="en-US" sz="1200" dirty="0" err="1" smtClean="0"/>
              <a:t>params</a:t>
            </a:r>
            <a:r>
              <a:rPr lang="en-US" sz="1200" dirty="0" smtClean="0"/>
              <a:t>, format);</a:t>
            </a:r>
          </a:p>
          <a:p>
            <a:pPr marL="342900" indent="-342900" algn="l" defTabSz="436563" rtl="0">
              <a:spcBef>
                <a:spcPts val="0"/>
              </a:spcBef>
              <a:buFont typeface="Franklin Gothic Book" pitchFamily="34" charset="0"/>
              <a:buAutoNum type="arabicPeriod" startAt="22"/>
              <a:tabLst>
                <a:tab pos="633413" algn="l"/>
              </a:tabLst>
            </a:pPr>
            <a:r>
              <a:rPr lang="en-US" sz="1200" dirty="0" smtClean="0"/>
              <a:t>	for ( ; *format != '\0' ; ++format) </a:t>
            </a:r>
          </a:p>
          <a:p>
            <a:pPr marL="342900" indent="-342900" algn="l" defTabSz="436563" rtl="0">
              <a:spcBef>
                <a:spcPts val="0"/>
              </a:spcBef>
              <a:buFont typeface="Franklin Gothic Book" pitchFamily="34" charset="0"/>
              <a:buAutoNum type="arabicPeriod" startAt="22"/>
              <a:tabLst>
                <a:tab pos="633413" algn="l"/>
              </a:tabLst>
            </a:pPr>
            <a:r>
              <a:rPr lang="he-IL" sz="1200" dirty="0" smtClean="0"/>
              <a:t>	}</a:t>
            </a:r>
          </a:p>
          <a:p>
            <a:pPr marL="342900" indent="-342900" algn="l" defTabSz="436563" rtl="0">
              <a:spcBef>
                <a:spcPts val="0"/>
              </a:spcBef>
              <a:buFont typeface="Franklin Gothic Book" pitchFamily="34" charset="0"/>
              <a:buAutoNum type="arabicPeriod" startAt="22"/>
              <a:tabLst>
                <a:tab pos="633413" algn="l"/>
              </a:tabLst>
            </a:pPr>
            <a:r>
              <a:rPr lang="en-US" sz="1200" dirty="0" smtClean="0"/>
              <a:t>		if (*format == '%') </a:t>
            </a:r>
          </a:p>
          <a:p>
            <a:pPr marL="342900" indent="-342900" algn="l" defTabSz="436563" rtl="0">
              <a:spcBef>
                <a:spcPts val="0"/>
              </a:spcBef>
              <a:buFont typeface="Franklin Gothic Book" pitchFamily="34" charset="0"/>
              <a:buAutoNum type="arabicPeriod" startAt="22"/>
              <a:tabLst>
                <a:tab pos="633413" algn="l"/>
              </a:tabLst>
            </a:pPr>
            <a:r>
              <a:rPr lang="he-IL" sz="1200" dirty="0" smtClean="0"/>
              <a:t>		}</a:t>
            </a:r>
          </a:p>
          <a:p>
            <a:pPr marL="342900" indent="-342900" algn="l" defTabSz="436563" rtl="0">
              <a:spcBef>
                <a:spcPts val="0"/>
              </a:spcBef>
              <a:buFont typeface="Franklin Gothic Book" pitchFamily="34" charset="0"/>
              <a:buAutoNum type="arabicPeriod" startAt="22"/>
              <a:tabLst>
                <a:tab pos="633413" algn="l"/>
              </a:tabLst>
            </a:pPr>
            <a:r>
              <a:rPr lang="en-US" sz="1200" dirty="0" smtClean="0"/>
              <a:t>		       ++format;</a:t>
            </a:r>
          </a:p>
          <a:p>
            <a:pPr marL="342900" indent="-342900" algn="l" defTabSz="436563" rtl="0">
              <a:spcBef>
                <a:spcPts val="0"/>
              </a:spcBef>
              <a:buFont typeface="Franklin Gothic Book" pitchFamily="34" charset="0"/>
              <a:buAutoNum type="arabicPeriod" startAt="22"/>
              <a:tabLst>
                <a:tab pos="633413" algn="l"/>
              </a:tabLst>
            </a:pPr>
            <a:r>
              <a:rPr lang="en-US" sz="1200" dirty="0" smtClean="0"/>
              <a:t> </a:t>
            </a:r>
            <a:endParaRPr lang="he-IL" sz="1200" dirty="0" smtClean="0"/>
          </a:p>
          <a:p>
            <a:pPr marL="342900" indent="-342900" algn="l" defTabSz="436563" rtl="0">
              <a:spcBef>
                <a:spcPts val="0"/>
              </a:spcBef>
              <a:buFont typeface="Franklin Gothic Book" pitchFamily="34" charset="0"/>
              <a:buAutoNum type="arabicPeriod" startAt="22"/>
              <a:tabLst>
                <a:tab pos="633413" algn="l"/>
              </a:tabLst>
            </a:pPr>
            <a:r>
              <a:rPr lang="en-US" sz="1200" dirty="0" smtClean="0"/>
              <a:t>		        switch (*format)</a:t>
            </a:r>
          </a:p>
          <a:p>
            <a:pPr marL="342900" indent="-342900" algn="l" defTabSz="436563" rtl="0">
              <a:spcBef>
                <a:spcPts val="0"/>
              </a:spcBef>
              <a:buFont typeface="Franklin Gothic Book" pitchFamily="34" charset="0"/>
              <a:buAutoNum type="arabicPeriod" startAt="22"/>
              <a:tabLst>
                <a:tab pos="633413" algn="l"/>
              </a:tabLst>
            </a:pPr>
            <a:r>
              <a:rPr lang="he-IL" sz="1200" dirty="0" smtClean="0"/>
              <a:t>	  </a:t>
            </a:r>
            <a:r>
              <a:rPr lang="en-US" sz="1200" dirty="0" smtClean="0"/>
              <a:t>           </a:t>
            </a:r>
            <a:r>
              <a:rPr lang="he-IL" sz="1200" dirty="0" smtClean="0"/>
              <a:t>}</a:t>
            </a:r>
          </a:p>
          <a:p>
            <a:pPr marL="342900" indent="-342900" algn="l" defTabSz="436563" rtl="0">
              <a:spcBef>
                <a:spcPts val="0"/>
              </a:spcBef>
              <a:buFont typeface="Franklin Gothic Book" pitchFamily="34" charset="0"/>
              <a:buAutoNum type="arabicPeriod" startAt="22"/>
              <a:tabLst>
                <a:tab pos="633413" algn="l"/>
              </a:tabLst>
            </a:pPr>
            <a:r>
              <a:rPr lang="en-US" sz="1200" dirty="0" smtClean="0"/>
              <a:t>			      case 's':</a:t>
            </a:r>
          </a:p>
          <a:p>
            <a:pPr marL="342900" indent="-342900" algn="l" defTabSz="409575" rtl="0">
              <a:spcBef>
                <a:spcPts val="0"/>
              </a:spcBef>
              <a:buFont typeface="Franklin Gothic Book" pitchFamily="34" charset="0"/>
              <a:buAutoNum type="arabicPeriod" startAt="22"/>
              <a:tabLst>
                <a:tab pos="633413" algn="l"/>
              </a:tabLst>
            </a:pPr>
            <a:r>
              <a:rPr lang="he-IL" sz="1200" dirty="0" smtClean="0"/>
              <a:t>              </a:t>
            </a:r>
            <a:r>
              <a:rPr lang="en-US" sz="1200" dirty="0" smtClean="0"/>
              <a:t>             </a:t>
            </a:r>
            <a:r>
              <a:rPr lang="he-IL" sz="1200" dirty="0" smtClean="0"/>
              <a:t>           } </a:t>
            </a:r>
            <a:r>
              <a:rPr lang="en-US" sz="1200" dirty="0" smtClean="0"/>
              <a:t> </a:t>
            </a:r>
            <a:r>
              <a:rPr lang="he-IL" sz="1200" dirty="0" smtClean="0"/>
              <a:t>   </a:t>
            </a:r>
          </a:p>
          <a:p>
            <a:pPr marL="342900" indent="-342900" algn="l" defTabSz="436563" rtl="0">
              <a:spcBef>
                <a:spcPts val="0"/>
              </a:spcBef>
              <a:buFont typeface="Franklin Gothic Book" pitchFamily="34" charset="0"/>
              <a:buAutoNum type="arabicPeriod" startAt="22"/>
              <a:tabLst>
                <a:tab pos="633413" algn="l"/>
              </a:tabLst>
            </a:pPr>
            <a:r>
              <a:rPr lang="en-US" sz="1200" dirty="0" smtClean="0"/>
              <a:t>				 char *s = </a:t>
            </a:r>
            <a:r>
              <a:rPr lang="en-US" sz="1200" dirty="0" err="1" smtClean="0"/>
              <a:t>va_arg</a:t>
            </a:r>
            <a:r>
              <a:rPr lang="en-US" sz="1200" dirty="0" smtClean="0"/>
              <a:t>(</a:t>
            </a:r>
            <a:r>
              <a:rPr lang="en-US" sz="1200" dirty="0" err="1" smtClean="0"/>
              <a:t>params</a:t>
            </a:r>
            <a:r>
              <a:rPr lang="en-US" sz="1200" dirty="0" smtClean="0"/>
              <a:t>, char*);</a:t>
            </a:r>
          </a:p>
          <a:p>
            <a:pPr marL="342900" indent="-342900" algn="l" defTabSz="436563" rtl="0">
              <a:spcBef>
                <a:spcPts val="0"/>
              </a:spcBef>
              <a:buFont typeface="Franklin Gothic Book" pitchFamily="34" charset="0"/>
              <a:buAutoNum type="arabicPeriod" startAt="22"/>
              <a:tabLst>
                <a:tab pos="633413" algn="l"/>
              </a:tabLst>
            </a:pPr>
            <a:r>
              <a:rPr lang="en-US" sz="1200" dirty="0" smtClean="0"/>
              <a:t>				 </a:t>
            </a:r>
            <a:r>
              <a:rPr lang="en-US" sz="1200" dirty="0" err="1" smtClean="0"/>
              <a:t>myPrints</a:t>
            </a:r>
            <a:r>
              <a:rPr lang="en-US" sz="1200" dirty="0" smtClean="0"/>
              <a:t>(s);</a:t>
            </a:r>
          </a:p>
          <a:p>
            <a:pPr marL="342900" indent="-342900" algn="l" defTabSz="436563" rtl="0">
              <a:spcBef>
                <a:spcPts val="0"/>
              </a:spcBef>
              <a:buFont typeface="Franklin Gothic Book" pitchFamily="34" charset="0"/>
              <a:buAutoNum type="arabicPeriod" startAt="22"/>
              <a:tabLst>
                <a:tab pos="633413" algn="l"/>
              </a:tabLst>
            </a:pPr>
            <a:r>
              <a:rPr lang="en-US" sz="1200" dirty="0" smtClean="0"/>
              <a:t>				 break;</a:t>
            </a:r>
          </a:p>
          <a:p>
            <a:pPr marL="342900" indent="-342900" algn="l" defTabSz="436563" rtl="0">
              <a:spcBef>
                <a:spcPts val="0"/>
              </a:spcBef>
              <a:buFont typeface="Franklin Gothic Book" pitchFamily="34" charset="0"/>
              <a:buAutoNum type="arabicPeriod" startAt="22"/>
              <a:tabLst>
                <a:tab pos="633413" algn="l"/>
              </a:tabLst>
            </a:pPr>
            <a:r>
              <a:rPr lang="en-US" sz="1200" dirty="0" smtClean="0"/>
              <a:t>               </a:t>
            </a:r>
            <a:r>
              <a:rPr lang="he-IL" sz="1200" dirty="0" smtClean="0"/>
              <a:t>  </a:t>
            </a:r>
            <a:r>
              <a:rPr lang="en-US" sz="1200" dirty="0" smtClean="0"/>
              <a:t>            </a:t>
            </a:r>
            <a:r>
              <a:rPr lang="he-IL" sz="1200" dirty="0" smtClean="0"/>
              <a:t>            {</a:t>
            </a:r>
            <a:r>
              <a:rPr lang="en-US" sz="1200" dirty="0" smtClean="0"/>
              <a:t>  </a:t>
            </a:r>
            <a:endParaRPr lang="he-IL" sz="1200" dirty="0" smtClean="0"/>
          </a:p>
          <a:p>
            <a:pPr marL="342900" indent="-342900" algn="l" defTabSz="436563" rtl="0">
              <a:spcBef>
                <a:spcPts val="0"/>
              </a:spcBef>
              <a:buFont typeface="Franklin Gothic Book" pitchFamily="34" charset="0"/>
              <a:buAutoNum type="arabicPeriod" startAt="22"/>
              <a:tabLst>
                <a:tab pos="633413" algn="l"/>
              </a:tabLst>
            </a:pPr>
            <a:r>
              <a:rPr lang="en-US" sz="1200" dirty="0" smtClean="0"/>
              <a:t>		   	      case 'd':</a:t>
            </a:r>
          </a:p>
          <a:p>
            <a:pPr marL="342900" indent="-342900" algn="l" defTabSz="436563" rtl="0">
              <a:spcBef>
                <a:spcPts val="0"/>
              </a:spcBef>
              <a:buFont typeface="Franklin Gothic Book" pitchFamily="34" charset="0"/>
              <a:buAutoNum type="arabicPeriod" startAt="22"/>
              <a:tabLst>
                <a:tab pos="633413" algn="l"/>
              </a:tabLst>
            </a:pPr>
            <a:r>
              <a:rPr lang="he-IL" sz="1200" dirty="0" smtClean="0"/>
              <a:t>			</a:t>
            </a:r>
            <a:r>
              <a:rPr lang="en-US" sz="1200" dirty="0" smtClean="0"/>
              <a:t>      </a:t>
            </a:r>
            <a:r>
              <a:rPr lang="he-IL" sz="1200" dirty="0" smtClean="0"/>
              <a:t>}</a:t>
            </a:r>
          </a:p>
          <a:p>
            <a:pPr marL="342900" indent="-342900" algn="l" defTabSz="436563" rtl="0">
              <a:spcBef>
                <a:spcPts val="0"/>
              </a:spcBef>
              <a:buFont typeface="Franklin Gothic Book" pitchFamily="34" charset="0"/>
              <a:buAutoNum type="arabicPeriod" startAt="22"/>
              <a:tabLst>
                <a:tab pos="633413" algn="l"/>
              </a:tabLst>
            </a:pPr>
            <a:r>
              <a:rPr lang="en-US" sz="1200" dirty="0" smtClean="0"/>
              <a:t>				int num = </a:t>
            </a:r>
            <a:r>
              <a:rPr lang="en-US" sz="1200" dirty="0" err="1" smtClean="0"/>
              <a:t>va_arg</a:t>
            </a:r>
            <a:r>
              <a:rPr lang="en-US" sz="1200" dirty="0" smtClean="0"/>
              <a:t>(</a:t>
            </a:r>
            <a:r>
              <a:rPr lang="en-US" sz="1200" dirty="0" err="1" smtClean="0"/>
              <a:t>params</a:t>
            </a:r>
            <a:r>
              <a:rPr lang="en-US" sz="1200" dirty="0" smtClean="0"/>
              <a:t>, int);</a:t>
            </a:r>
          </a:p>
          <a:p>
            <a:pPr marL="342900" indent="-342900" algn="l" defTabSz="436563" rtl="0">
              <a:spcBef>
                <a:spcPts val="0"/>
              </a:spcBef>
              <a:buFont typeface="Franklin Gothic Book" pitchFamily="34" charset="0"/>
              <a:buAutoNum type="arabicPeriod" startAt="22"/>
              <a:tabLst>
                <a:tab pos="633413" algn="l"/>
              </a:tabLst>
            </a:pPr>
            <a:r>
              <a:rPr lang="en-US" sz="1200" dirty="0" smtClean="0"/>
              <a:t>				</a:t>
            </a:r>
            <a:r>
              <a:rPr lang="en-US" sz="1200" dirty="0" err="1" smtClean="0"/>
              <a:t>myPrinti</a:t>
            </a:r>
            <a:r>
              <a:rPr lang="en-US" sz="1200" dirty="0" smtClean="0"/>
              <a:t>(num);</a:t>
            </a:r>
          </a:p>
          <a:p>
            <a:pPr marL="342900" indent="-342900" algn="l" defTabSz="436563" rtl="0">
              <a:spcBef>
                <a:spcPts val="0"/>
              </a:spcBef>
              <a:buFont typeface="Franklin Gothic Book" pitchFamily="34" charset="0"/>
              <a:buAutoNum type="arabicPeriod" startAt="22"/>
              <a:tabLst>
                <a:tab pos="633413" algn="l"/>
              </a:tabLst>
            </a:pPr>
            <a:r>
              <a:rPr lang="en-US" sz="1200" dirty="0" smtClean="0"/>
              <a:t>				break;</a:t>
            </a:r>
          </a:p>
          <a:p>
            <a:pPr marL="342900" indent="-342900" algn="l" defTabSz="436563" rtl="0">
              <a:spcBef>
                <a:spcPts val="0"/>
              </a:spcBef>
              <a:buFont typeface="Franklin Gothic Book" pitchFamily="34" charset="0"/>
              <a:buAutoNum type="arabicPeriod" startAt="22"/>
              <a:tabLst>
                <a:tab pos="633413" algn="l"/>
              </a:tabLst>
            </a:pPr>
            <a:r>
              <a:rPr lang="he-IL" sz="1200" dirty="0" smtClean="0"/>
              <a:t>			</a:t>
            </a:r>
            <a:r>
              <a:rPr lang="en-US" sz="1200" dirty="0" smtClean="0"/>
              <a:t>       </a:t>
            </a:r>
            <a:r>
              <a:rPr lang="he-IL" sz="1200" dirty="0" smtClean="0"/>
              <a:t>{</a:t>
            </a:r>
          </a:p>
          <a:p>
            <a:pPr marL="342900" indent="-342900" algn="l" defTabSz="436563" rtl="0">
              <a:spcBef>
                <a:spcPts val="0"/>
              </a:spcBef>
              <a:buFont typeface="Franklin Gothic Book" pitchFamily="34" charset="0"/>
              <a:buAutoNum type="arabicPeriod" startAt="22"/>
              <a:tabLst>
                <a:tab pos="633413" algn="l"/>
              </a:tabLst>
            </a:pPr>
            <a:r>
              <a:rPr lang="en-US" sz="1200" dirty="0" smtClean="0"/>
              <a:t>  			      case 'c':</a:t>
            </a:r>
          </a:p>
          <a:p>
            <a:pPr marL="342900" indent="-342900" algn="l" defTabSz="436563" rtl="0">
              <a:spcBef>
                <a:spcPts val="0"/>
              </a:spcBef>
              <a:buFont typeface="Franklin Gothic Book" pitchFamily="34" charset="0"/>
              <a:buAutoNum type="arabicPeriod" startAt="22"/>
              <a:tabLst>
                <a:tab pos="633413" algn="l"/>
              </a:tabLst>
            </a:pPr>
            <a:r>
              <a:rPr lang="he-IL" sz="1200" dirty="0" smtClean="0"/>
              <a:t>			</a:t>
            </a:r>
            <a:r>
              <a:rPr lang="en-US" sz="1200" dirty="0" smtClean="0"/>
              <a:t>      </a:t>
            </a:r>
            <a:r>
              <a:rPr lang="he-IL" sz="1200" dirty="0" smtClean="0"/>
              <a:t>}</a:t>
            </a:r>
          </a:p>
          <a:p>
            <a:pPr marL="342900" indent="-342900" algn="l" defTabSz="436563" rtl="0">
              <a:spcBef>
                <a:spcPts val="0"/>
              </a:spcBef>
              <a:buFont typeface="Franklin Gothic Book" pitchFamily="34" charset="0"/>
              <a:buAutoNum type="arabicPeriod" startAt="22"/>
              <a:tabLst>
                <a:tab pos="633413" algn="l"/>
              </a:tabLst>
            </a:pPr>
            <a:r>
              <a:rPr lang="en-US" sz="1200" dirty="0" smtClean="0"/>
              <a:t>				char </a:t>
            </a:r>
            <a:r>
              <a:rPr lang="en-US" sz="1200" dirty="0" err="1" smtClean="0"/>
              <a:t>ch</a:t>
            </a:r>
            <a:r>
              <a:rPr lang="en-US" sz="1200" dirty="0" smtClean="0"/>
              <a:t> = </a:t>
            </a:r>
            <a:r>
              <a:rPr lang="en-US" sz="1200" dirty="0" err="1" smtClean="0"/>
              <a:t>va_arg</a:t>
            </a:r>
            <a:r>
              <a:rPr lang="en-US" sz="1200" dirty="0" smtClean="0"/>
              <a:t>(</a:t>
            </a:r>
            <a:r>
              <a:rPr lang="en-US" sz="1200" dirty="0" err="1" smtClean="0"/>
              <a:t>params</a:t>
            </a:r>
            <a:r>
              <a:rPr lang="en-US" sz="1200" dirty="0" smtClean="0"/>
              <a:t>, char);</a:t>
            </a:r>
          </a:p>
          <a:p>
            <a:pPr marL="342900" indent="-342900" algn="l" defTabSz="436563" rtl="0">
              <a:spcBef>
                <a:spcPts val="0"/>
              </a:spcBef>
              <a:buFont typeface="Franklin Gothic Book" pitchFamily="34" charset="0"/>
              <a:buAutoNum type="arabicPeriod" startAt="22"/>
              <a:tabLst>
                <a:tab pos="633413" algn="l"/>
              </a:tabLst>
            </a:pPr>
            <a:r>
              <a:rPr lang="en-US" sz="1200" dirty="0" smtClean="0"/>
              <a:t>				</a:t>
            </a:r>
            <a:r>
              <a:rPr lang="en-US" sz="1200" dirty="0" err="1" smtClean="0"/>
              <a:t>putchar</a:t>
            </a:r>
            <a:r>
              <a:rPr lang="en-US" sz="1200" dirty="0" smtClean="0"/>
              <a:t>(</a:t>
            </a:r>
            <a:r>
              <a:rPr lang="en-US" sz="1200" dirty="0" err="1" smtClean="0"/>
              <a:t>ch</a:t>
            </a:r>
            <a:r>
              <a:rPr lang="en-US" sz="1200" dirty="0" smtClean="0"/>
              <a:t>);</a:t>
            </a:r>
          </a:p>
          <a:p>
            <a:pPr marL="342900" indent="-342900" algn="l" defTabSz="436563" rtl="0">
              <a:spcBef>
                <a:spcPts val="0"/>
              </a:spcBef>
              <a:buFont typeface="Franklin Gothic Book" pitchFamily="34" charset="0"/>
              <a:buAutoNum type="arabicPeriod" startAt="22"/>
              <a:tabLst>
                <a:tab pos="633413" algn="l"/>
              </a:tabLst>
            </a:pPr>
            <a:r>
              <a:rPr lang="en-US" sz="1200" dirty="0" smtClean="0"/>
              <a:t>				break;</a:t>
            </a:r>
          </a:p>
          <a:p>
            <a:pPr marL="342900" indent="-342900" algn="l" defTabSz="436563" rtl="0">
              <a:spcBef>
                <a:spcPts val="0"/>
              </a:spcBef>
              <a:buFont typeface="Franklin Gothic Book" pitchFamily="34" charset="0"/>
              <a:buAutoNum type="arabicPeriod" startAt="22"/>
              <a:tabLst>
                <a:tab pos="633413" algn="l"/>
              </a:tabLst>
            </a:pPr>
            <a:r>
              <a:rPr lang="he-IL" sz="1200" dirty="0" smtClean="0"/>
              <a:t>			</a:t>
            </a:r>
            <a:r>
              <a:rPr lang="en-US" sz="1200" dirty="0" smtClean="0"/>
              <a:t>      </a:t>
            </a:r>
            <a:r>
              <a:rPr lang="he-IL" sz="1200" dirty="0" smtClean="0"/>
              <a:t>{</a:t>
            </a:r>
          </a:p>
          <a:p>
            <a:pPr marL="342900" indent="-342900" algn="l" defTabSz="436563" rtl="0">
              <a:spcBef>
                <a:spcPts val="0"/>
              </a:spcBef>
              <a:buFont typeface="Franklin Gothic Book" pitchFamily="34" charset="0"/>
              <a:buAutoNum type="arabicPeriod" startAt="22"/>
              <a:tabLst>
                <a:tab pos="633413" algn="l"/>
              </a:tabLst>
            </a:pPr>
            <a:r>
              <a:rPr lang="en-US" sz="1200" dirty="0" smtClean="0"/>
              <a:t>		           } </a:t>
            </a:r>
            <a:r>
              <a:rPr lang="en-US" sz="1200" dirty="0" smtClean="0">
                <a:solidFill>
                  <a:srgbClr val="00B050"/>
                </a:solidFill>
              </a:rPr>
              <a:t>// switch</a:t>
            </a:r>
          </a:p>
          <a:p>
            <a:pPr marL="342900" indent="-342900" algn="l" defTabSz="436563" rtl="0">
              <a:spcBef>
                <a:spcPts val="0"/>
              </a:spcBef>
              <a:buFont typeface="Franklin Gothic Book" pitchFamily="34" charset="0"/>
              <a:buAutoNum type="arabicPeriod" startAt="22"/>
              <a:tabLst>
                <a:tab pos="633413" algn="l"/>
              </a:tabLst>
            </a:pPr>
            <a:r>
              <a:rPr lang="he-IL" sz="1200" dirty="0" smtClean="0"/>
              <a:t>		{</a:t>
            </a:r>
            <a:r>
              <a:rPr lang="en-US" sz="1200" dirty="0">
                <a:solidFill>
                  <a:srgbClr val="00B050"/>
                </a:solidFill>
              </a:rPr>
              <a:t>// </a:t>
            </a:r>
            <a:r>
              <a:rPr lang="en-US" sz="1200" dirty="0" smtClean="0">
                <a:solidFill>
                  <a:srgbClr val="00B050"/>
                </a:solidFill>
              </a:rPr>
              <a:t>if</a:t>
            </a:r>
            <a:endParaRPr lang="en-US" sz="1200" dirty="0">
              <a:solidFill>
                <a:srgbClr val="00B050"/>
              </a:solidFill>
            </a:endParaRPr>
          </a:p>
          <a:p>
            <a:pPr marL="0" indent="0" algn="l" defTabSz="436563" rtl="0">
              <a:spcBef>
                <a:spcPts val="0"/>
              </a:spcBef>
              <a:buNone/>
              <a:tabLst>
                <a:tab pos="633413" algn="l"/>
              </a:tabLst>
            </a:pPr>
            <a:r>
              <a:rPr lang="en-US" sz="1200" dirty="0"/>
              <a:t> </a:t>
            </a:r>
            <a:r>
              <a:rPr lang="en-US" sz="1200" dirty="0" smtClean="0"/>
              <a:t>                        else </a:t>
            </a:r>
          </a:p>
          <a:p>
            <a:pPr marL="342900" indent="-342900" algn="l" defTabSz="436563" rtl="0">
              <a:spcBef>
                <a:spcPts val="0"/>
              </a:spcBef>
              <a:buFont typeface="Franklin Gothic Book" pitchFamily="34" charset="0"/>
              <a:buAutoNum type="arabicPeriod" startAt="22"/>
              <a:tabLst>
                <a:tab pos="633413" algn="l"/>
              </a:tabLst>
            </a:pPr>
            <a:r>
              <a:rPr lang="en-US" sz="1200" dirty="0" smtClean="0"/>
              <a:t>			</a:t>
            </a:r>
            <a:r>
              <a:rPr lang="en-US" sz="1200" dirty="0" err="1" smtClean="0"/>
              <a:t>putchar</a:t>
            </a:r>
            <a:r>
              <a:rPr lang="en-US" sz="1200" dirty="0" smtClean="0"/>
              <a:t>(*format);</a:t>
            </a:r>
          </a:p>
          <a:p>
            <a:pPr marL="342900" indent="-342900" algn="l" defTabSz="436563" rtl="0">
              <a:spcBef>
                <a:spcPts val="0"/>
              </a:spcBef>
              <a:buFont typeface="Franklin Gothic Book" pitchFamily="34" charset="0"/>
              <a:buAutoNum type="arabicPeriod" startAt="22"/>
              <a:tabLst>
                <a:tab pos="633413" algn="l"/>
              </a:tabLst>
            </a:pPr>
            <a:r>
              <a:rPr lang="he-IL" sz="1200" dirty="0" smtClean="0"/>
              <a:t>	{</a:t>
            </a:r>
            <a:r>
              <a:rPr lang="en-US" sz="1200" dirty="0" smtClean="0"/>
              <a:t> </a:t>
            </a:r>
            <a:r>
              <a:rPr lang="en-US" sz="1200" dirty="0" smtClean="0">
                <a:solidFill>
                  <a:srgbClr val="00B050"/>
                </a:solidFill>
              </a:rPr>
              <a:t>// for</a:t>
            </a:r>
            <a:endParaRPr lang="he-IL" sz="1200" dirty="0" smtClean="0">
              <a:solidFill>
                <a:srgbClr val="00B050"/>
              </a:solidFill>
            </a:endParaRPr>
          </a:p>
          <a:p>
            <a:pPr marL="342900" indent="-342900" algn="l" defTabSz="436563" rtl="0">
              <a:spcBef>
                <a:spcPts val="0"/>
              </a:spcBef>
              <a:buFont typeface="Franklin Gothic Book" pitchFamily="34" charset="0"/>
              <a:buAutoNum type="arabicPeriod" startAt="22"/>
              <a:tabLst>
                <a:tab pos="633413" algn="l"/>
              </a:tabLst>
            </a:pPr>
            <a:r>
              <a:rPr lang="en-US" sz="1200" dirty="0" smtClean="0"/>
              <a:t>	</a:t>
            </a:r>
            <a:r>
              <a:rPr lang="en-US" sz="1200" dirty="0" err="1" smtClean="0"/>
              <a:t>va_end</a:t>
            </a:r>
            <a:r>
              <a:rPr lang="en-US" sz="1200" dirty="0" smtClean="0"/>
              <a:t>(</a:t>
            </a:r>
            <a:r>
              <a:rPr lang="en-US" sz="1200" dirty="0" err="1" smtClean="0"/>
              <a:t>params</a:t>
            </a:r>
            <a:r>
              <a:rPr lang="en-US" sz="1200" dirty="0" smtClean="0"/>
              <a:t>);</a:t>
            </a:r>
          </a:p>
          <a:p>
            <a:pPr marL="342900" indent="-342900" algn="l" defTabSz="436563" rtl="0">
              <a:spcBef>
                <a:spcPts val="0"/>
              </a:spcBef>
              <a:buFont typeface="Franklin Gothic Book" pitchFamily="34" charset="0"/>
              <a:buAutoNum type="arabicPeriod" startAt="22"/>
              <a:tabLst>
                <a:tab pos="633413" algn="l"/>
              </a:tabLst>
            </a:pPr>
            <a:r>
              <a:rPr lang="he-IL" sz="1200" dirty="0" smtClean="0"/>
              <a:t>{</a:t>
            </a:r>
            <a:r>
              <a:rPr lang="en-US" sz="1200" dirty="0" smtClean="0">
                <a:solidFill>
                  <a:srgbClr val="00B050"/>
                </a:solidFill>
              </a:rPr>
              <a:t> // </a:t>
            </a:r>
            <a:r>
              <a:rPr lang="en-US" sz="1200" dirty="0" err="1" smtClean="0">
                <a:solidFill>
                  <a:srgbClr val="00B050"/>
                </a:solidFill>
              </a:rPr>
              <a:t>myPrintf</a:t>
            </a:r>
            <a:endParaRPr lang="he-IL" sz="1200" dirty="0" smtClean="0"/>
          </a:p>
          <a:p>
            <a:pPr marL="342900" indent="-342900" algn="l" defTabSz="436563" rtl="0">
              <a:spcBef>
                <a:spcPct val="0"/>
              </a:spcBef>
              <a:buFont typeface="Franklin Gothic Book" pitchFamily="34" charset="0"/>
              <a:buAutoNum type="arabicPeriod" startAt="22"/>
              <a:tabLst>
                <a:tab pos="633413" algn="l"/>
              </a:tabLst>
            </a:pPr>
            <a:r>
              <a:rPr lang="en-US" sz="1200" dirty="0" smtClean="0"/>
              <a:t>			</a:t>
            </a:r>
            <a:endParaRPr lang="he-IL" sz="1200"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95536" y="980728"/>
            <a:ext cx="475252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82" name="Title 1"/>
          <p:cNvSpPr>
            <a:spLocks noGrp="1"/>
          </p:cNvSpPr>
          <p:nvPr>
            <p:ph type="title"/>
          </p:nvPr>
        </p:nvSpPr>
        <p:spPr/>
        <p:txBody>
          <a:bodyPr/>
          <a:lstStyle/>
          <a:p>
            <a:r>
              <a:rPr lang="he-IL" dirty="0" smtClean="0"/>
              <a:t>המימוש של </a:t>
            </a:r>
            <a:r>
              <a:rPr lang="en-US" dirty="0" smtClean="0"/>
              <a:t>printf</a:t>
            </a:r>
            <a:r>
              <a:rPr lang="he-IL" dirty="0" smtClean="0"/>
              <a:t> (3)</a:t>
            </a:r>
          </a:p>
        </p:txBody>
      </p:sp>
      <p:sp>
        <p:nvSpPr>
          <p:cNvPr id="20483" name="Content Placeholder 2"/>
          <p:cNvSpPr>
            <a:spLocks noGrp="1"/>
          </p:cNvSpPr>
          <p:nvPr>
            <p:ph sz="quarter" idx="1"/>
          </p:nvPr>
        </p:nvSpPr>
        <p:spPr>
          <a:xfrm>
            <a:off x="457200" y="485016"/>
            <a:ext cx="8229600" cy="5608280"/>
          </a:xfrm>
        </p:spPr>
        <p:txBody>
          <a:bodyPr>
            <a:noAutofit/>
          </a:bodyPr>
          <a:lstStyle/>
          <a:p>
            <a:pPr marL="342900" indent="-342900" algn="l" defTabSz="633413" rtl="0">
              <a:spcBef>
                <a:spcPct val="0"/>
              </a:spcBef>
              <a:buFont typeface="Franklin Gothic Book" pitchFamily="34" charset="0"/>
              <a:buAutoNum type="arabicPeriod" startAt="62"/>
            </a:pPr>
            <a:r>
              <a:rPr lang="en-US" sz="1200" b="1" dirty="0" smtClean="0">
                <a:solidFill>
                  <a:srgbClr val="009900"/>
                </a:solidFill>
              </a:rPr>
              <a:t>// print a number to screen without '</a:t>
            </a:r>
            <a:r>
              <a:rPr lang="en-US" sz="1200" b="1" dirty="0" err="1" smtClean="0">
                <a:solidFill>
                  <a:srgbClr val="009900"/>
                </a:solidFill>
              </a:rPr>
              <a:t>printf</a:t>
            </a:r>
            <a:r>
              <a:rPr lang="en-US" sz="1200" b="1" dirty="0" smtClean="0">
                <a:solidFill>
                  <a:srgbClr val="009900"/>
                </a:solidFill>
              </a:rPr>
              <a:t>' command</a:t>
            </a:r>
          </a:p>
          <a:p>
            <a:pPr marL="342900" indent="-342900" algn="l" defTabSz="633413" rtl="0">
              <a:spcBef>
                <a:spcPct val="0"/>
              </a:spcBef>
              <a:buFont typeface="Franklin Gothic Book" pitchFamily="34" charset="0"/>
              <a:buAutoNum type="arabicPeriod" startAt="62"/>
            </a:pPr>
            <a:r>
              <a:rPr lang="en-US" sz="1200" dirty="0" smtClean="0"/>
              <a:t>void </a:t>
            </a:r>
            <a:r>
              <a:rPr lang="en-US" sz="1200" dirty="0" err="1" smtClean="0"/>
              <a:t>myPrinti</a:t>
            </a:r>
            <a:r>
              <a:rPr lang="en-US" sz="1200" dirty="0" smtClean="0"/>
              <a:t>(</a:t>
            </a:r>
            <a:r>
              <a:rPr lang="en-US" sz="1200" dirty="0" err="1" smtClean="0"/>
              <a:t>int</a:t>
            </a:r>
            <a:r>
              <a:rPr lang="en-US" sz="1200" dirty="0" smtClean="0"/>
              <a:t> num)</a:t>
            </a:r>
          </a:p>
          <a:p>
            <a:pPr marL="342900" indent="-342900" algn="l" defTabSz="633413" rtl="0">
              <a:spcBef>
                <a:spcPct val="0"/>
              </a:spcBef>
              <a:buFont typeface="Franklin Gothic Book" pitchFamily="34" charset="0"/>
              <a:buAutoNum type="arabicPeriod" startAt="62"/>
            </a:pPr>
            <a:r>
              <a:rPr lang="he-IL" sz="1200" dirty="0" smtClean="0"/>
              <a:t>}</a:t>
            </a:r>
          </a:p>
          <a:p>
            <a:pPr marL="342900" indent="-342900" algn="l" defTabSz="633413" rtl="0">
              <a:spcBef>
                <a:spcPct val="0"/>
              </a:spcBef>
              <a:buFont typeface="Franklin Gothic Book" pitchFamily="34" charset="0"/>
              <a:buAutoNum type="arabicPeriod" startAt="62"/>
            </a:pPr>
            <a:r>
              <a:rPr lang="en-US" sz="1200" dirty="0" smtClean="0"/>
              <a:t>	char </a:t>
            </a:r>
            <a:r>
              <a:rPr lang="en-US" sz="1200" dirty="0" err="1" smtClean="0"/>
              <a:t>printBuf</a:t>
            </a:r>
            <a:r>
              <a:rPr lang="en-US" sz="1200" dirty="0" smtClean="0"/>
              <a:t>[MAX_DIGITS];</a:t>
            </a:r>
          </a:p>
          <a:p>
            <a:pPr marL="342900" indent="-342900" algn="l" defTabSz="633413" rtl="0">
              <a:spcBef>
                <a:spcPct val="0"/>
              </a:spcBef>
              <a:buFont typeface="Franklin Gothic Book" pitchFamily="34" charset="0"/>
              <a:buAutoNum type="arabicPeriod" startAt="62"/>
            </a:pPr>
            <a:r>
              <a:rPr lang="en-US" sz="1200" dirty="0" smtClean="0"/>
              <a:t>	char *s;</a:t>
            </a:r>
          </a:p>
          <a:p>
            <a:pPr marL="342900" indent="-342900" algn="l" defTabSz="633413" rtl="0">
              <a:spcBef>
                <a:spcPct val="0"/>
              </a:spcBef>
              <a:buFont typeface="Franklin Gothic Book" pitchFamily="34" charset="0"/>
              <a:buAutoNum type="arabicPeriod" startAt="62"/>
            </a:pPr>
            <a:r>
              <a:rPr lang="en-US" sz="1200" dirty="0" smtClean="0"/>
              <a:t>	int digit, </a:t>
            </a:r>
            <a:r>
              <a:rPr lang="en-US" sz="1200" dirty="0" err="1" smtClean="0"/>
              <a:t>isNegative</a:t>
            </a:r>
            <a:r>
              <a:rPr lang="en-US" sz="1200" dirty="0" smtClean="0"/>
              <a:t> = 0;</a:t>
            </a:r>
          </a:p>
          <a:p>
            <a:pPr marL="342900" indent="-342900" algn="l" defTabSz="633413" rtl="0">
              <a:spcBef>
                <a:spcPct val="0"/>
              </a:spcBef>
              <a:buFont typeface="Franklin Gothic Book" pitchFamily="34" charset="0"/>
              <a:buAutoNum type="arabicPeriod" startAt="62"/>
            </a:pPr>
            <a:r>
              <a:rPr lang="en-US" sz="1200" dirty="0" smtClean="0"/>
              <a:t>	unsigned int u = num;</a:t>
            </a:r>
          </a:p>
          <a:p>
            <a:pPr marL="342900" indent="-342900" algn="l" defTabSz="633413" rtl="0">
              <a:spcBef>
                <a:spcPct val="0"/>
              </a:spcBef>
              <a:buFont typeface="Franklin Gothic Book" pitchFamily="34" charset="0"/>
              <a:buAutoNum type="arabicPeriod" startAt="62"/>
            </a:pPr>
            <a:r>
              <a:rPr lang="en-US" sz="1200" dirty="0" smtClean="0"/>
              <a:t> </a:t>
            </a:r>
            <a:endParaRPr lang="he-IL" sz="1200" dirty="0" smtClean="0"/>
          </a:p>
          <a:p>
            <a:pPr marL="342900" indent="-342900" algn="l" defTabSz="633413" rtl="0">
              <a:spcBef>
                <a:spcPct val="0"/>
              </a:spcBef>
              <a:buFont typeface="Franklin Gothic Book" pitchFamily="34" charset="0"/>
              <a:buAutoNum type="arabicPeriod" startAt="62"/>
            </a:pPr>
            <a:r>
              <a:rPr lang="en-US" sz="1200" dirty="0" smtClean="0"/>
              <a:t>	if (num == 0) </a:t>
            </a:r>
          </a:p>
          <a:p>
            <a:pPr marL="342900" indent="-342900" algn="l" defTabSz="633413" rtl="0">
              <a:spcBef>
                <a:spcPct val="0"/>
              </a:spcBef>
              <a:buFont typeface="Franklin Gothic Book" pitchFamily="34" charset="0"/>
              <a:buAutoNum type="arabicPeriod" startAt="62"/>
            </a:pPr>
            <a:r>
              <a:rPr lang="he-IL" sz="1200" dirty="0" smtClean="0"/>
              <a:t>	}</a:t>
            </a:r>
          </a:p>
          <a:p>
            <a:pPr marL="342900" indent="-342900" algn="l" defTabSz="633413" rtl="0">
              <a:spcBef>
                <a:spcPct val="0"/>
              </a:spcBef>
              <a:buFont typeface="Franklin Gothic Book" pitchFamily="34" charset="0"/>
              <a:buAutoNum type="arabicPeriod" startAt="62"/>
            </a:pPr>
            <a:r>
              <a:rPr lang="en-US" sz="1200" dirty="0" smtClean="0"/>
              <a:t>	     </a:t>
            </a:r>
            <a:r>
              <a:rPr lang="en-US" sz="1200" dirty="0" err="1" smtClean="0"/>
              <a:t>putchar</a:t>
            </a:r>
            <a:r>
              <a:rPr lang="en-US" sz="1200" dirty="0" smtClean="0"/>
              <a:t>('0');</a:t>
            </a:r>
          </a:p>
          <a:p>
            <a:pPr marL="342900" indent="-342900" algn="l" defTabSz="633413" rtl="0">
              <a:spcBef>
                <a:spcPct val="0"/>
              </a:spcBef>
              <a:buFont typeface="Franklin Gothic Book" pitchFamily="34" charset="0"/>
              <a:buAutoNum type="arabicPeriod" startAt="62"/>
            </a:pPr>
            <a:r>
              <a:rPr lang="en-US" sz="1200" dirty="0" smtClean="0"/>
              <a:t>	     return;</a:t>
            </a:r>
          </a:p>
          <a:p>
            <a:pPr marL="342900" indent="-342900" algn="l" defTabSz="633413" rtl="0">
              <a:spcBef>
                <a:spcPct val="0"/>
              </a:spcBef>
              <a:buFont typeface="Franklin Gothic Book" pitchFamily="34" charset="0"/>
              <a:buAutoNum type="arabicPeriod" startAt="62"/>
            </a:pPr>
            <a:r>
              <a:rPr lang="he-IL" sz="1200" dirty="0" smtClean="0"/>
              <a:t>	{</a:t>
            </a:r>
          </a:p>
          <a:p>
            <a:pPr marL="342900" indent="-342900" algn="l" defTabSz="633413" rtl="0">
              <a:spcBef>
                <a:spcPct val="0"/>
              </a:spcBef>
              <a:buFont typeface="Franklin Gothic Book" pitchFamily="34" charset="0"/>
              <a:buAutoNum type="arabicPeriod" startAt="62"/>
            </a:pPr>
            <a:r>
              <a:rPr lang="en-US" sz="1200" dirty="0" smtClean="0"/>
              <a:t> </a:t>
            </a:r>
            <a:endParaRPr lang="he-IL" sz="1200" dirty="0" smtClean="0"/>
          </a:p>
          <a:p>
            <a:pPr marL="342900" indent="-342900" algn="l" defTabSz="633413" rtl="0">
              <a:spcBef>
                <a:spcPct val="0"/>
              </a:spcBef>
              <a:buFont typeface="Franklin Gothic Book" pitchFamily="34" charset="0"/>
              <a:buAutoNum type="arabicPeriod" startAt="62"/>
            </a:pPr>
            <a:r>
              <a:rPr lang="en-US" sz="1200" dirty="0" smtClean="0"/>
              <a:t>	if (num &lt; 0) </a:t>
            </a:r>
          </a:p>
          <a:p>
            <a:pPr marL="342900" indent="-342900" algn="l" defTabSz="633413" rtl="0">
              <a:spcBef>
                <a:spcPct val="0"/>
              </a:spcBef>
              <a:buFont typeface="Franklin Gothic Book" pitchFamily="34" charset="0"/>
              <a:buAutoNum type="arabicPeriod" startAt="62"/>
            </a:pPr>
            <a:r>
              <a:rPr lang="he-IL" sz="1200" dirty="0" smtClean="0"/>
              <a:t>	}</a:t>
            </a:r>
          </a:p>
          <a:p>
            <a:pPr marL="342900" indent="-342900" algn="l" defTabSz="633413" rtl="0">
              <a:spcBef>
                <a:spcPct val="0"/>
              </a:spcBef>
              <a:buFont typeface="Franklin Gothic Book" pitchFamily="34" charset="0"/>
              <a:buAutoNum type="arabicPeriod" startAt="62"/>
            </a:pPr>
            <a:r>
              <a:rPr lang="en-US" sz="1200" dirty="0" smtClean="0"/>
              <a:t>	      </a:t>
            </a:r>
            <a:r>
              <a:rPr lang="en-US" sz="1200" dirty="0" err="1" smtClean="0"/>
              <a:t>isNegative</a:t>
            </a:r>
            <a:r>
              <a:rPr lang="en-US" sz="1200" dirty="0" smtClean="0"/>
              <a:t> = 1;</a:t>
            </a:r>
          </a:p>
          <a:p>
            <a:pPr marL="342900" indent="-342900" algn="l" defTabSz="633413" rtl="0">
              <a:spcBef>
                <a:spcPct val="0"/>
              </a:spcBef>
              <a:buFont typeface="Franklin Gothic Book" pitchFamily="34" charset="0"/>
              <a:buAutoNum type="arabicPeriod" startAt="62"/>
            </a:pPr>
            <a:r>
              <a:rPr lang="en-US" sz="1200" dirty="0" smtClean="0"/>
              <a:t>	      u = -num;</a:t>
            </a:r>
          </a:p>
          <a:p>
            <a:pPr marL="342900" indent="-342900" algn="l" defTabSz="633413" rtl="0">
              <a:spcBef>
                <a:spcPct val="0"/>
              </a:spcBef>
              <a:buFont typeface="Franklin Gothic Book" pitchFamily="34" charset="0"/>
              <a:buAutoNum type="arabicPeriod" startAt="62"/>
            </a:pPr>
            <a:r>
              <a:rPr lang="he-IL" sz="1200" dirty="0" smtClean="0"/>
              <a:t>	{</a:t>
            </a:r>
            <a:endParaRPr lang="en-US" sz="1200" dirty="0" smtClean="0"/>
          </a:p>
          <a:p>
            <a:pPr marL="342900" indent="-342900" algn="l" defTabSz="633413" rtl="0">
              <a:spcBef>
                <a:spcPct val="0"/>
              </a:spcBef>
              <a:buFont typeface="Franklin Gothic Book" pitchFamily="34" charset="0"/>
              <a:buAutoNum type="arabicPeriod" startAt="81"/>
            </a:pPr>
            <a:r>
              <a:rPr lang="en-US" sz="1200" dirty="0" smtClean="0"/>
              <a:t>       s = </a:t>
            </a:r>
            <a:r>
              <a:rPr lang="en-US" sz="1200" dirty="0" err="1" smtClean="0"/>
              <a:t>printBuf</a:t>
            </a:r>
            <a:r>
              <a:rPr lang="en-US" sz="1200" dirty="0" smtClean="0"/>
              <a:t> + MAX_DIGITS - 1; </a:t>
            </a:r>
          </a:p>
          <a:p>
            <a:pPr marL="342900" indent="-342900" algn="l" defTabSz="633413" rtl="0">
              <a:spcBef>
                <a:spcPct val="0"/>
              </a:spcBef>
              <a:buFont typeface="Franklin Gothic Book" pitchFamily="34" charset="0"/>
              <a:buAutoNum type="arabicPeriod" startAt="81"/>
            </a:pPr>
            <a:r>
              <a:rPr lang="en-US" sz="1200" dirty="0" smtClean="0"/>
              <a:t>	*s = '\0';</a:t>
            </a:r>
          </a:p>
          <a:p>
            <a:pPr marL="342900" indent="-342900" algn="l" defTabSz="633413" rtl="0">
              <a:spcBef>
                <a:spcPct val="0"/>
              </a:spcBef>
              <a:buFont typeface="Franklin Gothic Book" pitchFamily="34" charset="0"/>
              <a:buAutoNum type="arabicPeriod" startAt="81"/>
            </a:pPr>
            <a:r>
              <a:rPr lang="en-US" sz="1200" dirty="0" smtClean="0"/>
              <a:t> </a:t>
            </a:r>
            <a:endParaRPr lang="he-IL" sz="1200" dirty="0" smtClean="0"/>
          </a:p>
          <a:p>
            <a:pPr marL="342900" indent="-342900" algn="l" defTabSz="633413" rtl="0">
              <a:spcBef>
                <a:spcPct val="0"/>
              </a:spcBef>
              <a:buFont typeface="Franklin Gothic Book" pitchFamily="34" charset="0"/>
              <a:buAutoNum type="arabicPeriod" startAt="81"/>
            </a:pPr>
            <a:r>
              <a:rPr lang="en-US" sz="1200" dirty="0" smtClean="0"/>
              <a:t>	while (u) </a:t>
            </a:r>
          </a:p>
          <a:p>
            <a:pPr marL="342900" indent="-342900" algn="l" defTabSz="633413" rtl="0">
              <a:spcBef>
                <a:spcPct val="0"/>
              </a:spcBef>
              <a:buFont typeface="Franklin Gothic Book" pitchFamily="34" charset="0"/>
              <a:buAutoNum type="arabicPeriod" startAt="81"/>
            </a:pPr>
            <a:r>
              <a:rPr lang="he-IL" sz="1200" dirty="0" smtClean="0"/>
              <a:t>	}</a:t>
            </a:r>
          </a:p>
          <a:p>
            <a:pPr marL="342900" indent="-342900" algn="l" defTabSz="633413" rtl="0">
              <a:spcBef>
                <a:spcPct val="0"/>
              </a:spcBef>
              <a:buFont typeface="Franklin Gothic Book" pitchFamily="34" charset="0"/>
              <a:buAutoNum type="arabicPeriod" startAt="81"/>
            </a:pPr>
            <a:r>
              <a:rPr lang="en-US" sz="1200" dirty="0" smtClean="0"/>
              <a:t>	      digit = u % 10;</a:t>
            </a:r>
          </a:p>
          <a:p>
            <a:pPr marL="342900" indent="-342900" algn="l" defTabSz="633413" rtl="0">
              <a:spcBef>
                <a:spcPct val="0"/>
              </a:spcBef>
              <a:buFont typeface="Franklin Gothic Book" pitchFamily="34" charset="0"/>
              <a:buAutoNum type="arabicPeriod" startAt="81"/>
            </a:pPr>
            <a:r>
              <a:rPr lang="en-US" sz="1200" dirty="0" smtClean="0"/>
              <a:t>	       *(--s) = digit + '0';</a:t>
            </a:r>
          </a:p>
          <a:p>
            <a:pPr marL="342900" indent="-342900" algn="l" defTabSz="633413" rtl="0">
              <a:spcBef>
                <a:spcPct val="0"/>
              </a:spcBef>
              <a:buFont typeface="Franklin Gothic Book" pitchFamily="34" charset="0"/>
              <a:buAutoNum type="arabicPeriod" startAt="81"/>
            </a:pPr>
            <a:r>
              <a:rPr lang="en-US" sz="1200" dirty="0" smtClean="0"/>
              <a:t>	       u /= 10;</a:t>
            </a:r>
          </a:p>
          <a:p>
            <a:pPr marL="342900" indent="-342900" algn="l" defTabSz="633413" rtl="0">
              <a:spcBef>
                <a:spcPct val="0"/>
              </a:spcBef>
              <a:buFont typeface="Franklin Gothic Book" pitchFamily="34" charset="0"/>
              <a:buAutoNum type="arabicPeriod" startAt="81"/>
            </a:pPr>
            <a:r>
              <a:rPr lang="he-IL" sz="1200" dirty="0" smtClean="0"/>
              <a:t>	{</a:t>
            </a:r>
          </a:p>
          <a:p>
            <a:pPr marL="342900" indent="-342900" algn="l" defTabSz="633413" rtl="0">
              <a:spcBef>
                <a:spcPct val="0"/>
              </a:spcBef>
              <a:buFont typeface="Franklin Gothic Book" pitchFamily="34" charset="0"/>
              <a:buAutoNum type="arabicPeriod" startAt="81"/>
            </a:pPr>
            <a:r>
              <a:rPr lang="en-US" sz="1200" dirty="0" smtClean="0"/>
              <a:t> </a:t>
            </a:r>
            <a:endParaRPr lang="he-IL" sz="1200" dirty="0" smtClean="0"/>
          </a:p>
          <a:p>
            <a:pPr marL="342900" indent="-342900" algn="l" defTabSz="633413" rtl="0">
              <a:spcBef>
                <a:spcPct val="0"/>
              </a:spcBef>
              <a:buFont typeface="Franklin Gothic Book" pitchFamily="34" charset="0"/>
              <a:buAutoNum type="arabicPeriod" startAt="81"/>
            </a:pPr>
            <a:r>
              <a:rPr lang="en-US" sz="1200" dirty="0" smtClean="0"/>
              <a:t>	if (</a:t>
            </a:r>
            <a:r>
              <a:rPr lang="en-US" sz="1200" dirty="0" err="1" smtClean="0"/>
              <a:t>isNegative</a:t>
            </a:r>
            <a:r>
              <a:rPr lang="en-US" sz="1200" dirty="0" smtClean="0"/>
              <a:t>) </a:t>
            </a:r>
          </a:p>
          <a:p>
            <a:pPr marL="342900" indent="-342900" algn="l" defTabSz="633413" rtl="0">
              <a:spcBef>
                <a:spcPct val="0"/>
              </a:spcBef>
              <a:buFont typeface="Franklin Gothic Book" pitchFamily="34" charset="0"/>
              <a:buAutoNum type="arabicPeriod" startAt="81"/>
            </a:pPr>
            <a:r>
              <a:rPr lang="en-US" sz="1200" dirty="0" smtClean="0"/>
              <a:t>	     *(--s) = '-';</a:t>
            </a:r>
          </a:p>
          <a:p>
            <a:pPr marL="342900" indent="-342900" algn="l" defTabSz="633413" rtl="0">
              <a:spcBef>
                <a:spcPct val="0"/>
              </a:spcBef>
              <a:buFont typeface="Franklin Gothic Book" pitchFamily="34" charset="0"/>
              <a:buAutoNum type="arabicPeriod" startAt="81"/>
            </a:pPr>
            <a:r>
              <a:rPr lang="en-US" sz="1200" dirty="0" smtClean="0"/>
              <a:t> </a:t>
            </a:r>
            <a:endParaRPr lang="he-IL" sz="1200" dirty="0" smtClean="0"/>
          </a:p>
          <a:p>
            <a:pPr marL="342900" indent="-342900" algn="l" defTabSz="633413" rtl="0">
              <a:spcBef>
                <a:spcPct val="0"/>
              </a:spcBef>
              <a:buFont typeface="Franklin Gothic Book" pitchFamily="34" charset="0"/>
              <a:buAutoNum type="arabicPeriod" startAt="81"/>
            </a:pPr>
            <a:r>
              <a:rPr lang="en-US" sz="1200" dirty="0" smtClean="0"/>
              <a:t>	</a:t>
            </a:r>
            <a:r>
              <a:rPr lang="en-US" sz="1200" dirty="0" err="1" smtClean="0"/>
              <a:t>myPrints</a:t>
            </a:r>
            <a:r>
              <a:rPr lang="en-US" sz="1200" dirty="0" smtClean="0"/>
              <a:t>(s);</a:t>
            </a:r>
          </a:p>
          <a:p>
            <a:pPr marL="342900" indent="-342900" algn="l" defTabSz="633413" rtl="0">
              <a:spcBef>
                <a:spcPct val="0"/>
              </a:spcBef>
              <a:buFont typeface="Franklin Gothic Book" pitchFamily="34" charset="0"/>
              <a:buAutoNum type="arabicPeriod" startAt="81"/>
            </a:pPr>
            <a:r>
              <a:rPr lang="he-IL" sz="1200" dirty="0" smtClean="0"/>
              <a:t>{</a:t>
            </a:r>
            <a:r>
              <a:rPr lang="en-US" sz="1200" dirty="0">
                <a:solidFill>
                  <a:srgbClr val="00B050"/>
                </a:solidFill>
              </a:rPr>
              <a:t>// </a:t>
            </a:r>
            <a:r>
              <a:rPr lang="en-US" sz="1200" dirty="0" err="1" smtClean="0">
                <a:solidFill>
                  <a:srgbClr val="00B050"/>
                </a:solidFill>
              </a:rPr>
              <a:t>myPrinti</a:t>
            </a:r>
            <a:endParaRPr lang="he-IL" sz="1200" dirty="0"/>
          </a:p>
          <a:p>
            <a:pPr marL="342900" indent="-342900" algn="l" defTabSz="633413" rtl="0">
              <a:spcBef>
                <a:spcPct val="0"/>
              </a:spcBef>
              <a:buFont typeface="Franklin Gothic Book" pitchFamily="34" charset="0"/>
              <a:buAutoNum type="arabicPeriod" startAt="81"/>
            </a:pPr>
            <a:endParaRPr lang="he-IL" sz="1200" dirty="0" smtClean="0"/>
          </a:p>
          <a:p>
            <a:pPr marL="342900" indent="-342900" algn="l" defTabSz="633413" rtl="0">
              <a:spcBef>
                <a:spcPct val="0"/>
              </a:spcBef>
              <a:buFont typeface="Franklin Gothic Book" pitchFamily="34" charset="0"/>
              <a:buAutoNum type="arabicPeriod" startAt="62"/>
            </a:pPr>
            <a:endParaRPr lang="he-IL" sz="1200" dirty="0" smtClean="0"/>
          </a:p>
          <a:p>
            <a:pPr marL="342900" indent="-342900" algn="l" defTabSz="633413" rtl="0">
              <a:spcBef>
                <a:spcPct val="0"/>
              </a:spcBef>
              <a:buFont typeface="Wingdings 2" pitchFamily="18" charset="2"/>
              <a:buNone/>
            </a:pPr>
            <a:r>
              <a:rPr lang="en-US" sz="1200" dirty="0" smtClean="0"/>
              <a:t>	</a:t>
            </a:r>
            <a:endParaRPr lang="he-IL" sz="1200" dirty="0" smtClean="0"/>
          </a:p>
        </p:txBody>
      </p:sp>
      <p:sp>
        <p:nvSpPr>
          <p:cNvPr id="8" name="Rectangular Callout 6"/>
          <p:cNvSpPr/>
          <p:nvPr/>
        </p:nvSpPr>
        <p:spPr>
          <a:xfrm>
            <a:off x="5063947" y="3140968"/>
            <a:ext cx="4081264" cy="360040"/>
          </a:xfrm>
          <a:prstGeom prst="wedgeRectCallout">
            <a:avLst>
              <a:gd name="adj1" fmla="val -118204"/>
              <a:gd name="adj2" fmla="val 107869"/>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he-IL" sz="2000" b="1" dirty="0" smtClean="0"/>
              <a:t>קח את המספר בערך מוחלט</a:t>
            </a:r>
            <a:endParaRPr lang="he-IL" sz="2000" b="1" dirty="0"/>
          </a:p>
        </p:txBody>
      </p:sp>
      <p:sp>
        <p:nvSpPr>
          <p:cNvPr id="9" name="Rectangular Callout 6"/>
          <p:cNvSpPr/>
          <p:nvPr/>
        </p:nvSpPr>
        <p:spPr>
          <a:xfrm>
            <a:off x="4932040" y="2060848"/>
            <a:ext cx="4081264" cy="948680"/>
          </a:xfrm>
          <a:prstGeom prst="wedgeRectCallout">
            <a:avLst>
              <a:gd name="adj1" fmla="val -108423"/>
              <a:gd name="adj2" fmla="val 100391"/>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he-IL" sz="2000" b="1" dirty="0" smtClean="0"/>
              <a:t>כמו משתנה בוליאני...הפוך את ערכו ל-</a:t>
            </a:r>
          </a:p>
          <a:p>
            <a:pPr algn="ctr">
              <a:defRPr/>
            </a:pPr>
            <a:r>
              <a:rPr lang="he-IL" sz="2000" b="1" dirty="0" smtClean="0"/>
              <a:t> כלומר ל- 1</a:t>
            </a:r>
            <a:r>
              <a:rPr lang="en-US" sz="2000" b="1" dirty="0" smtClean="0"/>
              <a:t>true </a:t>
            </a:r>
            <a:r>
              <a:rPr lang="he-IL" sz="2000" b="1" dirty="0" smtClean="0"/>
              <a:t> </a:t>
            </a:r>
            <a:r>
              <a:rPr lang="en-US" sz="2000" b="1" dirty="0" smtClean="0"/>
              <a:t> </a:t>
            </a:r>
            <a:endParaRPr lang="he-IL" sz="2000" b="1" dirty="0"/>
          </a:p>
        </p:txBody>
      </p:sp>
      <p:sp>
        <p:nvSpPr>
          <p:cNvPr id="10" name="Rectangular Callout 6"/>
          <p:cNvSpPr/>
          <p:nvPr/>
        </p:nvSpPr>
        <p:spPr>
          <a:xfrm>
            <a:off x="4940360" y="3641576"/>
            <a:ext cx="4081264" cy="474340"/>
          </a:xfrm>
          <a:prstGeom prst="wedgeRectCallout">
            <a:avLst>
              <a:gd name="adj1" fmla="val -86649"/>
              <a:gd name="adj2" fmla="val 44732"/>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he-IL" sz="2000" b="1" dirty="0" smtClean="0"/>
              <a:t>תגרום למצביע</a:t>
            </a:r>
            <a:r>
              <a:rPr lang="he-IL" sz="2000" b="1" dirty="0"/>
              <a:t> </a:t>
            </a:r>
            <a:r>
              <a:rPr lang="he-IL" sz="2000" b="1" dirty="0" smtClean="0"/>
              <a:t>להצביע לסוף המערך</a:t>
            </a:r>
            <a:endParaRPr lang="he-IL" sz="2000" b="1" dirty="0"/>
          </a:p>
        </p:txBody>
      </p:sp>
      <p:sp>
        <p:nvSpPr>
          <p:cNvPr id="11" name="Rectangular Callout 6"/>
          <p:cNvSpPr/>
          <p:nvPr/>
        </p:nvSpPr>
        <p:spPr>
          <a:xfrm>
            <a:off x="5043455" y="4268316"/>
            <a:ext cx="4081264" cy="600844"/>
          </a:xfrm>
          <a:prstGeom prst="wedgeRectCallout">
            <a:avLst>
              <a:gd name="adj1" fmla="val -127041"/>
              <a:gd name="adj2" fmla="val -44867"/>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he-IL" sz="2000" b="1" dirty="0" smtClean="0"/>
              <a:t>שים בסוף המערך את ה-</a:t>
            </a:r>
          </a:p>
          <a:p>
            <a:pPr algn="ctr">
              <a:defRPr/>
            </a:pPr>
            <a:r>
              <a:rPr lang="en-US" sz="2000" b="1" dirty="0" smtClean="0"/>
              <a:t>Null terminator</a:t>
            </a:r>
            <a:endParaRPr lang="he-IL" sz="2000" b="1" dirty="0"/>
          </a:p>
        </p:txBody>
      </p:sp>
      <p:sp>
        <p:nvSpPr>
          <p:cNvPr id="12" name="Rectangular Callout 6"/>
          <p:cNvSpPr/>
          <p:nvPr/>
        </p:nvSpPr>
        <p:spPr>
          <a:xfrm>
            <a:off x="4139952" y="5013176"/>
            <a:ext cx="4081264" cy="1368152"/>
          </a:xfrm>
          <a:prstGeom prst="wedgeRectCallout">
            <a:avLst>
              <a:gd name="adj1" fmla="val -78129"/>
              <a:gd name="adj2" fmla="val -35036"/>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he-IL" sz="1400" b="1" dirty="0" smtClean="0"/>
              <a:t>בכל </a:t>
            </a:r>
            <a:r>
              <a:rPr lang="he-IL" sz="1400" b="1" dirty="0" err="1" smtClean="0"/>
              <a:t>איטרציה</a:t>
            </a:r>
            <a:r>
              <a:rPr lang="he-IL" sz="1400" b="1" dirty="0" smtClean="0"/>
              <a:t> כך את ספרת האחדות </a:t>
            </a:r>
          </a:p>
          <a:p>
            <a:pPr algn="ctr">
              <a:defRPr/>
            </a:pPr>
            <a:r>
              <a:rPr lang="he-IL" sz="1400" b="1" dirty="0" smtClean="0"/>
              <a:t>קדם את המצביע מסוף המערך בתו אחד אחורה!</a:t>
            </a:r>
          </a:p>
          <a:p>
            <a:pPr algn="ctr">
              <a:defRPr/>
            </a:pPr>
            <a:r>
              <a:rPr lang="en-US" sz="1400" b="1" dirty="0" smtClean="0"/>
              <a:t> </a:t>
            </a:r>
            <a:r>
              <a:rPr lang="he-IL" sz="1400" b="1" dirty="0" smtClean="0"/>
              <a:t>  בצע השמה של ספרת האחדות</a:t>
            </a:r>
          </a:p>
          <a:p>
            <a:pPr algn="ctr">
              <a:defRPr/>
            </a:pPr>
            <a:r>
              <a:rPr lang="he-IL" sz="1400" b="1" dirty="0" smtClean="0"/>
              <a:t>בעזרת טריק </a:t>
            </a:r>
            <a:r>
              <a:rPr lang="he-IL" sz="1400" b="1" dirty="0" err="1" smtClean="0"/>
              <a:t>אסקי</a:t>
            </a:r>
            <a:r>
              <a:rPr lang="he-IL" sz="1400" b="1" dirty="0" smtClean="0"/>
              <a:t>!</a:t>
            </a:r>
            <a:r>
              <a:rPr lang="en-US" sz="1400" b="1" dirty="0" smtClean="0"/>
              <a:t> </a:t>
            </a:r>
            <a:r>
              <a:rPr lang="he-IL" sz="1400" b="1" dirty="0" smtClean="0"/>
              <a:t> עם תוכן המצביע הנוכחי</a:t>
            </a:r>
          </a:p>
          <a:p>
            <a:pPr algn="ctr">
              <a:defRPr/>
            </a:pPr>
            <a:r>
              <a:rPr lang="he-IL" sz="1400" b="1" dirty="0" smtClean="0"/>
              <a:t>הורד את ספרת האחדות שנלקחה בחשבון מהמספר</a:t>
            </a:r>
            <a:endParaRPr lang="en-US" sz="1400" b="1" dirty="0"/>
          </a:p>
        </p:txBody>
      </p:sp>
      <p:sp>
        <p:nvSpPr>
          <p:cNvPr id="13" name="Rectangular Callout 6"/>
          <p:cNvSpPr/>
          <p:nvPr/>
        </p:nvSpPr>
        <p:spPr>
          <a:xfrm>
            <a:off x="-2196752" y="5013176"/>
            <a:ext cx="2929136" cy="802661"/>
          </a:xfrm>
          <a:prstGeom prst="wedgeRectCallout">
            <a:avLst>
              <a:gd name="adj1" fmla="val 67933"/>
              <a:gd name="adj2" fmla="val 82861"/>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he-IL" sz="1400" b="1" dirty="0" smtClean="0"/>
              <a:t>אם המספר שלילי קדם את המצביע אחורה</a:t>
            </a:r>
          </a:p>
          <a:p>
            <a:pPr algn="ctr">
              <a:defRPr/>
            </a:pPr>
            <a:r>
              <a:rPr lang="en-US" sz="1400" b="1" dirty="0" smtClean="0"/>
              <a:t> </a:t>
            </a:r>
            <a:r>
              <a:rPr lang="he-IL" sz="1400" b="1" dirty="0" smtClean="0"/>
              <a:t> הוסף </a:t>
            </a:r>
            <a:r>
              <a:rPr lang="he-IL" sz="1400" b="1" dirty="0"/>
              <a:t>סימן </a:t>
            </a:r>
            <a:r>
              <a:rPr lang="he-IL" sz="1400" b="1" dirty="0" smtClean="0"/>
              <a:t>מינוס לתוכן המצביע</a:t>
            </a:r>
            <a:endParaRPr lang="he-IL" sz="1400" b="1" dirty="0"/>
          </a:p>
          <a:p>
            <a:pPr algn="ctr">
              <a:defRPr/>
            </a:pPr>
            <a:endParaRPr lang="he-IL" sz="1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ox(i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ox(i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ox(in)">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427984" y="980728"/>
            <a:ext cx="475252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08" name="Content Placeholder 2"/>
          <p:cNvSpPr>
            <a:spLocks noGrp="1"/>
          </p:cNvSpPr>
          <p:nvPr>
            <p:ph sz="quarter" idx="1"/>
          </p:nvPr>
        </p:nvSpPr>
        <p:spPr>
          <a:xfrm>
            <a:off x="107504" y="1219200"/>
            <a:ext cx="8229600" cy="4937760"/>
          </a:xfrm>
        </p:spPr>
        <p:txBody>
          <a:bodyPr/>
          <a:lstStyle/>
          <a:p>
            <a:pPr marL="342900" indent="-342900" algn="l" rtl="0">
              <a:spcBef>
                <a:spcPct val="0"/>
              </a:spcBef>
              <a:buFont typeface="Franklin Gothic Book" pitchFamily="34" charset="0"/>
              <a:buAutoNum type="arabicPeriod"/>
            </a:pPr>
            <a:r>
              <a:rPr lang="en-US" sz="1800" dirty="0" smtClean="0"/>
              <a:t>#include &lt;stdio.h&gt;</a:t>
            </a:r>
          </a:p>
          <a:p>
            <a:pPr marL="342900" indent="-342900" algn="l" rtl="0">
              <a:spcBef>
                <a:spcPct val="0"/>
              </a:spcBef>
              <a:buFont typeface="Franklin Gothic Book" pitchFamily="34" charset="0"/>
              <a:buAutoNum type="arabicPeriod"/>
            </a:pPr>
            <a:r>
              <a:rPr lang="en-US" sz="1800" dirty="0" smtClean="0"/>
              <a:t>#include &lt;</a:t>
            </a:r>
            <a:r>
              <a:rPr lang="en-US" sz="1800" dirty="0" err="1" smtClean="0"/>
              <a:t>stdarg.h</a:t>
            </a:r>
            <a:r>
              <a:rPr lang="en-US" sz="1800" dirty="0" smtClean="0"/>
              <a:t>&gt;</a:t>
            </a:r>
          </a:p>
          <a:p>
            <a:pPr marL="342900" indent="-342900" algn="l" rtl="0">
              <a:spcBef>
                <a:spcPct val="0"/>
              </a:spcBef>
              <a:buFont typeface="Franklin Gothic Book" pitchFamily="34" charset="0"/>
              <a:buAutoNum type="arabicPeriod"/>
            </a:pPr>
            <a:r>
              <a:rPr lang="en-US" sz="1800" dirty="0" smtClean="0"/>
              <a:t> </a:t>
            </a:r>
            <a:endParaRPr lang="he-IL" sz="1800" dirty="0" smtClean="0"/>
          </a:p>
          <a:p>
            <a:pPr marL="342900" indent="-342900" algn="l" rtl="0">
              <a:spcBef>
                <a:spcPct val="0"/>
              </a:spcBef>
              <a:buFont typeface="Franklin Gothic Book" pitchFamily="34" charset="0"/>
              <a:buAutoNum type="arabicPeriod"/>
            </a:pPr>
            <a:r>
              <a:rPr lang="en-US" sz="1800" dirty="0" smtClean="0"/>
              <a:t>int add(int count, ...)</a:t>
            </a:r>
          </a:p>
          <a:p>
            <a:pPr marL="342900" indent="-342900" algn="l" rtl="0">
              <a:spcBef>
                <a:spcPct val="0"/>
              </a:spcBef>
              <a:buFont typeface="Franklin Gothic Book" pitchFamily="34" charset="0"/>
              <a:buAutoNum type="arabicPeriod"/>
            </a:pPr>
            <a:r>
              <a:rPr lang="he-IL" sz="1800" dirty="0" smtClean="0"/>
              <a:t>}</a:t>
            </a:r>
          </a:p>
          <a:p>
            <a:pPr marL="342900" indent="-342900" algn="l" rtl="0">
              <a:spcBef>
                <a:spcPct val="0"/>
              </a:spcBef>
              <a:buFont typeface="Franklin Gothic Book" pitchFamily="34" charset="0"/>
              <a:buAutoNum type="arabicPeriod"/>
            </a:pPr>
            <a:r>
              <a:rPr lang="en-US" sz="1800" dirty="0" smtClean="0"/>
              <a:t>	int sum = 0, </a:t>
            </a:r>
            <a:r>
              <a:rPr lang="en-US" sz="1800" dirty="0" err="1" smtClean="0"/>
              <a:t>i</a:t>
            </a:r>
            <a:r>
              <a:rPr lang="en-US" sz="1800" dirty="0" smtClean="0"/>
              <a:t>;</a:t>
            </a:r>
          </a:p>
          <a:p>
            <a:pPr marL="342900" indent="-342900" algn="l" rtl="0">
              <a:spcBef>
                <a:spcPct val="0"/>
              </a:spcBef>
              <a:buFont typeface="Franklin Gothic Book" pitchFamily="34" charset="0"/>
              <a:buAutoNum type="arabicPeriod"/>
            </a:pPr>
            <a:r>
              <a:rPr lang="en-US" sz="1800" dirty="0" smtClean="0"/>
              <a:t>	</a:t>
            </a:r>
            <a:r>
              <a:rPr lang="en-US" sz="1800" dirty="0" err="1" smtClean="0"/>
              <a:t>va_list</a:t>
            </a:r>
            <a:r>
              <a:rPr lang="en-US" sz="1800" dirty="0" smtClean="0"/>
              <a:t>  numbers;</a:t>
            </a:r>
          </a:p>
          <a:p>
            <a:pPr marL="342900" indent="-342900" algn="l" rtl="0">
              <a:spcBef>
                <a:spcPct val="0"/>
              </a:spcBef>
              <a:buFont typeface="Franklin Gothic Book" pitchFamily="34" charset="0"/>
              <a:buAutoNum type="arabicPeriod"/>
            </a:pPr>
            <a:r>
              <a:rPr lang="en-US" sz="1800" dirty="0" smtClean="0"/>
              <a:t>	</a:t>
            </a:r>
            <a:r>
              <a:rPr lang="en-US" sz="1800" dirty="0" err="1" smtClean="0"/>
              <a:t>va_start</a:t>
            </a:r>
            <a:r>
              <a:rPr lang="en-US" sz="1800" dirty="0" smtClean="0"/>
              <a:t>(numbers, count);</a:t>
            </a:r>
          </a:p>
          <a:p>
            <a:pPr marL="342900" indent="-342900" algn="l" rtl="0">
              <a:spcBef>
                <a:spcPct val="0"/>
              </a:spcBef>
              <a:buFont typeface="Franklin Gothic Book" pitchFamily="34" charset="0"/>
              <a:buAutoNum type="arabicPeriod"/>
            </a:pPr>
            <a:r>
              <a:rPr lang="he-IL" sz="1800" dirty="0" smtClean="0"/>
              <a:t>	</a:t>
            </a:r>
          </a:p>
          <a:p>
            <a:pPr marL="342900" indent="-342900" algn="l" rtl="0">
              <a:spcBef>
                <a:spcPct val="0"/>
              </a:spcBef>
              <a:buFont typeface="Franklin Gothic Book" pitchFamily="34" charset="0"/>
              <a:buAutoNum type="arabicPeriod"/>
            </a:pPr>
            <a:r>
              <a:rPr lang="nn-NO" sz="1800" dirty="0" smtClean="0"/>
              <a:t>	for (i=0 ; i &lt; count ; i++)</a:t>
            </a:r>
          </a:p>
          <a:p>
            <a:pPr marL="342900" indent="-342900" algn="l" rtl="0">
              <a:spcBef>
                <a:spcPct val="0"/>
              </a:spcBef>
              <a:buFont typeface="Franklin Gothic Book" pitchFamily="34" charset="0"/>
              <a:buAutoNum type="arabicPeriod"/>
            </a:pPr>
            <a:r>
              <a:rPr lang="en-US" sz="1800" dirty="0" smtClean="0"/>
              <a:t>	     sum += </a:t>
            </a:r>
            <a:r>
              <a:rPr lang="en-US" sz="1800" dirty="0" err="1" smtClean="0"/>
              <a:t>va_arg</a:t>
            </a:r>
            <a:r>
              <a:rPr lang="en-US" sz="1800" dirty="0" smtClean="0"/>
              <a:t>(numbers, int);</a:t>
            </a:r>
          </a:p>
          <a:p>
            <a:pPr marL="342900" indent="-342900" algn="l" rtl="0">
              <a:spcBef>
                <a:spcPct val="0"/>
              </a:spcBef>
              <a:buFont typeface="Franklin Gothic Book" pitchFamily="34" charset="0"/>
              <a:buAutoNum type="arabicPeriod"/>
            </a:pPr>
            <a:endParaRPr lang="he-IL" sz="1800" dirty="0" smtClean="0"/>
          </a:p>
          <a:p>
            <a:pPr marL="342900" indent="-342900" algn="l" rtl="0">
              <a:spcBef>
                <a:spcPct val="0"/>
              </a:spcBef>
              <a:buFont typeface="Franklin Gothic Book" pitchFamily="34" charset="0"/>
              <a:buAutoNum type="arabicPeriod"/>
            </a:pPr>
            <a:r>
              <a:rPr lang="en-US" sz="1800" dirty="0" smtClean="0"/>
              <a:t>	</a:t>
            </a:r>
            <a:r>
              <a:rPr lang="en-US" sz="1800" dirty="0" err="1" smtClean="0"/>
              <a:t>va_end</a:t>
            </a:r>
            <a:r>
              <a:rPr lang="en-US" sz="1800" dirty="0" smtClean="0"/>
              <a:t>(numbers);</a:t>
            </a:r>
          </a:p>
          <a:p>
            <a:pPr marL="342900" indent="-342900" algn="l" rtl="0">
              <a:spcBef>
                <a:spcPct val="0"/>
              </a:spcBef>
              <a:buFont typeface="Franklin Gothic Book" pitchFamily="34" charset="0"/>
              <a:buAutoNum type="arabicPeriod"/>
            </a:pPr>
            <a:r>
              <a:rPr lang="en-US" sz="1800" dirty="0" smtClean="0"/>
              <a:t>	return  sum;</a:t>
            </a:r>
          </a:p>
          <a:p>
            <a:pPr marL="342900" indent="-342900" algn="l" rtl="0">
              <a:spcBef>
                <a:spcPct val="0"/>
              </a:spcBef>
              <a:buFont typeface="Franklin Gothic Book" pitchFamily="34" charset="0"/>
              <a:buAutoNum type="arabicPeriod"/>
            </a:pPr>
            <a:r>
              <a:rPr lang="he-IL" sz="1800" dirty="0" smtClean="0"/>
              <a:t>{</a:t>
            </a:r>
          </a:p>
          <a:p>
            <a:pPr marL="342900" indent="-342900" algn="l" rtl="0">
              <a:spcBef>
                <a:spcPct val="0"/>
              </a:spcBef>
              <a:buFont typeface="Franklin Gothic Book" pitchFamily="34" charset="0"/>
              <a:buAutoNum type="arabicPeriod"/>
            </a:pPr>
            <a:endParaRPr lang="he-IL" sz="1800" dirty="0" smtClean="0"/>
          </a:p>
        </p:txBody>
      </p:sp>
      <p:sp>
        <p:nvSpPr>
          <p:cNvPr id="21506" name="Content Placeholder 2"/>
          <p:cNvSpPr txBox="1">
            <a:spLocks/>
          </p:cNvSpPr>
          <p:nvPr/>
        </p:nvSpPr>
        <p:spPr bwMode="auto">
          <a:xfrm>
            <a:off x="4648200" y="76200"/>
            <a:ext cx="6019800" cy="6705600"/>
          </a:xfrm>
          <a:prstGeom prst="rect">
            <a:avLst/>
          </a:prstGeom>
          <a:noFill/>
          <a:ln w="9525">
            <a:noFill/>
            <a:miter lim="800000"/>
            <a:headEnd/>
            <a:tailEnd/>
          </a:ln>
        </p:spPr>
        <p:txBody>
          <a:bodyPr/>
          <a:lstStyle/>
          <a:p>
            <a:pPr marL="342900" indent="-342900" eaLnBrk="0" hangingPunct="0">
              <a:buClr>
                <a:schemeClr val="accent1"/>
              </a:buClr>
              <a:buSzPct val="85000"/>
              <a:buFont typeface="Franklin Gothic Book" pitchFamily="34" charset="0"/>
              <a:buAutoNum type="arabicPeriod" startAt="15"/>
            </a:pPr>
            <a:r>
              <a:rPr lang="en-US" dirty="0">
                <a:latin typeface="Arial" pitchFamily="34" charset="0"/>
                <a:cs typeface="Arial" pitchFamily="34" charset="0"/>
              </a:rPr>
              <a:t>int </a:t>
            </a:r>
            <a:r>
              <a:rPr lang="en-US" dirty="0" err="1">
                <a:latin typeface="Arial" pitchFamily="34" charset="0"/>
                <a:cs typeface="Arial" pitchFamily="34" charset="0"/>
              </a:rPr>
              <a:t>mult</a:t>
            </a:r>
            <a:r>
              <a:rPr lang="en-US" dirty="0">
                <a:latin typeface="Arial" pitchFamily="34" charset="0"/>
                <a:cs typeface="Arial" pitchFamily="34" charset="0"/>
              </a:rPr>
              <a:t>(int count, ...)</a:t>
            </a:r>
          </a:p>
          <a:p>
            <a:pPr marL="342900" indent="-342900" eaLnBrk="0" hangingPunct="0">
              <a:buClr>
                <a:schemeClr val="accent1"/>
              </a:buClr>
              <a:buSzPct val="85000"/>
              <a:buFont typeface="Franklin Gothic Book" pitchFamily="34" charset="0"/>
              <a:buAutoNum type="arabicPeriod" startAt="15"/>
            </a:pPr>
            <a:r>
              <a:rPr lang="he-IL" dirty="0">
                <a:latin typeface="Arial" pitchFamily="34" charset="0"/>
                <a:cs typeface="Arial" pitchFamily="34" charset="0"/>
              </a:rPr>
              <a:t>}</a:t>
            </a:r>
          </a:p>
          <a:p>
            <a:pPr marL="342900" indent="-342900" eaLnBrk="0" hangingPunct="0">
              <a:buClr>
                <a:schemeClr val="accent1"/>
              </a:buClr>
              <a:buSzPct val="85000"/>
              <a:buFont typeface="Franklin Gothic Book" pitchFamily="34" charset="0"/>
              <a:buAutoNum type="arabicPeriod" startAt="15"/>
            </a:pPr>
            <a:r>
              <a:rPr lang="en-US" dirty="0">
                <a:latin typeface="Arial" pitchFamily="34" charset="0"/>
                <a:cs typeface="Arial" pitchFamily="34" charset="0"/>
              </a:rPr>
              <a:t>	int </a:t>
            </a:r>
            <a:r>
              <a:rPr lang="en-US" dirty="0" err="1">
                <a:latin typeface="Arial" pitchFamily="34" charset="0"/>
                <a:cs typeface="Arial" pitchFamily="34" charset="0"/>
              </a:rPr>
              <a:t>mult</a:t>
            </a:r>
            <a:r>
              <a:rPr lang="en-US" dirty="0">
                <a:latin typeface="Arial" pitchFamily="34" charset="0"/>
                <a:cs typeface="Arial" pitchFamily="34" charset="0"/>
              </a:rPr>
              <a:t> = 1, </a:t>
            </a:r>
            <a:r>
              <a:rPr lang="en-US" dirty="0" err="1">
                <a:latin typeface="Arial" pitchFamily="34" charset="0"/>
                <a:cs typeface="Arial" pitchFamily="34" charset="0"/>
              </a:rPr>
              <a:t>i</a:t>
            </a:r>
            <a:r>
              <a:rPr lang="en-US" dirty="0">
                <a:latin typeface="Arial" pitchFamily="34" charset="0"/>
                <a:cs typeface="Arial" pitchFamily="34" charset="0"/>
              </a:rPr>
              <a:t>;</a:t>
            </a:r>
          </a:p>
          <a:p>
            <a:pPr marL="342900" indent="-342900" eaLnBrk="0" hangingPunct="0">
              <a:buClr>
                <a:schemeClr val="accent1"/>
              </a:buClr>
              <a:buSzPct val="85000"/>
              <a:buFont typeface="Franklin Gothic Book" pitchFamily="34" charset="0"/>
              <a:buAutoNum type="arabicPeriod" startAt="15"/>
            </a:pPr>
            <a:r>
              <a:rPr lang="en-US" dirty="0">
                <a:latin typeface="Arial" pitchFamily="34" charset="0"/>
                <a:cs typeface="Arial" pitchFamily="34" charset="0"/>
              </a:rPr>
              <a:t>	</a:t>
            </a:r>
            <a:r>
              <a:rPr lang="en-US" dirty="0" err="1">
                <a:latin typeface="Arial" pitchFamily="34" charset="0"/>
                <a:cs typeface="Arial" pitchFamily="34" charset="0"/>
              </a:rPr>
              <a:t>va_list</a:t>
            </a:r>
            <a:r>
              <a:rPr lang="en-US" dirty="0">
                <a:latin typeface="Arial" pitchFamily="34" charset="0"/>
                <a:cs typeface="Arial" pitchFamily="34" charset="0"/>
              </a:rPr>
              <a:t>  numbers;</a:t>
            </a:r>
          </a:p>
          <a:p>
            <a:pPr marL="342900" indent="-342900" eaLnBrk="0" hangingPunct="0">
              <a:buClr>
                <a:schemeClr val="accent1"/>
              </a:buClr>
              <a:buSzPct val="85000"/>
              <a:buFont typeface="Franklin Gothic Book" pitchFamily="34" charset="0"/>
              <a:buAutoNum type="arabicPeriod" startAt="15"/>
            </a:pPr>
            <a:r>
              <a:rPr lang="en-US" dirty="0">
                <a:latin typeface="Arial" pitchFamily="34" charset="0"/>
                <a:cs typeface="Arial" pitchFamily="34" charset="0"/>
              </a:rPr>
              <a:t>	</a:t>
            </a:r>
            <a:r>
              <a:rPr lang="en-US" dirty="0" err="1">
                <a:latin typeface="Arial" pitchFamily="34" charset="0"/>
                <a:cs typeface="Arial" pitchFamily="34" charset="0"/>
              </a:rPr>
              <a:t>va_start</a:t>
            </a:r>
            <a:r>
              <a:rPr lang="en-US" dirty="0">
                <a:latin typeface="Arial" pitchFamily="34" charset="0"/>
                <a:cs typeface="Arial" pitchFamily="34" charset="0"/>
              </a:rPr>
              <a:t>(numbers, count);</a:t>
            </a:r>
          </a:p>
          <a:p>
            <a:pPr marL="342900" indent="-342900" eaLnBrk="0" hangingPunct="0">
              <a:buClr>
                <a:schemeClr val="accent1"/>
              </a:buClr>
              <a:buSzPct val="85000"/>
              <a:buFont typeface="Franklin Gothic Book" pitchFamily="34" charset="0"/>
              <a:buAutoNum type="arabicPeriod" startAt="15"/>
            </a:pPr>
            <a:r>
              <a:rPr lang="en-US" dirty="0">
                <a:latin typeface="Arial" pitchFamily="34" charset="0"/>
                <a:cs typeface="Arial" pitchFamily="34" charset="0"/>
              </a:rPr>
              <a:t> </a:t>
            </a:r>
            <a:endParaRPr lang="he-IL" dirty="0">
              <a:latin typeface="Arial" pitchFamily="34" charset="0"/>
              <a:cs typeface="Arial" pitchFamily="34" charset="0"/>
            </a:endParaRPr>
          </a:p>
          <a:p>
            <a:pPr marL="342900" indent="-342900" eaLnBrk="0" hangingPunct="0">
              <a:buClr>
                <a:schemeClr val="accent1"/>
              </a:buClr>
              <a:buSzPct val="85000"/>
              <a:buFont typeface="Franklin Gothic Book" pitchFamily="34" charset="0"/>
              <a:buAutoNum type="arabicPeriod" startAt="15"/>
            </a:pPr>
            <a:r>
              <a:rPr lang="nn-NO" dirty="0">
                <a:latin typeface="Arial" pitchFamily="34" charset="0"/>
                <a:cs typeface="Arial" pitchFamily="34" charset="0"/>
              </a:rPr>
              <a:t>	for (i=0 ; i &lt; count ; i++)</a:t>
            </a:r>
          </a:p>
          <a:p>
            <a:pPr marL="342900" indent="-342900" eaLnBrk="0" hangingPunct="0">
              <a:buClr>
                <a:schemeClr val="accent1"/>
              </a:buClr>
              <a:buSzPct val="85000"/>
              <a:buFont typeface="Franklin Gothic Book" pitchFamily="34" charset="0"/>
              <a:buAutoNum type="arabicPeriod" startAt="15"/>
            </a:pPr>
            <a:r>
              <a:rPr lang="en-US" dirty="0">
                <a:latin typeface="Arial" pitchFamily="34" charset="0"/>
                <a:cs typeface="Arial" pitchFamily="34" charset="0"/>
              </a:rPr>
              <a:t>	       </a:t>
            </a:r>
            <a:r>
              <a:rPr lang="en-US" dirty="0" err="1">
                <a:latin typeface="Arial" pitchFamily="34" charset="0"/>
                <a:cs typeface="Arial" pitchFamily="34" charset="0"/>
              </a:rPr>
              <a:t>mult</a:t>
            </a:r>
            <a:r>
              <a:rPr lang="en-US" dirty="0">
                <a:latin typeface="Arial" pitchFamily="34" charset="0"/>
                <a:cs typeface="Arial" pitchFamily="34" charset="0"/>
              </a:rPr>
              <a:t> *= </a:t>
            </a:r>
            <a:r>
              <a:rPr lang="en-US" dirty="0" err="1">
                <a:latin typeface="Arial" pitchFamily="34" charset="0"/>
                <a:cs typeface="Arial" pitchFamily="34" charset="0"/>
              </a:rPr>
              <a:t>va_arg</a:t>
            </a:r>
            <a:r>
              <a:rPr lang="en-US" dirty="0">
                <a:latin typeface="Arial" pitchFamily="34" charset="0"/>
                <a:cs typeface="Arial" pitchFamily="34" charset="0"/>
              </a:rPr>
              <a:t>(numbers, int);</a:t>
            </a:r>
          </a:p>
          <a:p>
            <a:pPr marL="342900" indent="-342900" eaLnBrk="0" hangingPunct="0">
              <a:buClr>
                <a:schemeClr val="accent1"/>
              </a:buClr>
              <a:buSzPct val="85000"/>
              <a:buFont typeface="Franklin Gothic Book" pitchFamily="34" charset="0"/>
              <a:buAutoNum type="arabicPeriod" startAt="15"/>
            </a:pPr>
            <a:endParaRPr lang="he-IL" dirty="0">
              <a:latin typeface="Arial" pitchFamily="34" charset="0"/>
              <a:cs typeface="Arial" pitchFamily="34" charset="0"/>
            </a:endParaRPr>
          </a:p>
          <a:p>
            <a:pPr marL="342900" indent="-342900" eaLnBrk="0" hangingPunct="0">
              <a:buClr>
                <a:schemeClr val="accent1"/>
              </a:buClr>
              <a:buSzPct val="85000"/>
              <a:buFont typeface="Franklin Gothic Book" pitchFamily="34" charset="0"/>
              <a:buAutoNum type="arabicPeriod" startAt="15"/>
            </a:pPr>
            <a:r>
              <a:rPr lang="en-US" dirty="0">
                <a:latin typeface="Arial" pitchFamily="34" charset="0"/>
                <a:cs typeface="Arial" pitchFamily="34" charset="0"/>
              </a:rPr>
              <a:t>	</a:t>
            </a:r>
            <a:r>
              <a:rPr lang="en-US" dirty="0" err="1">
                <a:latin typeface="Arial" pitchFamily="34" charset="0"/>
                <a:cs typeface="Arial" pitchFamily="34" charset="0"/>
              </a:rPr>
              <a:t>va_end</a:t>
            </a:r>
            <a:r>
              <a:rPr lang="en-US" dirty="0">
                <a:latin typeface="Arial" pitchFamily="34" charset="0"/>
                <a:cs typeface="Arial" pitchFamily="34" charset="0"/>
              </a:rPr>
              <a:t>(numbers);</a:t>
            </a:r>
          </a:p>
          <a:p>
            <a:pPr marL="342900" indent="-342900" eaLnBrk="0" hangingPunct="0">
              <a:buClr>
                <a:schemeClr val="accent1"/>
              </a:buClr>
              <a:buSzPct val="85000"/>
              <a:buFont typeface="Franklin Gothic Book" pitchFamily="34" charset="0"/>
              <a:buAutoNum type="arabicPeriod" startAt="15"/>
            </a:pPr>
            <a:r>
              <a:rPr lang="en-US" dirty="0">
                <a:latin typeface="Arial" pitchFamily="34" charset="0"/>
                <a:cs typeface="Arial" pitchFamily="34" charset="0"/>
              </a:rPr>
              <a:t>	return  </a:t>
            </a:r>
            <a:r>
              <a:rPr lang="en-US" dirty="0" err="1">
                <a:latin typeface="Arial" pitchFamily="34" charset="0"/>
                <a:cs typeface="Arial" pitchFamily="34" charset="0"/>
              </a:rPr>
              <a:t>mult</a:t>
            </a:r>
            <a:r>
              <a:rPr lang="en-US" dirty="0">
                <a:latin typeface="Arial" pitchFamily="34" charset="0"/>
                <a:cs typeface="Arial" pitchFamily="34" charset="0"/>
              </a:rPr>
              <a:t>;</a:t>
            </a:r>
          </a:p>
          <a:p>
            <a:pPr marL="342900" indent="-342900" eaLnBrk="0" hangingPunct="0">
              <a:buClr>
                <a:schemeClr val="accent1"/>
              </a:buClr>
              <a:buSzPct val="85000"/>
              <a:buFont typeface="Franklin Gothic Book" pitchFamily="34" charset="0"/>
              <a:buAutoNum type="arabicPeriod" startAt="15"/>
            </a:pPr>
            <a:r>
              <a:rPr lang="he-IL" dirty="0">
                <a:latin typeface="Arial" pitchFamily="34" charset="0"/>
                <a:cs typeface="Arial" pitchFamily="34" charset="0"/>
              </a:rPr>
              <a:t>{</a:t>
            </a:r>
          </a:p>
          <a:p>
            <a:pPr marL="342900" indent="-342900" eaLnBrk="0" hangingPunct="0">
              <a:buClr>
                <a:schemeClr val="accent1"/>
              </a:buClr>
              <a:buSzPct val="85000"/>
              <a:buFont typeface="Franklin Gothic Book" pitchFamily="34" charset="0"/>
              <a:buAutoNum type="arabicPeriod" startAt="15"/>
            </a:pPr>
            <a:r>
              <a:rPr lang="en-US" dirty="0">
                <a:latin typeface="Arial" pitchFamily="34" charset="0"/>
                <a:cs typeface="Arial" pitchFamily="34" charset="0"/>
              </a:rPr>
              <a:t> </a:t>
            </a:r>
            <a:endParaRPr lang="he-IL" dirty="0">
              <a:latin typeface="Arial" pitchFamily="34" charset="0"/>
              <a:cs typeface="Arial" pitchFamily="34" charset="0"/>
            </a:endParaRPr>
          </a:p>
          <a:p>
            <a:pPr marL="342900" indent="-342900" eaLnBrk="0" hangingPunct="0">
              <a:buClr>
                <a:schemeClr val="accent1"/>
              </a:buClr>
              <a:buSzPct val="85000"/>
              <a:buFont typeface="Franklin Gothic Book" pitchFamily="34" charset="0"/>
              <a:buAutoNum type="arabicPeriod" startAt="15"/>
            </a:pPr>
            <a:r>
              <a:rPr lang="en-US" dirty="0">
                <a:latin typeface="Arial" pitchFamily="34" charset="0"/>
                <a:cs typeface="Arial" pitchFamily="34" charset="0"/>
              </a:rPr>
              <a:t>void main()</a:t>
            </a:r>
          </a:p>
          <a:p>
            <a:pPr marL="342900" indent="-342900" eaLnBrk="0" hangingPunct="0">
              <a:buClr>
                <a:schemeClr val="accent1"/>
              </a:buClr>
              <a:buSzPct val="85000"/>
              <a:buFont typeface="Franklin Gothic Book" pitchFamily="34" charset="0"/>
              <a:buAutoNum type="arabicPeriod" startAt="15"/>
            </a:pPr>
            <a:r>
              <a:rPr lang="he-IL" dirty="0">
                <a:latin typeface="Arial" pitchFamily="34" charset="0"/>
                <a:cs typeface="Arial" pitchFamily="34" charset="0"/>
              </a:rPr>
              <a:t>}</a:t>
            </a:r>
          </a:p>
          <a:p>
            <a:pPr marL="342900" indent="-342900" eaLnBrk="0" hangingPunct="0">
              <a:buClr>
                <a:schemeClr val="accent1"/>
              </a:buClr>
              <a:buSzPct val="85000"/>
              <a:buFont typeface="Franklin Gothic Book" pitchFamily="34" charset="0"/>
              <a:buAutoNum type="arabicPeriod" startAt="15"/>
            </a:pPr>
            <a:r>
              <a:rPr lang="en-US" dirty="0">
                <a:latin typeface="Arial" pitchFamily="34" charset="0"/>
                <a:cs typeface="Arial" pitchFamily="34" charset="0"/>
              </a:rPr>
              <a:t>	int (*</a:t>
            </a:r>
            <a:r>
              <a:rPr lang="en-US" dirty="0" err="1">
                <a:latin typeface="Arial" pitchFamily="34" charset="0"/>
                <a:cs typeface="Arial" pitchFamily="34" charset="0"/>
              </a:rPr>
              <a:t>func</a:t>
            </a:r>
            <a:r>
              <a:rPr lang="en-US" dirty="0">
                <a:latin typeface="Arial" pitchFamily="34" charset="0"/>
                <a:cs typeface="Arial" pitchFamily="34" charset="0"/>
              </a:rPr>
              <a:t>[])(int, ...) = {add, </a:t>
            </a:r>
            <a:r>
              <a:rPr lang="en-US" dirty="0" err="1">
                <a:latin typeface="Arial" pitchFamily="34" charset="0"/>
                <a:cs typeface="Arial" pitchFamily="34" charset="0"/>
              </a:rPr>
              <a:t>mult</a:t>
            </a:r>
            <a:r>
              <a:rPr lang="en-US" dirty="0">
                <a:latin typeface="Arial" pitchFamily="34" charset="0"/>
                <a:cs typeface="Arial" pitchFamily="34" charset="0"/>
              </a:rPr>
              <a:t>};</a:t>
            </a:r>
          </a:p>
          <a:p>
            <a:pPr marL="342900" indent="-342900" eaLnBrk="0" hangingPunct="0">
              <a:buClr>
                <a:schemeClr val="accent1"/>
              </a:buClr>
              <a:buSzPct val="85000"/>
              <a:buFont typeface="Franklin Gothic Book" pitchFamily="34" charset="0"/>
              <a:buAutoNum type="arabicPeriod" startAt="15"/>
            </a:pPr>
            <a:r>
              <a:rPr lang="en-US" dirty="0">
                <a:latin typeface="Arial" pitchFamily="34" charset="0"/>
                <a:cs typeface="Arial" pitchFamily="34" charset="0"/>
              </a:rPr>
              <a:t>	int res, </a:t>
            </a:r>
            <a:r>
              <a:rPr lang="en-US" dirty="0" err="1">
                <a:latin typeface="Arial" pitchFamily="34" charset="0"/>
                <a:cs typeface="Arial" pitchFamily="34" charset="0"/>
              </a:rPr>
              <a:t>i</a:t>
            </a:r>
            <a:r>
              <a:rPr lang="en-US" dirty="0">
                <a:latin typeface="Arial" pitchFamily="34" charset="0"/>
                <a:cs typeface="Arial" pitchFamily="34" charset="0"/>
              </a:rPr>
              <a:t>;</a:t>
            </a:r>
          </a:p>
          <a:p>
            <a:pPr marL="342900" indent="-342900" eaLnBrk="0" hangingPunct="0">
              <a:buClr>
                <a:schemeClr val="accent1"/>
              </a:buClr>
              <a:buSzPct val="85000"/>
              <a:buFont typeface="Franklin Gothic Book" pitchFamily="34" charset="0"/>
              <a:buAutoNum type="arabicPeriod" startAt="15"/>
            </a:pPr>
            <a:endParaRPr lang="he-IL" dirty="0">
              <a:latin typeface="Arial" pitchFamily="34" charset="0"/>
              <a:cs typeface="Arial" pitchFamily="34" charset="0"/>
            </a:endParaRPr>
          </a:p>
          <a:p>
            <a:pPr marL="342900" indent="-342900" eaLnBrk="0" hangingPunct="0">
              <a:buClr>
                <a:schemeClr val="accent1"/>
              </a:buClr>
              <a:buSzPct val="85000"/>
              <a:buFont typeface="Franklin Gothic Book" pitchFamily="34" charset="0"/>
              <a:buAutoNum type="arabicPeriod" startAt="15"/>
            </a:pPr>
            <a:r>
              <a:rPr lang="nn-NO" dirty="0">
                <a:latin typeface="Arial" pitchFamily="34" charset="0"/>
                <a:cs typeface="Arial" pitchFamily="34" charset="0"/>
              </a:rPr>
              <a:t>	for (i=0 ; i &lt; 2 ; i++)</a:t>
            </a:r>
          </a:p>
          <a:p>
            <a:pPr marL="342900" indent="-342900" eaLnBrk="0" hangingPunct="0">
              <a:buClr>
                <a:schemeClr val="accent1"/>
              </a:buClr>
              <a:buSzPct val="85000"/>
              <a:buFont typeface="Franklin Gothic Book" pitchFamily="34" charset="0"/>
              <a:buAutoNum type="arabicPeriod" startAt="15"/>
            </a:pPr>
            <a:r>
              <a:rPr lang="he-IL" dirty="0">
                <a:latin typeface="Arial" pitchFamily="34" charset="0"/>
                <a:cs typeface="Arial" pitchFamily="34" charset="0"/>
              </a:rPr>
              <a:t>	}</a:t>
            </a:r>
          </a:p>
          <a:p>
            <a:pPr marL="342900" indent="-342900" eaLnBrk="0" hangingPunct="0">
              <a:buClr>
                <a:schemeClr val="accent1"/>
              </a:buClr>
              <a:buSzPct val="85000"/>
              <a:buFont typeface="Franklin Gothic Book" pitchFamily="34" charset="0"/>
              <a:buAutoNum type="arabicPeriod" startAt="15"/>
            </a:pPr>
            <a:r>
              <a:rPr lang="pt-BR" dirty="0">
                <a:latin typeface="Arial" pitchFamily="34" charset="0"/>
                <a:cs typeface="Arial" pitchFamily="34" charset="0"/>
              </a:rPr>
              <a:t>	          res = func[i](4, 1, 2, 3, 4);</a:t>
            </a:r>
          </a:p>
          <a:p>
            <a:pPr marL="342900" indent="-342900" eaLnBrk="0" hangingPunct="0">
              <a:buClr>
                <a:schemeClr val="accent1"/>
              </a:buClr>
              <a:buSzPct val="85000"/>
              <a:buFont typeface="Franklin Gothic Book" pitchFamily="34" charset="0"/>
              <a:buAutoNum type="arabicPeriod" startAt="15"/>
            </a:pPr>
            <a:r>
              <a:rPr lang="en-US" dirty="0">
                <a:latin typeface="Arial" pitchFamily="34" charset="0"/>
                <a:cs typeface="Arial" pitchFamily="34" charset="0"/>
              </a:rPr>
              <a:t>	          printf("res = %d\n", res);</a:t>
            </a:r>
          </a:p>
          <a:p>
            <a:pPr marL="342900" indent="-342900" eaLnBrk="0" hangingPunct="0">
              <a:buClr>
                <a:schemeClr val="accent1"/>
              </a:buClr>
              <a:buSzPct val="85000"/>
              <a:buFont typeface="Franklin Gothic Book" pitchFamily="34" charset="0"/>
              <a:buAutoNum type="arabicPeriod" startAt="15"/>
            </a:pPr>
            <a:r>
              <a:rPr lang="he-IL" dirty="0">
                <a:latin typeface="Arial" pitchFamily="34" charset="0"/>
                <a:cs typeface="Arial" pitchFamily="34" charset="0"/>
              </a:rPr>
              <a:t>	{</a:t>
            </a:r>
          </a:p>
          <a:p>
            <a:pPr marL="342900" indent="-342900" eaLnBrk="0" hangingPunct="0">
              <a:buClr>
                <a:schemeClr val="accent1"/>
              </a:buClr>
              <a:buSzPct val="85000"/>
              <a:buFont typeface="Franklin Gothic Book" pitchFamily="34" charset="0"/>
              <a:buAutoNum type="arabicPeriod" startAt="15"/>
            </a:pPr>
            <a:r>
              <a:rPr lang="he-IL" dirty="0">
                <a:latin typeface="Arial" pitchFamily="34" charset="0"/>
                <a:cs typeface="Arial" pitchFamily="34" charset="0"/>
              </a:rPr>
              <a:t>{</a:t>
            </a:r>
          </a:p>
          <a:p>
            <a:pPr marL="342900" indent="-342900" eaLnBrk="0" hangingPunct="0">
              <a:buClr>
                <a:schemeClr val="accent1"/>
              </a:buClr>
              <a:buSzPct val="85000"/>
              <a:buFont typeface="Franklin Gothic Book" pitchFamily="34" charset="0"/>
              <a:buAutoNum type="arabicPeriod" startAt="15"/>
            </a:pPr>
            <a:endParaRPr lang="he-IL" dirty="0">
              <a:latin typeface="Arial" pitchFamily="34" charset="0"/>
              <a:cs typeface="Arial" pitchFamily="34" charset="0"/>
            </a:endParaRPr>
          </a:p>
          <a:p>
            <a:pPr marL="342900" indent="-342900" eaLnBrk="0" hangingPunct="0">
              <a:buClr>
                <a:schemeClr val="accent1"/>
              </a:buClr>
              <a:buSzPct val="85000"/>
              <a:buFont typeface="Franklin Gothic Book" pitchFamily="34" charset="0"/>
              <a:buAutoNum type="arabicPeriod" startAt="15"/>
            </a:pPr>
            <a:endParaRPr lang="he-IL" dirty="0">
              <a:latin typeface="Arial" pitchFamily="34" charset="0"/>
              <a:cs typeface="Arial" pitchFamily="34" charset="0"/>
            </a:endParaRPr>
          </a:p>
        </p:txBody>
      </p:sp>
      <p:sp>
        <p:nvSpPr>
          <p:cNvPr id="21507" name="Title 1"/>
          <p:cNvSpPr>
            <a:spLocks noGrp="1"/>
          </p:cNvSpPr>
          <p:nvPr>
            <p:ph type="title"/>
          </p:nvPr>
        </p:nvSpPr>
        <p:spPr>
          <a:xfrm>
            <a:off x="323528" y="152400"/>
            <a:ext cx="4176464" cy="990600"/>
          </a:xfrm>
        </p:spPr>
        <p:txBody>
          <a:bodyPr>
            <a:normAutofit fontScale="90000"/>
          </a:bodyPr>
          <a:lstStyle/>
          <a:p>
            <a:r>
              <a:rPr lang="he-IL" dirty="0" smtClean="0"/>
              <a:t>דוגמא בשילוב</a:t>
            </a:r>
            <a:br>
              <a:rPr lang="he-IL" dirty="0" smtClean="0"/>
            </a:br>
            <a:r>
              <a:rPr lang="he-IL" dirty="0" smtClean="0"/>
              <a:t>מצביעים לפונקציות</a:t>
            </a:r>
          </a:p>
        </p:txBody>
      </p:sp>
      <p:pic>
        <p:nvPicPr>
          <p:cNvPr id="21511" name="Picture 2"/>
          <p:cNvPicPr>
            <a:picLocks noChangeAspect="1" noChangeArrowheads="1"/>
          </p:cNvPicPr>
          <p:nvPr/>
        </p:nvPicPr>
        <p:blipFill>
          <a:blip r:embed="rId2" cstate="print"/>
          <a:srcRect/>
          <a:stretch>
            <a:fillRect/>
          </a:stretch>
        </p:blipFill>
        <p:spPr bwMode="auto">
          <a:xfrm>
            <a:off x="76200" y="5972175"/>
            <a:ext cx="4624388"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he-IL" smtClean="0"/>
              <a:t>דוגמא בשילוב </a:t>
            </a:r>
            <a:r>
              <a:rPr lang="en-US" smtClean="0"/>
              <a:t>void*</a:t>
            </a:r>
            <a:endParaRPr lang="he-IL" smtClean="0"/>
          </a:p>
        </p:txBody>
      </p:sp>
      <p:sp>
        <p:nvSpPr>
          <p:cNvPr id="22531" name="Content Placeholder 2"/>
          <p:cNvSpPr>
            <a:spLocks noGrp="1"/>
          </p:cNvSpPr>
          <p:nvPr>
            <p:ph sz="quarter" idx="1"/>
          </p:nvPr>
        </p:nvSpPr>
        <p:spPr>
          <a:ln>
            <a:solidFill>
              <a:schemeClr val="bg1"/>
            </a:solidFill>
          </a:ln>
        </p:spPr>
        <p:txBody>
          <a:bodyPr>
            <a:normAutofit fontScale="92500"/>
          </a:bodyPr>
          <a:lstStyle/>
          <a:p>
            <a:r>
              <a:rPr lang="he-IL" dirty="0" smtClean="0"/>
              <a:t>כתוב פונקציה המקבלת את הפרמטרים הבאים:</a:t>
            </a:r>
          </a:p>
          <a:p>
            <a:pPr lvl="1"/>
            <a:r>
              <a:rPr lang="he-IL" dirty="0" smtClean="0"/>
              <a:t>מחרוזת המייצגת שם של טיפוס </a:t>
            </a:r>
            <a:r>
              <a:rPr lang="en-US" dirty="0" smtClean="0"/>
              <a:t>(int, char, double)</a:t>
            </a:r>
            <a:endParaRPr lang="he-IL" dirty="0" smtClean="0"/>
          </a:p>
          <a:p>
            <a:pPr lvl="1"/>
            <a:r>
              <a:rPr lang="en-US" dirty="0" smtClean="0"/>
              <a:t>int*</a:t>
            </a:r>
            <a:r>
              <a:rPr lang="he-IL" dirty="0" smtClean="0"/>
              <a:t> שהפונקציה תעדכן בו אורך של מערך</a:t>
            </a:r>
          </a:p>
          <a:p>
            <a:pPr lvl="1"/>
            <a:r>
              <a:rPr lang="he-IL" dirty="0" smtClean="0"/>
              <a:t>מספר אינו ידוע של </a:t>
            </a:r>
            <a:r>
              <a:rPr lang="he-IL" u="sng" dirty="0" smtClean="0"/>
              <a:t>מערכים</a:t>
            </a:r>
            <a:r>
              <a:rPr lang="he-IL" dirty="0" smtClean="0"/>
              <a:t> מהטיפוס שהתקבל. האיבר האחרון צריך להיות </a:t>
            </a:r>
            <a:r>
              <a:rPr lang="en-US" dirty="0" smtClean="0"/>
              <a:t>NULL</a:t>
            </a:r>
            <a:endParaRPr lang="he-IL" dirty="0" smtClean="0"/>
          </a:p>
          <a:p>
            <a:r>
              <a:rPr lang="he-IL" dirty="0" smtClean="0"/>
              <a:t>הפונקציה תייצר מערך חדש באורך כמות המערכים שהתקבלו, ותשים בכל איבר את האיבר הראשון מהמערך המתאים ברשימה</a:t>
            </a:r>
          </a:p>
          <a:p>
            <a:r>
              <a:rPr lang="he-IL" dirty="0" smtClean="0"/>
              <a:t>דוגמא:</a:t>
            </a:r>
          </a:p>
          <a:p>
            <a:pPr algn="l" rtl="0">
              <a:buFont typeface="Wingdings 2" pitchFamily="18" charset="2"/>
              <a:buNone/>
            </a:pPr>
            <a:r>
              <a:rPr lang="en-US" sz="2300" dirty="0" smtClean="0"/>
              <a:t>int arr1[]={1,2,3}, arr2[]={6,3,7,8,2}, arr3[]={8,7,6,5};</a:t>
            </a:r>
          </a:p>
          <a:p>
            <a:pPr algn="l" rtl="0">
              <a:buFont typeface="Wingdings 2" pitchFamily="18" charset="2"/>
              <a:buNone/>
            </a:pPr>
            <a:r>
              <a:rPr lang="en-US" sz="2300" dirty="0" smtClean="0"/>
              <a:t>int* </a:t>
            </a:r>
            <a:r>
              <a:rPr lang="en-US" sz="2300" dirty="0" err="1" smtClean="0"/>
              <a:t>newArr</a:t>
            </a:r>
            <a:r>
              <a:rPr lang="en-US" sz="2300" dirty="0" smtClean="0"/>
              <a:t> = </a:t>
            </a:r>
            <a:r>
              <a:rPr lang="en-US" sz="2300" dirty="0" err="1" smtClean="0"/>
              <a:t>createArrayFromFirstElem</a:t>
            </a:r>
            <a:r>
              <a:rPr lang="en-US" sz="2300" dirty="0" smtClean="0"/>
              <a:t>("int", &amp;size, arr1, arr2, arr3, NULL);</a:t>
            </a:r>
          </a:p>
          <a:p>
            <a:pPr>
              <a:buFont typeface="Wingdings 2" pitchFamily="18" charset="2"/>
              <a:buNone/>
            </a:pPr>
            <a:r>
              <a:rPr lang="he-IL" sz="2300" dirty="0" smtClean="0">
                <a:sym typeface="Wingdings" pitchFamily="2" charset="2"/>
              </a:rPr>
              <a:t> </a:t>
            </a:r>
            <a:r>
              <a:rPr lang="he-IL" sz="2300" dirty="0" err="1" smtClean="0">
                <a:sym typeface="Wingdings" pitchFamily="2" charset="2"/>
              </a:rPr>
              <a:t>יווצר</a:t>
            </a:r>
            <a:r>
              <a:rPr lang="he-IL" sz="2300" dirty="0" smtClean="0">
                <a:sym typeface="Wingdings" pitchFamily="2" charset="2"/>
              </a:rPr>
              <a:t> מערך מטיפוס </a:t>
            </a:r>
            <a:r>
              <a:rPr lang="en-US" sz="2300" dirty="0" smtClean="0">
                <a:sym typeface="Wingdings" pitchFamily="2" charset="2"/>
              </a:rPr>
              <a:t>int</a:t>
            </a:r>
            <a:r>
              <a:rPr lang="he-IL" sz="2300" dirty="0" smtClean="0">
                <a:sym typeface="Wingdings" pitchFamily="2" charset="2"/>
              </a:rPr>
              <a:t> עם 3 איברים: </a:t>
            </a:r>
            <a:r>
              <a:rPr lang="en-US" sz="2300" dirty="0" smtClean="0">
                <a:sym typeface="Wingdings" pitchFamily="2" charset="2"/>
              </a:rPr>
              <a:t>1, 6, 8</a:t>
            </a:r>
            <a:endParaRPr lang="en-US" sz="2300" dirty="0" smtClean="0"/>
          </a:p>
          <a:p>
            <a:pPr algn="l" rtl="0">
              <a:buFont typeface="Wingdings 2" pitchFamily="18" charset="2"/>
              <a:buNone/>
            </a:pPr>
            <a:endParaRPr lang="en-US" sz="2300" dirty="0" smtClean="0"/>
          </a:p>
          <a:p>
            <a:pPr algn="l" rtl="0">
              <a:buFont typeface="Wingdings 2" pitchFamily="18" charset="2"/>
              <a:buNone/>
            </a:pPr>
            <a:endParaRPr lang="he-IL" sz="2300"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95536" y="980728"/>
            <a:ext cx="8424936"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54" name="Content Placeholder 2"/>
          <p:cNvSpPr>
            <a:spLocks noGrp="1"/>
          </p:cNvSpPr>
          <p:nvPr>
            <p:ph sz="quarter" idx="1"/>
          </p:nvPr>
        </p:nvSpPr>
        <p:spPr>
          <a:xfrm>
            <a:off x="179512" y="404664"/>
            <a:ext cx="4680520" cy="5544616"/>
          </a:xfrm>
        </p:spPr>
        <p:txBody>
          <a:bodyPr>
            <a:noAutofit/>
          </a:bodyPr>
          <a:lstStyle/>
          <a:p>
            <a:pPr marL="342900" indent="-342900" algn="l" defTabSz="506413" rtl="0">
              <a:spcBef>
                <a:spcPct val="0"/>
              </a:spcBef>
              <a:buFont typeface="Franklin Gothic Book" pitchFamily="34" charset="0"/>
              <a:buAutoNum type="arabicPeriod"/>
            </a:pPr>
            <a:r>
              <a:rPr lang="en-US" sz="1400" dirty="0" smtClean="0"/>
              <a:t>#include &lt;stdio.h&gt;</a:t>
            </a:r>
          </a:p>
          <a:p>
            <a:pPr marL="342900" indent="-342900" algn="l" defTabSz="506413" rtl="0">
              <a:spcBef>
                <a:spcPct val="0"/>
              </a:spcBef>
              <a:buFont typeface="Franklin Gothic Book" pitchFamily="34" charset="0"/>
              <a:buAutoNum type="arabicPeriod"/>
            </a:pPr>
            <a:r>
              <a:rPr lang="en-US" sz="1400" dirty="0" smtClean="0"/>
              <a:t>#include &lt;</a:t>
            </a:r>
            <a:r>
              <a:rPr lang="en-US" sz="1400" dirty="0" err="1" smtClean="0"/>
              <a:t>stdarg.h</a:t>
            </a:r>
            <a:r>
              <a:rPr lang="en-US" sz="1400" dirty="0" smtClean="0"/>
              <a:t>&gt;</a:t>
            </a:r>
          </a:p>
          <a:p>
            <a:pPr marL="342900" indent="-342900" algn="l" defTabSz="506413" rtl="0">
              <a:spcBef>
                <a:spcPct val="0"/>
              </a:spcBef>
              <a:buFont typeface="Franklin Gothic Book" pitchFamily="34" charset="0"/>
              <a:buAutoNum type="arabicPeriod"/>
            </a:pPr>
            <a:r>
              <a:rPr lang="en-US" sz="1400" dirty="0" smtClean="0"/>
              <a:t>#include &lt;</a:t>
            </a:r>
            <a:r>
              <a:rPr lang="en-US" sz="1400" dirty="0" err="1" smtClean="0"/>
              <a:t>string.h</a:t>
            </a:r>
            <a:r>
              <a:rPr lang="en-US" sz="1400" dirty="0" smtClean="0"/>
              <a:t>&gt;</a:t>
            </a:r>
            <a:endParaRPr lang="he-IL" sz="1400" dirty="0" smtClean="0"/>
          </a:p>
          <a:p>
            <a:pPr marL="342900" indent="-342900" algn="l" defTabSz="506413" rtl="0">
              <a:spcBef>
                <a:spcPct val="0"/>
              </a:spcBef>
              <a:buFont typeface="Franklin Gothic Book" pitchFamily="34" charset="0"/>
              <a:buAutoNum type="arabicPeriod"/>
            </a:pPr>
            <a:r>
              <a:rPr lang="en-US" sz="1400" dirty="0" smtClean="0"/>
              <a:t>#include &lt;</a:t>
            </a:r>
            <a:r>
              <a:rPr lang="en-US" sz="1400" dirty="0" err="1" smtClean="0"/>
              <a:t>stdlib.h</a:t>
            </a:r>
            <a:r>
              <a:rPr lang="en-US" sz="1400" dirty="0" smtClean="0"/>
              <a:t>&gt;</a:t>
            </a:r>
          </a:p>
          <a:p>
            <a:pPr marL="342900" indent="-342900" algn="l" defTabSz="506413" rtl="0">
              <a:spcBef>
                <a:spcPct val="0"/>
              </a:spcBef>
              <a:buFont typeface="Franklin Gothic Book" pitchFamily="34" charset="0"/>
              <a:buAutoNum type="arabicPeriod"/>
            </a:pPr>
            <a:r>
              <a:rPr lang="en-US" sz="1400" dirty="0" smtClean="0"/>
              <a:t> </a:t>
            </a:r>
            <a:endParaRPr lang="he-IL" sz="1400" dirty="0" smtClean="0"/>
          </a:p>
          <a:p>
            <a:pPr marL="342900" indent="-342900" algn="l" defTabSz="506413" rtl="0">
              <a:spcBef>
                <a:spcPct val="0"/>
              </a:spcBef>
              <a:buFont typeface="Franklin Gothic Book" pitchFamily="34" charset="0"/>
              <a:buAutoNum type="arabicPeriod"/>
            </a:pPr>
            <a:r>
              <a:rPr lang="en-US" sz="1400" dirty="0" smtClean="0"/>
              <a:t>void* </a:t>
            </a:r>
            <a:r>
              <a:rPr lang="en-US" sz="1400" dirty="0" err="1" smtClean="0"/>
              <a:t>createArrayFromFirstElem</a:t>
            </a:r>
            <a:r>
              <a:rPr lang="en-US" sz="1400" dirty="0" smtClean="0"/>
              <a:t>(</a:t>
            </a:r>
          </a:p>
          <a:p>
            <a:pPr marL="342900" indent="-342900" algn="l" defTabSz="506413" rtl="0">
              <a:spcBef>
                <a:spcPct val="0"/>
              </a:spcBef>
              <a:buFont typeface="Franklin Gothic Book" pitchFamily="34" charset="0"/>
              <a:buAutoNum type="arabicPeriod"/>
            </a:pPr>
            <a:r>
              <a:rPr lang="en-US" sz="1400" dirty="0" smtClean="0"/>
              <a:t>	  char* type, int* size, void* arr, ...)</a:t>
            </a:r>
          </a:p>
          <a:p>
            <a:pPr marL="342900" indent="-342900" algn="l" defTabSz="506413" rtl="0">
              <a:spcBef>
                <a:spcPct val="0"/>
              </a:spcBef>
              <a:buFont typeface="Franklin Gothic Book" pitchFamily="34" charset="0"/>
              <a:buAutoNum type="arabicPeriod"/>
            </a:pPr>
            <a:r>
              <a:rPr lang="en-US" sz="1400" dirty="0" smtClean="0"/>
              <a:t>{</a:t>
            </a:r>
            <a:endParaRPr lang="he-IL" sz="1400" dirty="0" smtClean="0"/>
          </a:p>
          <a:p>
            <a:pPr marL="342900" indent="-342900" algn="l" defTabSz="506413" rtl="0">
              <a:spcBef>
                <a:spcPct val="0"/>
              </a:spcBef>
              <a:buFont typeface="Franklin Gothic Book" pitchFamily="34" charset="0"/>
              <a:buAutoNum type="arabicPeriod"/>
            </a:pPr>
            <a:r>
              <a:rPr lang="en-US" sz="1400" dirty="0" smtClean="0"/>
              <a:t>	int </a:t>
            </a:r>
            <a:r>
              <a:rPr lang="en-US" sz="1400" dirty="0" err="1" smtClean="0"/>
              <a:t>i</a:t>
            </a:r>
            <a:r>
              <a:rPr lang="en-US" sz="1400" dirty="0" smtClean="0"/>
              <a:t>, </a:t>
            </a:r>
            <a:r>
              <a:rPr lang="en-US" sz="1400" dirty="0" err="1" smtClean="0"/>
              <a:t>arrType</a:t>
            </a:r>
            <a:r>
              <a:rPr lang="en-US" sz="1400" dirty="0" smtClean="0"/>
              <a:t>;</a:t>
            </a:r>
          </a:p>
          <a:p>
            <a:pPr marL="342900" indent="-342900" algn="l" defTabSz="506413" rtl="0">
              <a:spcBef>
                <a:spcPct val="0"/>
              </a:spcBef>
              <a:buFont typeface="Franklin Gothic Book" pitchFamily="34" charset="0"/>
              <a:buAutoNum type="arabicPeriod"/>
            </a:pPr>
            <a:r>
              <a:rPr lang="en-US" sz="1400" dirty="0" smtClean="0"/>
              <a:t>	void* </a:t>
            </a:r>
            <a:r>
              <a:rPr lang="en-US" sz="1400" dirty="0" err="1" smtClean="0"/>
              <a:t>currentArr</a:t>
            </a:r>
            <a:r>
              <a:rPr lang="en-US" sz="1400" dirty="0" smtClean="0"/>
              <a:t>,  *</a:t>
            </a:r>
            <a:r>
              <a:rPr lang="en-US" sz="1400" dirty="0" err="1" smtClean="0"/>
              <a:t>newArr</a:t>
            </a:r>
            <a:r>
              <a:rPr lang="en-US" sz="1400" dirty="0" smtClean="0"/>
              <a:t>;</a:t>
            </a:r>
          </a:p>
          <a:p>
            <a:pPr marL="342900" indent="-342900" algn="l" defTabSz="506413" rtl="0">
              <a:spcBef>
                <a:spcPct val="0"/>
              </a:spcBef>
              <a:buFont typeface="Franklin Gothic Book" pitchFamily="34" charset="0"/>
              <a:buAutoNum type="arabicPeriod"/>
            </a:pPr>
            <a:r>
              <a:rPr lang="en-US" sz="1400" dirty="0" smtClean="0"/>
              <a:t>	</a:t>
            </a:r>
            <a:r>
              <a:rPr lang="en-US" sz="1400" dirty="0" err="1" smtClean="0"/>
              <a:t>va_list</a:t>
            </a:r>
            <a:r>
              <a:rPr lang="en-US" sz="1400" dirty="0" smtClean="0"/>
              <a:t>  arrays;</a:t>
            </a:r>
          </a:p>
          <a:p>
            <a:pPr marL="342900" indent="-342900" algn="l" defTabSz="506413" rtl="0">
              <a:spcBef>
                <a:spcPct val="0"/>
              </a:spcBef>
              <a:buFont typeface="Franklin Gothic Book" pitchFamily="34" charset="0"/>
              <a:buAutoNum type="arabicPeriod"/>
            </a:pPr>
            <a:r>
              <a:rPr lang="he-IL" sz="1400" dirty="0" smtClean="0"/>
              <a:t>	</a:t>
            </a:r>
          </a:p>
          <a:p>
            <a:pPr marL="342900" indent="-342900" algn="l" defTabSz="506413" rtl="0">
              <a:spcBef>
                <a:spcPct val="0"/>
              </a:spcBef>
              <a:buFont typeface="Franklin Gothic Book" pitchFamily="34" charset="0"/>
              <a:buAutoNum type="arabicPeriod"/>
            </a:pPr>
            <a:r>
              <a:rPr lang="en-US" sz="1400" b="1" dirty="0" smtClean="0">
                <a:solidFill>
                  <a:srgbClr val="009900"/>
                </a:solidFill>
              </a:rPr>
              <a:t>	// count number of arrays</a:t>
            </a:r>
          </a:p>
          <a:p>
            <a:pPr marL="342900" indent="-342900" algn="l" defTabSz="506413" rtl="0">
              <a:spcBef>
                <a:spcPct val="0"/>
              </a:spcBef>
              <a:buFont typeface="Franklin Gothic Book" pitchFamily="34" charset="0"/>
              <a:buAutoNum type="arabicPeriod"/>
            </a:pPr>
            <a:r>
              <a:rPr lang="en-US" sz="1400" dirty="0" smtClean="0"/>
              <a:t>	</a:t>
            </a:r>
            <a:r>
              <a:rPr lang="en-US" sz="1400" dirty="0" err="1" smtClean="0"/>
              <a:t>va_start</a:t>
            </a:r>
            <a:r>
              <a:rPr lang="en-US" sz="1400" dirty="0" smtClean="0"/>
              <a:t>(arrays, arr);</a:t>
            </a:r>
          </a:p>
          <a:p>
            <a:pPr marL="342900" indent="-342900" algn="l" defTabSz="506413" rtl="0">
              <a:spcBef>
                <a:spcPct val="0"/>
              </a:spcBef>
              <a:buFont typeface="Franklin Gothic Book" pitchFamily="34" charset="0"/>
              <a:buAutoNum type="arabicPeriod"/>
            </a:pPr>
            <a:r>
              <a:rPr lang="en-US" sz="1400" dirty="0" smtClean="0"/>
              <a:t>	</a:t>
            </a:r>
            <a:r>
              <a:rPr lang="en-US" sz="1400" dirty="0" err="1" smtClean="0"/>
              <a:t>currentArr</a:t>
            </a:r>
            <a:r>
              <a:rPr lang="en-US" sz="1400" dirty="0" smtClean="0"/>
              <a:t> = arr;</a:t>
            </a:r>
          </a:p>
          <a:p>
            <a:pPr marL="342900" indent="-342900" algn="l" defTabSz="506413" rtl="0">
              <a:spcBef>
                <a:spcPct val="0"/>
              </a:spcBef>
              <a:buFont typeface="Franklin Gothic Book" pitchFamily="34" charset="0"/>
              <a:buAutoNum type="arabicPeriod"/>
            </a:pPr>
            <a:r>
              <a:rPr lang="en-US" sz="1400" dirty="0" smtClean="0"/>
              <a:t>	*size = 0;</a:t>
            </a:r>
          </a:p>
          <a:p>
            <a:pPr marL="342900" indent="-342900" algn="l" defTabSz="506413" rtl="0">
              <a:spcBef>
                <a:spcPct val="0"/>
              </a:spcBef>
              <a:buFont typeface="Franklin Gothic Book" pitchFamily="34" charset="0"/>
              <a:buAutoNum type="arabicPeriod" startAt="17"/>
            </a:pPr>
            <a:r>
              <a:rPr lang="en-US" sz="1400" dirty="0" smtClean="0"/>
              <a:t>   do</a:t>
            </a:r>
          </a:p>
          <a:p>
            <a:pPr marL="342900" indent="-342900" algn="l" defTabSz="506413" rtl="0">
              <a:spcBef>
                <a:spcPct val="0"/>
              </a:spcBef>
              <a:buFont typeface="Franklin Gothic Book" pitchFamily="34" charset="0"/>
              <a:buAutoNum type="arabicPeriod" startAt="17"/>
            </a:pPr>
            <a:r>
              <a:rPr lang="he-IL" sz="1400" dirty="0" smtClean="0"/>
              <a:t>	}</a:t>
            </a:r>
          </a:p>
          <a:p>
            <a:pPr marL="342900" indent="-342900" algn="l" defTabSz="506413" rtl="0">
              <a:spcBef>
                <a:spcPct val="0"/>
              </a:spcBef>
              <a:buFont typeface="Franklin Gothic Book" pitchFamily="34" charset="0"/>
              <a:buAutoNum type="arabicPeriod" startAt="17"/>
            </a:pPr>
            <a:r>
              <a:rPr lang="en-US" sz="1400" dirty="0" smtClean="0"/>
              <a:t>		(*size)++;</a:t>
            </a:r>
          </a:p>
          <a:p>
            <a:pPr marL="342900" indent="-342900" algn="l" defTabSz="506413" rtl="0">
              <a:spcBef>
                <a:spcPct val="0"/>
              </a:spcBef>
              <a:buFont typeface="Franklin Gothic Book" pitchFamily="34" charset="0"/>
              <a:buAutoNum type="arabicPeriod" startAt="17"/>
            </a:pPr>
            <a:r>
              <a:rPr lang="en-US" sz="1400" dirty="0" smtClean="0"/>
              <a:t>		</a:t>
            </a:r>
            <a:r>
              <a:rPr lang="en-US" sz="1400" dirty="0" err="1" smtClean="0"/>
              <a:t>currentArr</a:t>
            </a:r>
            <a:r>
              <a:rPr lang="en-US" sz="1400" dirty="0" smtClean="0"/>
              <a:t> = </a:t>
            </a:r>
            <a:r>
              <a:rPr lang="en-US" sz="1400" dirty="0" err="1" smtClean="0"/>
              <a:t>va_arg</a:t>
            </a:r>
            <a:r>
              <a:rPr lang="en-US" sz="1400" dirty="0" smtClean="0"/>
              <a:t>(arrays, void*);</a:t>
            </a:r>
          </a:p>
          <a:p>
            <a:pPr marL="342900" indent="-342900" algn="l" defTabSz="506413" rtl="0">
              <a:spcBef>
                <a:spcPct val="0"/>
              </a:spcBef>
              <a:buFont typeface="Franklin Gothic Book" pitchFamily="34" charset="0"/>
              <a:buAutoNum type="arabicPeriod" startAt="17"/>
            </a:pPr>
            <a:r>
              <a:rPr lang="en-US" sz="1400" dirty="0" smtClean="0"/>
              <a:t>	} while (</a:t>
            </a:r>
            <a:r>
              <a:rPr lang="en-US" sz="1400" dirty="0" err="1" smtClean="0"/>
              <a:t>currentArr</a:t>
            </a:r>
            <a:r>
              <a:rPr lang="en-US" sz="1400" dirty="0" smtClean="0"/>
              <a:t> != NULL);</a:t>
            </a:r>
          </a:p>
          <a:p>
            <a:pPr marL="342900" indent="-342900" algn="l" defTabSz="506413" rtl="0">
              <a:spcBef>
                <a:spcPct val="0"/>
              </a:spcBef>
              <a:buFont typeface="Franklin Gothic Book" pitchFamily="34" charset="0"/>
              <a:buAutoNum type="arabicPeriod" startAt="17"/>
            </a:pPr>
            <a:endParaRPr lang="en-US" sz="1400" dirty="0" smtClean="0"/>
          </a:p>
          <a:p>
            <a:pPr marL="342900" indent="-342900" algn="l" defTabSz="506413" rtl="0">
              <a:spcBef>
                <a:spcPct val="0"/>
              </a:spcBef>
              <a:buFont typeface="Franklin Gothic Book" pitchFamily="34" charset="0"/>
              <a:buAutoNum type="arabicPeriod" startAt="17"/>
            </a:pPr>
            <a:r>
              <a:rPr lang="en-US" sz="1400" dirty="0" smtClean="0"/>
              <a:t>	</a:t>
            </a:r>
            <a:r>
              <a:rPr lang="en-US" sz="1400" dirty="0" err="1" smtClean="0"/>
              <a:t>va_end</a:t>
            </a:r>
            <a:r>
              <a:rPr lang="en-US" sz="1400" dirty="0" smtClean="0"/>
              <a:t>(arrays);</a:t>
            </a:r>
          </a:p>
          <a:p>
            <a:pPr marL="342900" indent="-342900" algn="l" defTabSz="506413" rtl="0">
              <a:spcBef>
                <a:spcPct val="0"/>
              </a:spcBef>
              <a:buFont typeface="Franklin Gothic Book" pitchFamily="34" charset="0"/>
              <a:buAutoNum type="arabicPeriod" startAt="17"/>
            </a:pPr>
            <a:r>
              <a:rPr lang="en-US" sz="1400" dirty="0" smtClean="0"/>
              <a:t>   type = </a:t>
            </a:r>
            <a:r>
              <a:rPr lang="en-US" sz="1400" dirty="0" err="1" smtClean="0"/>
              <a:t>strlwr</a:t>
            </a:r>
            <a:r>
              <a:rPr lang="en-US" sz="1400" dirty="0" smtClean="0"/>
              <a:t>(type);</a:t>
            </a:r>
          </a:p>
          <a:p>
            <a:pPr marL="342900" indent="-342900" algn="l" defTabSz="506413" rtl="0">
              <a:spcBef>
                <a:spcPct val="0"/>
              </a:spcBef>
              <a:buFont typeface="Franklin Gothic Book" pitchFamily="34" charset="0"/>
              <a:buAutoNum type="arabicPeriod" startAt="17"/>
            </a:pPr>
            <a:r>
              <a:rPr lang="en-US" sz="1400" dirty="0" smtClean="0"/>
              <a:t>   </a:t>
            </a:r>
            <a:r>
              <a:rPr lang="en-US" sz="1400" dirty="0" err="1" smtClean="0"/>
              <a:t>va_start</a:t>
            </a:r>
            <a:r>
              <a:rPr lang="en-US" sz="1400" dirty="0" smtClean="0"/>
              <a:t>(arrays, size);</a:t>
            </a:r>
          </a:p>
          <a:p>
            <a:pPr marL="342900" indent="-342900" algn="l" defTabSz="506413" rtl="0">
              <a:spcBef>
                <a:spcPct val="0"/>
              </a:spcBef>
              <a:buFont typeface="Franklin Gothic Book" pitchFamily="34" charset="0"/>
              <a:buAutoNum type="arabicPeriod" startAt="17"/>
            </a:pPr>
            <a:endParaRPr lang="en-US" sz="1400" dirty="0" smtClean="0"/>
          </a:p>
        </p:txBody>
      </p:sp>
      <p:sp>
        <p:nvSpPr>
          <p:cNvPr id="6" name="Content Placeholder 2"/>
          <p:cNvSpPr txBox="1">
            <a:spLocks/>
          </p:cNvSpPr>
          <p:nvPr/>
        </p:nvSpPr>
        <p:spPr bwMode="auto">
          <a:xfrm>
            <a:off x="4067944" y="0"/>
            <a:ext cx="6096000" cy="6553200"/>
          </a:xfrm>
          <a:prstGeom prst="rect">
            <a:avLst/>
          </a:prstGeom>
          <a:noFill/>
          <a:ln w="9525">
            <a:noFill/>
            <a:miter lim="800000"/>
            <a:headEnd/>
            <a:tailEnd/>
          </a:ln>
        </p:spPr>
        <p:txBody>
          <a:bodyPr/>
          <a:lstStyle/>
          <a:p>
            <a:pPr marL="342900" indent="-342900">
              <a:buClr>
                <a:srgbClr val="0070C0"/>
              </a:buClr>
              <a:buFont typeface="+mj-lt"/>
              <a:buAutoNum type="arabicPeriod" startAt="23"/>
              <a:defRPr/>
            </a:pPr>
            <a:r>
              <a:rPr lang="en-US" sz="1400" dirty="0" smtClean="0">
                <a:latin typeface="+mn-lt"/>
              </a:rPr>
              <a:t>if </a:t>
            </a:r>
            <a:r>
              <a:rPr lang="en-US" sz="1400" dirty="0">
                <a:latin typeface="+mn-lt"/>
              </a:rPr>
              <a:t>(</a:t>
            </a:r>
            <a:r>
              <a:rPr lang="en-US" sz="1400" dirty="0" err="1">
                <a:latin typeface="+mn-lt"/>
              </a:rPr>
              <a:t>strcmp</a:t>
            </a:r>
            <a:r>
              <a:rPr lang="en-US" sz="1400" dirty="0">
                <a:latin typeface="+mn-lt"/>
              </a:rPr>
              <a:t>(type, "int") == 0)    {</a:t>
            </a:r>
          </a:p>
          <a:p>
            <a:pPr marL="342900" indent="-342900">
              <a:buClr>
                <a:srgbClr val="0070C0"/>
              </a:buClr>
              <a:buFont typeface="+mj-lt"/>
              <a:buAutoNum type="arabicPeriod" startAt="23"/>
              <a:defRPr/>
            </a:pPr>
            <a:r>
              <a:rPr lang="en-US" sz="1400" dirty="0">
                <a:latin typeface="+mn-lt"/>
              </a:rPr>
              <a:t>         </a:t>
            </a:r>
            <a:r>
              <a:rPr lang="en-US" sz="1400" dirty="0" err="1">
                <a:latin typeface="+mn-lt"/>
              </a:rPr>
              <a:t>newArr</a:t>
            </a:r>
            <a:r>
              <a:rPr lang="en-US" sz="1400" dirty="0">
                <a:latin typeface="+mn-lt"/>
              </a:rPr>
              <a:t> = (int*)</a:t>
            </a:r>
            <a:r>
              <a:rPr lang="en-US" sz="1400" dirty="0" err="1">
                <a:latin typeface="+mn-lt"/>
              </a:rPr>
              <a:t>malloc</a:t>
            </a:r>
            <a:r>
              <a:rPr lang="en-US" sz="1400" dirty="0">
                <a:latin typeface="+mn-lt"/>
              </a:rPr>
              <a:t>(*size*</a:t>
            </a:r>
            <a:r>
              <a:rPr lang="en-US" sz="1400" dirty="0" err="1">
                <a:latin typeface="+mn-lt"/>
              </a:rPr>
              <a:t>sizeof</a:t>
            </a:r>
            <a:r>
              <a:rPr lang="en-US" sz="1400" dirty="0">
                <a:latin typeface="+mn-lt"/>
              </a:rPr>
              <a:t>(int));</a:t>
            </a:r>
          </a:p>
          <a:p>
            <a:pPr marL="342900" indent="-342900">
              <a:buClr>
                <a:srgbClr val="0070C0"/>
              </a:buClr>
              <a:buFont typeface="+mj-lt"/>
              <a:buAutoNum type="arabicPeriod" startAt="23"/>
              <a:defRPr/>
            </a:pPr>
            <a:r>
              <a:rPr lang="nn-NO" sz="1400" dirty="0">
                <a:latin typeface="+mn-lt"/>
              </a:rPr>
              <a:t>         for (i=0 ; i &lt; *size ; i++)</a:t>
            </a:r>
          </a:p>
          <a:p>
            <a:pPr marL="342900" indent="-342900">
              <a:buClr>
                <a:srgbClr val="0070C0"/>
              </a:buClr>
              <a:buFont typeface="+mj-lt"/>
              <a:buAutoNum type="arabicPeriod" startAt="23"/>
              <a:defRPr/>
            </a:pPr>
            <a:r>
              <a:rPr lang="fr-FR" sz="1400" dirty="0">
                <a:latin typeface="+mn-lt"/>
              </a:rPr>
              <a:t>	    ((</a:t>
            </a:r>
            <a:r>
              <a:rPr lang="fr-FR" sz="1400" dirty="0" err="1">
                <a:latin typeface="+mn-lt"/>
              </a:rPr>
              <a:t>int</a:t>
            </a:r>
            <a:r>
              <a:rPr lang="fr-FR" sz="1400" dirty="0">
                <a:latin typeface="+mn-lt"/>
              </a:rPr>
              <a:t>*)</a:t>
            </a:r>
            <a:r>
              <a:rPr lang="fr-FR" sz="1400" dirty="0" err="1">
                <a:latin typeface="+mn-lt"/>
              </a:rPr>
              <a:t>newArr</a:t>
            </a:r>
            <a:r>
              <a:rPr lang="fr-FR" sz="1400" dirty="0">
                <a:latin typeface="+mn-lt"/>
              </a:rPr>
              <a:t>)[i] = </a:t>
            </a:r>
            <a:r>
              <a:rPr lang="fr-FR" sz="1400" dirty="0" err="1">
                <a:latin typeface="+mn-lt"/>
              </a:rPr>
              <a:t>va_arg</a:t>
            </a:r>
            <a:r>
              <a:rPr lang="fr-FR" sz="1400" dirty="0">
                <a:latin typeface="+mn-lt"/>
              </a:rPr>
              <a:t>(</a:t>
            </a:r>
            <a:r>
              <a:rPr lang="fr-FR" sz="1400" dirty="0" err="1">
                <a:latin typeface="+mn-lt"/>
              </a:rPr>
              <a:t>arrays</a:t>
            </a:r>
            <a:r>
              <a:rPr lang="fr-FR" sz="1400" dirty="0">
                <a:latin typeface="+mn-lt"/>
              </a:rPr>
              <a:t>, </a:t>
            </a:r>
            <a:r>
              <a:rPr lang="fr-FR" sz="1400" dirty="0" err="1">
                <a:latin typeface="+mn-lt"/>
              </a:rPr>
              <a:t>int</a:t>
            </a:r>
            <a:r>
              <a:rPr lang="fr-FR" sz="1400" dirty="0">
                <a:latin typeface="+mn-lt"/>
              </a:rPr>
              <a:t>*)[0];</a:t>
            </a:r>
          </a:p>
          <a:p>
            <a:pPr marL="342900" indent="-342900">
              <a:buClr>
                <a:srgbClr val="0070C0"/>
              </a:buClr>
              <a:buFont typeface="+mj-lt"/>
              <a:buAutoNum type="arabicPeriod" startAt="23"/>
              <a:defRPr/>
            </a:pPr>
            <a:r>
              <a:rPr lang="en-US" sz="1400" dirty="0">
                <a:latin typeface="+mn-lt"/>
              </a:rPr>
              <a:t>}</a:t>
            </a:r>
          </a:p>
          <a:p>
            <a:pPr marL="342900" indent="-342900">
              <a:buClr>
                <a:srgbClr val="0070C0"/>
              </a:buClr>
              <a:buFont typeface="+mj-lt"/>
              <a:buAutoNum type="arabicPeriod" startAt="23"/>
              <a:defRPr/>
            </a:pPr>
            <a:r>
              <a:rPr lang="en-US" sz="1400" dirty="0">
                <a:latin typeface="+mn-lt"/>
              </a:rPr>
              <a:t>else if (</a:t>
            </a:r>
            <a:r>
              <a:rPr lang="en-US" sz="1400" dirty="0" err="1">
                <a:latin typeface="+mn-lt"/>
              </a:rPr>
              <a:t>strcmp</a:t>
            </a:r>
            <a:r>
              <a:rPr lang="en-US" sz="1400" dirty="0">
                <a:latin typeface="+mn-lt"/>
              </a:rPr>
              <a:t>(type, "char") == 0)   {</a:t>
            </a:r>
          </a:p>
          <a:p>
            <a:pPr marL="342900" indent="-342900">
              <a:buClr>
                <a:srgbClr val="0070C0"/>
              </a:buClr>
              <a:buFont typeface="+mj-lt"/>
              <a:buAutoNum type="arabicPeriod" startAt="23"/>
              <a:defRPr/>
            </a:pPr>
            <a:r>
              <a:rPr lang="en-US" sz="1400" dirty="0">
                <a:latin typeface="+mn-lt"/>
              </a:rPr>
              <a:t>         </a:t>
            </a:r>
            <a:r>
              <a:rPr lang="en-US" sz="1400" dirty="0" err="1">
                <a:latin typeface="+mn-lt"/>
              </a:rPr>
              <a:t>newArr</a:t>
            </a:r>
            <a:r>
              <a:rPr lang="en-US" sz="1400" dirty="0">
                <a:latin typeface="+mn-lt"/>
              </a:rPr>
              <a:t> = (char*)</a:t>
            </a:r>
            <a:r>
              <a:rPr lang="en-US" sz="1400" dirty="0" err="1">
                <a:latin typeface="+mn-lt"/>
              </a:rPr>
              <a:t>malloc</a:t>
            </a:r>
            <a:r>
              <a:rPr lang="en-US" sz="1400" dirty="0">
                <a:latin typeface="+mn-lt"/>
              </a:rPr>
              <a:t>(*size*</a:t>
            </a:r>
            <a:r>
              <a:rPr lang="en-US" sz="1400" dirty="0" err="1">
                <a:latin typeface="+mn-lt"/>
              </a:rPr>
              <a:t>sizeof</a:t>
            </a:r>
            <a:r>
              <a:rPr lang="en-US" sz="1400" dirty="0">
                <a:latin typeface="+mn-lt"/>
              </a:rPr>
              <a:t>(char));</a:t>
            </a:r>
          </a:p>
          <a:p>
            <a:pPr marL="342900" indent="-342900">
              <a:buClr>
                <a:srgbClr val="0070C0"/>
              </a:buClr>
              <a:buFont typeface="+mj-lt"/>
              <a:buAutoNum type="arabicPeriod" startAt="23"/>
              <a:defRPr/>
            </a:pPr>
            <a:r>
              <a:rPr lang="nn-NO" sz="1400" dirty="0">
                <a:latin typeface="+mn-lt"/>
              </a:rPr>
              <a:t>         for (i=0 ; i &lt; *size ; i++)</a:t>
            </a:r>
          </a:p>
          <a:p>
            <a:pPr marL="342900" indent="-342900">
              <a:buClr>
                <a:srgbClr val="0070C0"/>
              </a:buClr>
              <a:buFont typeface="+mj-lt"/>
              <a:buAutoNum type="arabicPeriod" startAt="23"/>
              <a:defRPr/>
            </a:pPr>
            <a:r>
              <a:rPr lang="en-US" sz="1400" dirty="0">
                <a:latin typeface="+mn-lt"/>
              </a:rPr>
              <a:t>	     ((char*)</a:t>
            </a:r>
            <a:r>
              <a:rPr lang="en-US" sz="1400" dirty="0" err="1">
                <a:latin typeface="+mn-lt"/>
              </a:rPr>
              <a:t>newArr</a:t>
            </a:r>
            <a:r>
              <a:rPr lang="en-US" sz="1400" dirty="0">
                <a:latin typeface="+mn-lt"/>
              </a:rPr>
              <a:t>)[</a:t>
            </a:r>
            <a:r>
              <a:rPr lang="en-US" sz="1400" dirty="0" err="1">
                <a:latin typeface="+mn-lt"/>
              </a:rPr>
              <a:t>i</a:t>
            </a:r>
            <a:r>
              <a:rPr lang="en-US" sz="1400" dirty="0">
                <a:latin typeface="+mn-lt"/>
              </a:rPr>
              <a:t>] = </a:t>
            </a:r>
            <a:r>
              <a:rPr lang="en-US" sz="1400" dirty="0" err="1">
                <a:latin typeface="+mn-lt"/>
              </a:rPr>
              <a:t>va_arg</a:t>
            </a:r>
            <a:r>
              <a:rPr lang="en-US" sz="1400" dirty="0">
                <a:latin typeface="+mn-lt"/>
              </a:rPr>
              <a:t>(arrays, char*)[0];</a:t>
            </a:r>
          </a:p>
          <a:p>
            <a:pPr marL="342900" indent="-342900">
              <a:buClr>
                <a:srgbClr val="0070C0"/>
              </a:buClr>
              <a:buFont typeface="+mj-lt"/>
              <a:buAutoNum type="arabicPeriod" startAt="23"/>
              <a:defRPr/>
            </a:pPr>
            <a:r>
              <a:rPr lang="en-US" sz="1400" dirty="0">
                <a:latin typeface="+mn-lt"/>
              </a:rPr>
              <a:t>}</a:t>
            </a:r>
          </a:p>
          <a:p>
            <a:pPr marL="342900" indent="-342900">
              <a:buClr>
                <a:srgbClr val="0070C0"/>
              </a:buClr>
              <a:buFont typeface="+mj-lt"/>
              <a:buAutoNum type="arabicPeriod" startAt="23"/>
              <a:defRPr/>
            </a:pPr>
            <a:r>
              <a:rPr lang="en-US" sz="1400" dirty="0">
                <a:latin typeface="+mn-lt"/>
              </a:rPr>
              <a:t>else if (</a:t>
            </a:r>
            <a:r>
              <a:rPr lang="en-US" sz="1400" dirty="0" err="1">
                <a:latin typeface="+mn-lt"/>
              </a:rPr>
              <a:t>strcmp</a:t>
            </a:r>
            <a:r>
              <a:rPr lang="en-US" sz="1400" dirty="0">
                <a:latin typeface="+mn-lt"/>
              </a:rPr>
              <a:t>(type, "double") == 0)   {</a:t>
            </a:r>
          </a:p>
          <a:p>
            <a:pPr marL="342900" indent="-342900">
              <a:buClr>
                <a:srgbClr val="0070C0"/>
              </a:buClr>
              <a:buFont typeface="+mj-lt"/>
              <a:buAutoNum type="arabicPeriod" startAt="23"/>
              <a:defRPr/>
            </a:pPr>
            <a:r>
              <a:rPr lang="en-US" sz="1400" dirty="0">
                <a:latin typeface="+mn-lt"/>
              </a:rPr>
              <a:t>         </a:t>
            </a:r>
            <a:r>
              <a:rPr lang="en-US" sz="1400" dirty="0" err="1">
                <a:latin typeface="+mn-lt"/>
              </a:rPr>
              <a:t>newArr</a:t>
            </a:r>
            <a:r>
              <a:rPr lang="en-US" sz="1400" dirty="0">
                <a:latin typeface="+mn-lt"/>
              </a:rPr>
              <a:t> = (double*)</a:t>
            </a:r>
            <a:r>
              <a:rPr lang="en-US" sz="1400" dirty="0" err="1">
                <a:latin typeface="+mn-lt"/>
              </a:rPr>
              <a:t>malloc</a:t>
            </a:r>
            <a:r>
              <a:rPr lang="en-US" sz="1400" dirty="0">
                <a:latin typeface="+mn-lt"/>
              </a:rPr>
              <a:t>(*size*</a:t>
            </a:r>
            <a:r>
              <a:rPr lang="en-US" sz="1400" dirty="0" err="1">
                <a:latin typeface="+mn-lt"/>
              </a:rPr>
              <a:t>sizeof</a:t>
            </a:r>
            <a:r>
              <a:rPr lang="en-US" sz="1400" dirty="0">
                <a:latin typeface="+mn-lt"/>
              </a:rPr>
              <a:t>(double));</a:t>
            </a:r>
          </a:p>
          <a:p>
            <a:pPr marL="342900" indent="-342900">
              <a:buClr>
                <a:srgbClr val="0070C0"/>
              </a:buClr>
              <a:buFont typeface="+mj-lt"/>
              <a:buAutoNum type="arabicPeriod" startAt="23"/>
              <a:defRPr/>
            </a:pPr>
            <a:r>
              <a:rPr lang="nn-NO" sz="1400" dirty="0">
                <a:latin typeface="+mn-lt"/>
              </a:rPr>
              <a:t>         for (i=0 ; i &lt; *size ; i++)</a:t>
            </a:r>
          </a:p>
          <a:p>
            <a:pPr marL="342900" indent="-342900">
              <a:buClr>
                <a:srgbClr val="0070C0"/>
              </a:buClr>
              <a:buFont typeface="+mj-lt"/>
              <a:buAutoNum type="arabicPeriod" startAt="23"/>
              <a:defRPr/>
            </a:pPr>
            <a:r>
              <a:rPr lang="fr-FR" sz="1400" dirty="0">
                <a:latin typeface="+mn-lt"/>
              </a:rPr>
              <a:t>	   ((double*)</a:t>
            </a:r>
            <a:r>
              <a:rPr lang="fr-FR" sz="1400" dirty="0" err="1">
                <a:latin typeface="+mn-lt"/>
              </a:rPr>
              <a:t>newArr</a:t>
            </a:r>
            <a:r>
              <a:rPr lang="fr-FR" sz="1400" dirty="0">
                <a:latin typeface="+mn-lt"/>
              </a:rPr>
              <a:t>)[i] = </a:t>
            </a:r>
            <a:r>
              <a:rPr lang="fr-FR" sz="1400" dirty="0" err="1">
                <a:latin typeface="+mn-lt"/>
              </a:rPr>
              <a:t>va_arg</a:t>
            </a:r>
            <a:r>
              <a:rPr lang="fr-FR" sz="1400" dirty="0">
                <a:latin typeface="+mn-lt"/>
              </a:rPr>
              <a:t>(</a:t>
            </a:r>
            <a:r>
              <a:rPr lang="fr-FR" sz="1400" dirty="0" err="1">
                <a:latin typeface="+mn-lt"/>
              </a:rPr>
              <a:t>arrays</a:t>
            </a:r>
            <a:r>
              <a:rPr lang="fr-FR" sz="1400" dirty="0">
                <a:latin typeface="+mn-lt"/>
              </a:rPr>
              <a:t>, double*)[0];</a:t>
            </a:r>
          </a:p>
          <a:p>
            <a:pPr marL="342900" indent="-342900">
              <a:buClr>
                <a:srgbClr val="0070C0"/>
              </a:buClr>
              <a:buFont typeface="+mj-lt"/>
              <a:buAutoNum type="arabicPeriod" startAt="23"/>
              <a:defRPr/>
            </a:pPr>
            <a:r>
              <a:rPr lang="en-US" sz="1400" dirty="0">
                <a:latin typeface="+mn-lt"/>
              </a:rPr>
              <a:t>}</a:t>
            </a:r>
          </a:p>
          <a:p>
            <a:pPr marL="342900" indent="-342900">
              <a:buClr>
                <a:srgbClr val="0070C0"/>
              </a:buClr>
              <a:buFont typeface="+mj-lt"/>
              <a:buAutoNum type="arabicPeriod" startAt="23"/>
              <a:defRPr/>
            </a:pPr>
            <a:r>
              <a:rPr lang="en-US" sz="1400" dirty="0">
                <a:latin typeface="+mn-lt"/>
              </a:rPr>
              <a:t>else  </a:t>
            </a:r>
            <a:r>
              <a:rPr lang="en-US" sz="1400" b="1" dirty="0">
                <a:solidFill>
                  <a:srgbClr val="00B050"/>
                </a:solidFill>
                <a:latin typeface="+mn-lt"/>
              </a:rPr>
              <a:t>// invalid array type..</a:t>
            </a:r>
          </a:p>
          <a:p>
            <a:pPr marL="342900" indent="-342900">
              <a:buClr>
                <a:srgbClr val="0070C0"/>
              </a:buClr>
              <a:buFont typeface="+mj-lt"/>
              <a:buAutoNum type="arabicPeriod" startAt="23"/>
              <a:defRPr/>
            </a:pPr>
            <a:r>
              <a:rPr lang="en-US" sz="1400" dirty="0">
                <a:latin typeface="+mn-lt"/>
              </a:rPr>
              <a:t>     </a:t>
            </a:r>
            <a:r>
              <a:rPr lang="en-US" sz="1400" dirty="0" err="1">
                <a:latin typeface="+mn-lt"/>
              </a:rPr>
              <a:t>newArr</a:t>
            </a:r>
            <a:r>
              <a:rPr lang="en-US" sz="1400" dirty="0">
                <a:latin typeface="+mn-lt"/>
              </a:rPr>
              <a:t> = NULL;</a:t>
            </a:r>
          </a:p>
          <a:p>
            <a:pPr marL="342900" indent="-342900">
              <a:buClr>
                <a:srgbClr val="0070C0"/>
              </a:buClr>
              <a:buFont typeface="+mj-lt"/>
              <a:buAutoNum type="arabicPeriod" startAt="23"/>
              <a:defRPr/>
            </a:pPr>
            <a:endParaRPr lang="en-US" sz="1400" dirty="0">
              <a:latin typeface="+mn-lt"/>
            </a:endParaRPr>
          </a:p>
          <a:p>
            <a:pPr marL="342900" indent="-342900">
              <a:buClr>
                <a:srgbClr val="0070C0"/>
              </a:buClr>
              <a:buFont typeface="+mj-lt"/>
              <a:buAutoNum type="arabicPeriod" startAt="23"/>
              <a:defRPr/>
            </a:pPr>
            <a:r>
              <a:rPr lang="en-US" sz="1400" dirty="0" err="1">
                <a:latin typeface="+mn-lt"/>
              </a:rPr>
              <a:t>va_end</a:t>
            </a:r>
            <a:r>
              <a:rPr lang="en-US" sz="1400" dirty="0">
                <a:latin typeface="+mn-lt"/>
              </a:rPr>
              <a:t>(arrays);</a:t>
            </a:r>
          </a:p>
          <a:p>
            <a:pPr marL="342900" indent="-342900">
              <a:buClr>
                <a:srgbClr val="0070C0"/>
              </a:buClr>
              <a:buFont typeface="+mj-lt"/>
              <a:buAutoNum type="arabicPeriod" startAt="23"/>
              <a:defRPr/>
            </a:pPr>
            <a:r>
              <a:rPr lang="en-US" sz="1400" dirty="0">
                <a:latin typeface="+mn-lt"/>
              </a:rPr>
              <a:t>return </a:t>
            </a:r>
            <a:r>
              <a:rPr lang="en-US" sz="1400" dirty="0" err="1">
                <a:latin typeface="+mn-lt"/>
              </a:rPr>
              <a:t>newArr</a:t>
            </a:r>
            <a:r>
              <a:rPr lang="en-US" sz="1400" dirty="0">
                <a:latin typeface="+mn-lt"/>
              </a:rPr>
              <a:t>;</a:t>
            </a:r>
          </a:p>
          <a:p>
            <a:pPr marL="342900" indent="-342900">
              <a:buClr>
                <a:srgbClr val="0070C0"/>
              </a:buClr>
              <a:buFont typeface="+mj-lt"/>
              <a:buAutoNum type="arabicPeriod" startAt="23"/>
              <a:defRPr/>
            </a:pPr>
            <a:r>
              <a:rPr lang="en-US" sz="1400" dirty="0">
                <a:latin typeface="+mn-lt"/>
              </a:rPr>
              <a:t>} </a:t>
            </a:r>
            <a:r>
              <a:rPr lang="en-US" sz="1400" dirty="0">
                <a:solidFill>
                  <a:srgbClr val="00B050"/>
                </a:solidFill>
                <a:latin typeface="+mn-lt"/>
              </a:rPr>
              <a:t>// </a:t>
            </a:r>
            <a:r>
              <a:rPr lang="en-US" sz="1400" dirty="0" err="1">
                <a:solidFill>
                  <a:srgbClr val="00B050"/>
                </a:solidFill>
                <a:latin typeface="+mn-lt"/>
              </a:rPr>
              <a:t>createArrayFromFirstElem</a:t>
            </a:r>
            <a:endParaRPr lang="he-IL" sz="1400" dirty="0">
              <a:solidFill>
                <a:srgbClr val="00B050"/>
              </a:solidFill>
              <a:latin typeface="+mn-lt"/>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he-IL" smtClean="0"/>
              <a:t>מהו </a:t>
            </a:r>
            <a:r>
              <a:rPr lang="en-US" smtClean="0"/>
              <a:t>void*</a:t>
            </a:r>
            <a:endParaRPr lang="he-IL" smtClean="0"/>
          </a:p>
        </p:txBody>
      </p:sp>
      <p:sp>
        <p:nvSpPr>
          <p:cNvPr id="23555" name="Content Placeholder 2"/>
          <p:cNvSpPr>
            <a:spLocks noGrp="1"/>
          </p:cNvSpPr>
          <p:nvPr>
            <p:ph sz="quarter" idx="1"/>
          </p:nvPr>
        </p:nvSpPr>
        <p:spPr/>
        <p:txBody>
          <a:bodyPr/>
          <a:lstStyle/>
          <a:p>
            <a:r>
              <a:rPr lang="he-IL" sz="2800" dirty="0" smtClean="0"/>
              <a:t>ניתן להגדיר משתנה מטיפוס </a:t>
            </a:r>
            <a:r>
              <a:rPr lang="en-US" sz="2800" dirty="0" smtClean="0"/>
              <a:t>void*</a:t>
            </a:r>
            <a:r>
              <a:rPr lang="he-IL" sz="2800" dirty="0" smtClean="0"/>
              <a:t> </a:t>
            </a:r>
          </a:p>
          <a:p>
            <a:pPr lvl="1"/>
            <a:r>
              <a:rPr lang="he-IL" sz="2800" dirty="0" smtClean="0"/>
              <a:t>משתנה כזה יכול להכיל כתובת של משתנה מכל טיפוס</a:t>
            </a:r>
          </a:p>
          <a:p>
            <a:r>
              <a:rPr lang="he-IL" sz="2800" dirty="0" smtClean="0"/>
              <a:t>נשתמש ב- </a:t>
            </a:r>
            <a:r>
              <a:rPr lang="en-US" sz="2800" dirty="0" smtClean="0"/>
              <a:t>void*</a:t>
            </a:r>
            <a:r>
              <a:rPr lang="he-IL" sz="2800" dirty="0" smtClean="0"/>
              <a:t> </a:t>
            </a:r>
            <a:r>
              <a:rPr lang="he-IL" sz="2800" b="1" dirty="0" smtClean="0"/>
              <a:t>כאשר נרצה לכתוב פונקציות כלליות</a:t>
            </a:r>
            <a:r>
              <a:rPr lang="he-IL" sz="2800" dirty="0" smtClean="0"/>
              <a:t>, המבצעות פעולה ללא קשר לטיפוס הנתונים</a:t>
            </a:r>
          </a:p>
          <a:p>
            <a:pPr lvl="1"/>
            <a:r>
              <a:rPr lang="he-IL" sz="2800" dirty="0" smtClean="0"/>
              <a:t>למשל: הפונקציה </a:t>
            </a:r>
            <a:r>
              <a:rPr lang="en-US" sz="2800" dirty="0" smtClean="0"/>
              <a:t>swap</a:t>
            </a:r>
            <a:endParaRPr lang="he-IL" sz="2800" dirty="0" smtClean="0"/>
          </a:p>
          <a:p>
            <a:pPr lvl="1"/>
            <a:r>
              <a:rPr lang="he-IL" sz="1800" dirty="0" smtClean="0"/>
              <a:t>מצביע מסוג </a:t>
            </a:r>
            <a:r>
              <a:rPr lang="en-US" sz="1800" dirty="0" smtClean="0"/>
              <a:t>void*</a:t>
            </a:r>
            <a:r>
              <a:rPr lang="he-IL" sz="1800" dirty="0" smtClean="0"/>
              <a:t> אינו יודע איך "</a:t>
            </a:r>
            <a:r>
              <a:rPr lang="he-IL" sz="1800" b="1" u="sng" dirty="0" smtClean="0"/>
              <a:t>לקפץ</a:t>
            </a:r>
            <a:r>
              <a:rPr lang="he-IL" sz="1800" dirty="0" smtClean="0"/>
              <a:t>" בין טיפוס האיברים שעליהם הוא מצביע ולכן נדרש </a:t>
            </a:r>
            <a:r>
              <a:rPr lang="en-US" sz="1800" dirty="0" smtClean="0"/>
              <a:t>casting </a:t>
            </a:r>
            <a:endParaRPr lang="he-IL" sz="1800" dirty="0" smtClean="0"/>
          </a:p>
          <a:p>
            <a:pPr lvl="1"/>
            <a:r>
              <a:rPr lang="he-IL" sz="1800" dirty="0" smtClean="0"/>
              <a:t>מצביע מסוג </a:t>
            </a:r>
            <a:r>
              <a:rPr lang="en-US" sz="1800" dirty="0" smtClean="0"/>
              <a:t>void*</a:t>
            </a:r>
            <a:r>
              <a:rPr lang="he-IL" sz="1800" dirty="0" smtClean="0"/>
              <a:t> הוא פשוט כתובת לחלקת זיכרון מסוימת כלומר אין לו "שם" ,אין לו את היכולת לדעת על איזה טיפוס הוא מצביע ללא מידע נוסף! בהינתן שזה מבנה לא יהיה ידוע שום דבר על שדותיו הוא תכונותיו.</a:t>
            </a:r>
          </a:p>
          <a:p>
            <a:endParaRPr lang="he-IL" sz="2800"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e-IL" dirty="0" smtClean="0"/>
              <a:t>יצירת ראשי תיבות</a:t>
            </a:r>
            <a:endParaRPr lang="en-US" dirty="0"/>
          </a:p>
        </p:txBody>
      </p:sp>
      <p:sp>
        <p:nvSpPr>
          <p:cNvPr id="24578" name="Content Placeholder 2"/>
          <p:cNvSpPr>
            <a:spLocks noGrp="1"/>
          </p:cNvSpPr>
          <p:nvPr>
            <p:ph sz="quarter" idx="1"/>
          </p:nvPr>
        </p:nvSpPr>
        <p:spPr/>
        <p:txBody>
          <a:bodyPr>
            <a:normAutofit fontScale="85000" lnSpcReduction="10000"/>
          </a:bodyPr>
          <a:lstStyle/>
          <a:p>
            <a:pPr marL="342900" indent="-342900" algn="l" rtl="0">
              <a:spcBef>
                <a:spcPct val="0"/>
              </a:spcBef>
              <a:buFont typeface="Franklin Gothic Book" pitchFamily="34" charset="0"/>
              <a:buAutoNum type="arabicPeriod" startAt="73"/>
            </a:pPr>
            <a:r>
              <a:rPr lang="en-US" sz="1800" dirty="0" smtClean="0"/>
              <a:t>void main()</a:t>
            </a:r>
          </a:p>
          <a:p>
            <a:pPr marL="342900" indent="-342900" algn="l" rtl="0">
              <a:spcBef>
                <a:spcPct val="0"/>
              </a:spcBef>
              <a:buFont typeface="Franklin Gothic Book" pitchFamily="34" charset="0"/>
              <a:buAutoNum type="arabicPeriod" startAt="73"/>
            </a:pPr>
            <a:r>
              <a:rPr lang="he-IL" sz="1800" dirty="0" smtClean="0"/>
              <a:t>}</a:t>
            </a:r>
          </a:p>
          <a:p>
            <a:pPr marL="342900" indent="-342900" algn="l" rtl="0">
              <a:spcBef>
                <a:spcPct val="0"/>
              </a:spcBef>
              <a:buFont typeface="Franklin Gothic Book" pitchFamily="34" charset="0"/>
              <a:buAutoNum type="arabicPeriod" startAt="73"/>
            </a:pPr>
            <a:r>
              <a:rPr lang="en-US" sz="1800" dirty="0" smtClean="0"/>
              <a:t>      </a:t>
            </a:r>
            <a:r>
              <a:rPr lang="he-IL" sz="1800" dirty="0" smtClean="0"/>
              <a:t>}</a:t>
            </a:r>
          </a:p>
          <a:p>
            <a:pPr marL="342900" indent="-342900" algn="l" rtl="0">
              <a:spcBef>
                <a:spcPct val="0"/>
              </a:spcBef>
              <a:buFont typeface="Franklin Gothic Book" pitchFamily="34" charset="0"/>
              <a:buAutoNum type="arabicPeriod" startAt="73"/>
            </a:pPr>
            <a:r>
              <a:rPr lang="en-US" sz="1800" dirty="0" smtClean="0"/>
              <a:t>	int arr1[]={1,2,3}, arr2[]={6,3,7,8,2}, arr3[]={8,7,6,5};</a:t>
            </a:r>
          </a:p>
          <a:p>
            <a:pPr marL="342900" indent="-342900" algn="l" rtl="0">
              <a:spcBef>
                <a:spcPct val="0"/>
              </a:spcBef>
              <a:buFont typeface="Franklin Gothic Book" pitchFamily="34" charset="0"/>
              <a:buAutoNum type="arabicPeriod" startAt="73"/>
            </a:pPr>
            <a:r>
              <a:rPr lang="en-US" sz="1800" dirty="0" smtClean="0"/>
              <a:t>	int size, </a:t>
            </a:r>
            <a:r>
              <a:rPr lang="en-US" sz="1800" dirty="0" err="1" smtClean="0"/>
              <a:t>i</a:t>
            </a:r>
            <a:r>
              <a:rPr lang="en-US" sz="1800" dirty="0" smtClean="0"/>
              <a:t>;</a:t>
            </a:r>
          </a:p>
          <a:p>
            <a:pPr marL="342900" indent="-342900" algn="l" rtl="0">
              <a:spcBef>
                <a:spcPct val="0"/>
              </a:spcBef>
              <a:buFont typeface="Franklin Gothic Book" pitchFamily="34" charset="0"/>
              <a:buAutoNum type="arabicPeriod" startAt="73"/>
            </a:pPr>
            <a:r>
              <a:rPr lang="en-US" sz="1800" dirty="0" smtClean="0"/>
              <a:t>	int* </a:t>
            </a:r>
            <a:r>
              <a:rPr lang="en-US" sz="1800" dirty="0" err="1" smtClean="0"/>
              <a:t>newArr</a:t>
            </a:r>
            <a:r>
              <a:rPr lang="en-US" sz="1800" dirty="0" smtClean="0"/>
              <a:t> = </a:t>
            </a:r>
            <a:r>
              <a:rPr lang="en-US" sz="1800" dirty="0" err="1" smtClean="0"/>
              <a:t>createArrayFromFirstElem</a:t>
            </a:r>
            <a:r>
              <a:rPr lang="en-US" sz="1800" dirty="0" smtClean="0"/>
              <a:t>("int", &amp;size, arr1, arr2, arr3, NULL);</a:t>
            </a:r>
          </a:p>
          <a:p>
            <a:pPr marL="342900" indent="-342900" algn="l" rtl="0">
              <a:spcBef>
                <a:spcPct val="0"/>
              </a:spcBef>
              <a:buFont typeface="Franklin Gothic Book" pitchFamily="34" charset="0"/>
              <a:buAutoNum type="arabicPeriod" startAt="73"/>
            </a:pPr>
            <a:r>
              <a:rPr lang="nn-NO" sz="1800" dirty="0" smtClean="0"/>
              <a:t>	for (i=0 ; i &lt; size ; i++)</a:t>
            </a:r>
          </a:p>
          <a:p>
            <a:pPr marL="342900" indent="-342900" algn="l" rtl="0">
              <a:spcBef>
                <a:spcPct val="0"/>
              </a:spcBef>
              <a:buFont typeface="Franklin Gothic Book" pitchFamily="34" charset="0"/>
              <a:buAutoNum type="arabicPeriod" startAt="73"/>
            </a:pPr>
            <a:r>
              <a:rPr lang="en-US" sz="1800" dirty="0" smtClean="0"/>
              <a:t>                 printf("%d ", </a:t>
            </a:r>
            <a:r>
              <a:rPr lang="en-US" sz="1800" dirty="0" err="1" smtClean="0"/>
              <a:t>newArr</a:t>
            </a:r>
            <a:r>
              <a:rPr lang="en-US" sz="1800" dirty="0" smtClean="0"/>
              <a:t>[</a:t>
            </a:r>
            <a:r>
              <a:rPr lang="en-US" sz="1800" dirty="0" err="1" smtClean="0"/>
              <a:t>i</a:t>
            </a:r>
            <a:r>
              <a:rPr lang="en-US" sz="1800" dirty="0" smtClean="0"/>
              <a:t>]);</a:t>
            </a:r>
          </a:p>
          <a:p>
            <a:pPr marL="342900" indent="-342900" algn="l" rtl="0">
              <a:spcBef>
                <a:spcPct val="0"/>
              </a:spcBef>
              <a:buFont typeface="Franklin Gothic Book" pitchFamily="34" charset="0"/>
              <a:buAutoNum type="arabicPeriod" startAt="73"/>
            </a:pPr>
            <a:r>
              <a:rPr lang="en-US" sz="1800" dirty="0" smtClean="0"/>
              <a:t>	printf("\n");</a:t>
            </a:r>
          </a:p>
          <a:p>
            <a:pPr marL="342900" indent="-342900" algn="l" rtl="0">
              <a:spcBef>
                <a:spcPct val="0"/>
              </a:spcBef>
              <a:buFont typeface="Franklin Gothic Book" pitchFamily="34" charset="0"/>
              <a:buAutoNum type="arabicPeriod" startAt="73"/>
            </a:pPr>
            <a:r>
              <a:rPr lang="en-US" sz="1800" dirty="0" smtClean="0"/>
              <a:t>	free(</a:t>
            </a:r>
            <a:r>
              <a:rPr lang="en-US" sz="1800" dirty="0" err="1" smtClean="0"/>
              <a:t>newArr</a:t>
            </a:r>
            <a:r>
              <a:rPr lang="en-US" sz="1800" dirty="0" smtClean="0"/>
              <a:t>);</a:t>
            </a:r>
          </a:p>
          <a:p>
            <a:pPr marL="342900" indent="-342900" algn="l" rtl="0">
              <a:spcBef>
                <a:spcPct val="0"/>
              </a:spcBef>
              <a:buFont typeface="Franklin Gothic Book" pitchFamily="34" charset="0"/>
              <a:buAutoNum type="arabicPeriod" startAt="73"/>
            </a:pPr>
            <a:r>
              <a:rPr lang="he-IL" sz="1800" dirty="0" smtClean="0"/>
              <a:t>{     </a:t>
            </a:r>
          </a:p>
          <a:p>
            <a:pPr marL="342900" indent="-342900" algn="l" rtl="0">
              <a:spcBef>
                <a:spcPct val="0"/>
              </a:spcBef>
              <a:buFont typeface="Franklin Gothic Book" pitchFamily="34" charset="0"/>
              <a:buAutoNum type="arabicPeriod" startAt="73"/>
            </a:pPr>
            <a:r>
              <a:rPr lang="en-US" sz="1800" dirty="0" smtClean="0"/>
              <a:t> </a:t>
            </a:r>
            <a:endParaRPr lang="he-IL" sz="1800" dirty="0" smtClean="0"/>
          </a:p>
          <a:p>
            <a:pPr marL="342900" indent="-342900" algn="l" rtl="0">
              <a:spcBef>
                <a:spcPct val="0"/>
              </a:spcBef>
              <a:buFont typeface="Franklin Gothic Book" pitchFamily="34" charset="0"/>
              <a:buAutoNum type="arabicPeriod" startAt="73"/>
            </a:pPr>
            <a:r>
              <a:rPr lang="he-IL" sz="1800" dirty="0" smtClean="0"/>
              <a:t>    }     </a:t>
            </a:r>
          </a:p>
          <a:p>
            <a:pPr marL="342900" indent="-342900" algn="l" rtl="0">
              <a:spcBef>
                <a:spcPct val="0"/>
              </a:spcBef>
              <a:buFont typeface="Franklin Gothic Book" pitchFamily="34" charset="0"/>
              <a:buAutoNum type="arabicPeriod" startAt="73"/>
            </a:pPr>
            <a:r>
              <a:rPr lang="en-US" sz="1800" dirty="0" smtClean="0"/>
              <a:t>	char str1[]="</a:t>
            </a:r>
            <a:r>
              <a:rPr lang="en-US" sz="1800" dirty="0" err="1" smtClean="0"/>
              <a:t>Gogo</a:t>
            </a:r>
            <a:r>
              <a:rPr lang="en-US" sz="1800" dirty="0" smtClean="0"/>
              <a:t>", str2[]="</a:t>
            </a:r>
            <a:r>
              <a:rPr lang="en-US" sz="1800" dirty="0" err="1" smtClean="0"/>
              <a:t>Ooops</a:t>
            </a:r>
            <a:r>
              <a:rPr lang="en-US" sz="1800" dirty="0" smtClean="0"/>
              <a:t>!", str3[]="Orange", str4[]="Ding-Dong!";</a:t>
            </a:r>
          </a:p>
          <a:p>
            <a:pPr marL="342900" indent="-342900" algn="l" rtl="0">
              <a:spcBef>
                <a:spcPct val="0"/>
              </a:spcBef>
              <a:buFont typeface="Franklin Gothic Book" pitchFamily="34" charset="0"/>
              <a:buAutoNum type="arabicPeriod" startAt="73"/>
            </a:pPr>
            <a:r>
              <a:rPr lang="en-US" sz="1800" dirty="0" smtClean="0"/>
              <a:t>	int size, </a:t>
            </a:r>
            <a:r>
              <a:rPr lang="en-US" sz="1800" dirty="0" err="1" smtClean="0"/>
              <a:t>i</a:t>
            </a:r>
            <a:r>
              <a:rPr lang="en-US" sz="1800" dirty="0" smtClean="0"/>
              <a:t>;</a:t>
            </a:r>
          </a:p>
          <a:p>
            <a:pPr marL="342900" indent="-342900" algn="l" rtl="0">
              <a:spcBef>
                <a:spcPct val="0"/>
              </a:spcBef>
              <a:buFont typeface="Franklin Gothic Book" pitchFamily="34" charset="0"/>
              <a:buAutoNum type="arabicPeriod" startAt="73"/>
            </a:pPr>
            <a:r>
              <a:rPr lang="en-US" sz="1800" dirty="0" smtClean="0"/>
              <a:t>	char* </a:t>
            </a:r>
            <a:r>
              <a:rPr lang="en-US" sz="1800" dirty="0" err="1" smtClean="0"/>
              <a:t>newArr</a:t>
            </a:r>
            <a:r>
              <a:rPr lang="en-US" sz="1800" dirty="0" smtClean="0"/>
              <a:t> = </a:t>
            </a:r>
            <a:r>
              <a:rPr lang="en-US" sz="1800" dirty="0" err="1" smtClean="0"/>
              <a:t>createArrayFromFirstElem</a:t>
            </a:r>
            <a:r>
              <a:rPr lang="en-US" sz="1800" dirty="0" smtClean="0"/>
              <a:t>("char", &amp;size, str1, str2, str3, str4, NULL);</a:t>
            </a:r>
          </a:p>
          <a:p>
            <a:pPr marL="342900" indent="-342900" algn="l" rtl="0">
              <a:spcBef>
                <a:spcPct val="0"/>
              </a:spcBef>
              <a:buFont typeface="Franklin Gothic Book" pitchFamily="34" charset="0"/>
              <a:buAutoNum type="arabicPeriod" startAt="73"/>
            </a:pPr>
            <a:r>
              <a:rPr lang="nn-NO" sz="1800" dirty="0" smtClean="0"/>
              <a:t>	for (i=0 ; i &lt; size ; i++)</a:t>
            </a:r>
          </a:p>
          <a:p>
            <a:pPr marL="342900" indent="-342900" algn="l" rtl="0">
              <a:spcBef>
                <a:spcPct val="0"/>
              </a:spcBef>
              <a:buFont typeface="Franklin Gothic Book" pitchFamily="34" charset="0"/>
              <a:buAutoNum type="arabicPeriod" startAt="73"/>
            </a:pPr>
            <a:r>
              <a:rPr lang="en-US" sz="1800" dirty="0" smtClean="0"/>
              <a:t>	       printf("%c ", </a:t>
            </a:r>
            <a:r>
              <a:rPr lang="en-US" sz="1800" dirty="0" err="1" smtClean="0"/>
              <a:t>newArr</a:t>
            </a:r>
            <a:r>
              <a:rPr lang="en-US" sz="1800" dirty="0" smtClean="0"/>
              <a:t>[</a:t>
            </a:r>
            <a:r>
              <a:rPr lang="en-US" sz="1800" dirty="0" err="1" smtClean="0"/>
              <a:t>i</a:t>
            </a:r>
            <a:r>
              <a:rPr lang="en-US" sz="1800" dirty="0" smtClean="0"/>
              <a:t>]);</a:t>
            </a:r>
          </a:p>
          <a:p>
            <a:pPr marL="342900" indent="-342900" algn="l" rtl="0">
              <a:spcBef>
                <a:spcPct val="0"/>
              </a:spcBef>
              <a:buFont typeface="Franklin Gothic Book" pitchFamily="34" charset="0"/>
              <a:buAutoNum type="arabicPeriod" startAt="73"/>
            </a:pPr>
            <a:r>
              <a:rPr lang="en-US" sz="1800" dirty="0" smtClean="0"/>
              <a:t>	printf("\n");</a:t>
            </a:r>
          </a:p>
          <a:p>
            <a:pPr marL="342900" indent="-342900" algn="l" rtl="0">
              <a:spcBef>
                <a:spcPct val="0"/>
              </a:spcBef>
              <a:buFont typeface="Franklin Gothic Book" pitchFamily="34" charset="0"/>
              <a:buAutoNum type="arabicPeriod" startAt="73"/>
            </a:pPr>
            <a:r>
              <a:rPr lang="en-US" sz="1800" dirty="0" smtClean="0"/>
              <a:t>	free(</a:t>
            </a:r>
            <a:r>
              <a:rPr lang="en-US" sz="1800" dirty="0" err="1" smtClean="0"/>
              <a:t>newArr</a:t>
            </a:r>
            <a:r>
              <a:rPr lang="en-US" sz="1800" dirty="0" smtClean="0"/>
              <a:t>);</a:t>
            </a:r>
          </a:p>
          <a:p>
            <a:pPr marL="342900" indent="-342900" algn="l" rtl="0">
              <a:spcBef>
                <a:spcPct val="0"/>
              </a:spcBef>
              <a:buFont typeface="Franklin Gothic Book" pitchFamily="34" charset="0"/>
              <a:buAutoNum type="arabicPeriod" startAt="73"/>
            </a:pPr>
            <a:r>
              <a:rPr lang="he-IL" sz="1800" dirty="0" smtClean="0"/>
              <a:t>{     </a:t>
            </a:r>
          </a:p>
          <a:p>
            <a:pPr marL="342900" indent="-342900" algn="l" rtl="0">
              <a:spcBef>
                <a:spcPct val="0"/>
              </a:spcBef>
              <a:buFont typeface="Franklin Gothic Book" pitchFamily="34" charset="0"/>
              <a:buAutoNum type="arabicPeriod" startAt="73"/>
            </a:pPr>
            <a:r>
              <a:rPr lang="he-IL" sz="1800" dirty="0" smtClean="0"/>
              <a:t>{</a:t>
            </a:r>
          </a:p>
          <a:p>
            <a:pPr marL="342900" indent="-342900" algn="l" rtl="0">
              <a:spcBef>
                <a:spcPct val="0"/>
              </a:spcBef>
              <a:buFont typeface="Franklin Gothic Book" pitchFamily="34" charset="0"/>
              <a:buAutoNum type="arabicPeriod" startAt="73"/>
            </a:pPr>
            <a:endParaRPr lang="he-IL" sz="1800" dirty="0" smtClean="0"/>
          </a:p>
        </p:txBody>
      </p:sp>
      <p:pic>
        <p:nvPicPr>
          <p:cNvPr id="24581" name="Picture 2"/>
          <p:cNvPicPr>
            <a:picLocks noChangeAspect="1" noChangeArrowheads="1"/>
          </p:cNvPicPr>
          <p:nvPr/>
        </p:nvPicPr>
        <p:blipFill>
          <a:blip r:embed="rId2" cstate="print"/>
          <a:srcRect/>
          <a:stretch>
            <a:fillRect/>
          </a:stretch>
        </p:blipFill>
        <p:spPr bwMode="auto">
          <a:xfrm>
            <a:off x="2051720" y="5517232"/>
            <a:ext cx="6096000" cy="1114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endParaRPr lang="he-IL"/>
          </a:p>
        </p:txBody>
      </p:sp>
      <p:pic>
        <p:nvPicPr>
          <p:cNvPr id="4" name="מציין מיקום תוכן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 y="0"/>
            <a:ext cx="9144000" cy="7461448"/>
          </a:xfrm>
        </p:spPr>
      </p:pic>
    </p:spTree>
    <p:extLst>
      <p:ext uri="{BB962C8B-B14F-4D97-AF65-F5344CB8AC3E}">
        <p14:creationId xmlns:p14="http://schemas.microsoft.com/office/powerpoint/2010/main" val="16496367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endParaRPr lang="he-IL"/>
          </a:p>
        </p:txBody>
      </p:sp>
      <p:pic>
        <p:nvPicPr>
          <p:cNvPr id="4" name="מציין מיקום תוכן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0" y="0"/>
            <a:ext cx="9144000" cy="7317431"/>
          </a:xfrm>
        </p:spPr>
      </p:pic>
    </p:spTree>
    <p:extLst>
      <p:ext uri="{BB962C8B-B14F-4D97-AF65-F5344CB8AC3E}">
        <p14:creationId xmlns:p14="http://schemas.microsoft.com/office/powerpoint/2010/main" val="25264926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ראה גם שימוש </a:t>
            </a:r>
            <a:r>
              <a:rPr lang="he-IL" dirty="0" smtClean="0"/>
              <a:t>ב- </a:t>
            </a:r>
            <a:r>
              <a:rPr lang="en-US" dirty="0" err="1" smtClean="0"/>
              <a:t>variadic</a:t>
            </a:r>
            <a:r>
              <a:rPr lang="en-US" dirty="0" smtClean="0"/>
              <a:t> </a:t>
            </a:r>
            <a:r>
              <a:rPr lang="en-US" dirty="0"/>
              <a:t>macros</a:t>
            </a:r>
            <a:endParaRPr lang="he-IL" dirty="0"/>
          </a:p>
        </p:txBody>
      </p:sp>
      <p:sp>
        <p:nvSpPr>
          <p:cNvPr id="3" name="מציין מיקום תוכן 2"/>
          <p:cNvSpPr>
            <a:spLocks noGrp="1"/>
          </p:cNvSpPr>
          <p:nvPr>
            <p:ph sz="quarter" idx="1"/>
          </p:nvPr>
        </p:nvSpPr>
        <p:spPr/>
        <p:txBody>
          <a:bodyPr/>
          <a:lstStyle/>
          <a:p>
            <a:r>
              <a:rPr lang="en-US" dirty="0">
                <a:hlinkClick r:id="rId2"/>
              </a:rPr>
              <a:t>http://</a:t>
            </a:r>
            <a:r>
              <a:rPr lang="en-US" dirty="0" smtClean="0">
                <a:hlinkClick r:id="rId2"/>
              </a:rPr>
              <a:t>gcc.gnu.org/onlinedocs/cpp/Variadic-Macros.html#Variadic-Macros</a:t>
            </a:r>
            <a:endParaRPr lang="he-IL" dirty="0" smtClean="0"/>
          </a:p>
          <a:p>
            <a:endParaRPr lang="he-IL" dirty="0"/>
          </a:p>
          <a:p>
            <a:r>
              <a:rPr lang="en-US" dirty="0">
                <a:hlinkClick r:id="rId3"/>
              </a:rPr>
              <a:t>http://</a:t>
            </a:r>
            <a:r>
              <a:rPr lang="en-US" dirty="0" smtClean="0">
                <a:hlinkClick r:id="rId3"/>
              </a:rPr>
              <a:t>msdn.microsoft.com/en-us/library/ms177415.aspx</a:t>
            </a:r>
            <a:endParaRPr lang="he-IL" dirty="0" smtClean="0"/>
          </a:p>
          <a:p>
            <a:endParaRPr lang="he-IL" dirty="0"/>
          </a:p>
          <a:p>
            <a:r>
              <a:rPr lang="en-US" dirty="0">
                <a:hlinkClick r:id="rId4"/>
              </a:rPr>
              <a:t>http://en.wikipedia.org/wiki/Variadic_macro</a:t>
            </a:r>
            <a:endParaRPr lang="he-IL" dirty="0" smtClean="0"/>
          </a:p>
          <a:p>
            <a:endParaRPr lang="he-IL" dirty="0" smtClean="0"/>
          </a:p>
          <a:p>
            <a:r>
              <a:rPr lang="en-US">
                <a:hlinkClick r:id="rId5"/>
              </a:rPr>
              <a:t>http://stackoverflow.com/questions/679979/how-to-make-a-variadic-macro-variable-number-of-arguments</a:t>
            </a:r>
            <a:endParaRPr lang="he-IL" dirty="0"/>
          </a:p>
        </p:txBody>
      </p:sp>
    </p:spTree>
    <p:extLst>
      <p:ext uri="{BB962C8B-B14F-4D97-AF65-F5344CB8AC3E}">
        <p14:creationId xmlns:p14="http://schemas.microsoft.com/office/powerpoint/2010/main" val="25212978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endParaRPr lang="he-IL"/>
          </a:p>
        </p:txBody>
      </p:sp>
      <p:pic>
        <p:nvPicPr>
          <p:cNvPr id="5" name="תמונה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0192" y="0"/>
            <a:ext cx="2843808" cy="2924944"/>
          </a:xfrm>
          <a:prstGeom prst="rect">
            <a:avLst/>
          </a:prstGeom>
        </p:spPr>
      </p:pic>
      <p:pic>
        <p:nvPicPr>
          <p:cNvPr id="6" name="מציין מיקום תוכן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0" y="0"/>
            <a:ext cx="9144000" cy="4725144"/>
          </a:xfrm>
        </p:spPr>
      </p:pic>
    </p:spTree>
    <p:extLst>
      <p:ext uri="{BB962C8B-B14F-4D97-AF65-F5344CB8AC3E}">
        <p14:creationId xmlns:p14="http://schemas.microsoft.com/office/powerpoint/2010/main" val="37017900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endParaRPr lang="he-IL"/>
          </a:p>
        </p:txBody>
      </p:sp>
      <p:sp>
        <p:nvSpPr>
          <p:cNvPr id="3" name="מציין מיקום תוכן 2"/>
          <p:cNvSpPr>
            <a:spLocks noGrp="1"/>
          </p:cNvSpPr>
          <p:nvPr>
            <p:ph sz="quarter" idx="1"/>
          </p:nvPr>
        </p:nvSpPr>
        <p:spPr/>
        <p:txBody>
          <a:bodyPr/>
          <a:lstStyle/>
          <a:p>
            <a:endParaRPr lang="he-IL"/>
          </a:p>
        </p:txBody>
      </p:sp>
      <p:pic>
        <p:nvPicPr>
          <p:cNvPr id="4" name="מציין מיקום תוכן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828"/>
            <a:ext cx="9032177" cy="6829172"/>
          </a:xfrm>
          <a:prstGeom prst="rect">
            <a:avLst/>
          </a:prstGeom>
        </p:spPr>
      </p:pic>
    </p:spTree>
    <p:extLst>
      <p:ext uri="{BB962C8B-B14F-4D97-AF65-F5344CB8AC3E}">
        <p14:creationId xmlns:p14="http://schemas.microsoft.com/office/powerpoint/2010/main" val="24861862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he-IL" dirty="0" smtClean="0"/>
              <a:t>ביחידה זו למדנו:</a:t>
            </a:r>
            <a:endParaRPr lang="en-US" dirty="0" smtClean="0"/>
          </a:p>
        </p:txBody>
      </p:sp>
      <p:sp>
        <p:nvSpPr>
          <p:cNvPr id="12291" name="Content Placeholder 2"/>
          <p:cNvSpPr>
            <a:spLocks noGrp="1"/>
          </p:cNvSpPr>
          <p:nvPr>
            <p:ph sz="quarter" idx="1"/>
          </p:nvPr>
        </p:nvSpPr>
        <p:spPr/>
        <p:txBody>
          <a:bodyPr>
            <a:normAutofit fontScale="85000" lnSpcReduction="20000"/>
          </a:bodyPr>
          <a:lstStyle/>
          <a:p>
            <a:pPr eaLnBrk="1" hangingPunct="1">
              <a:lnSpc>
                <a:spcPct val="90000"/>
              </a:lnSpc>
            </a:pPr>
            <a:r>
              <a:rPr lang="he-IL" sz="3200" dirty="0" smtClean="0"/>
              <a:t>תזכורת מצביעים</a:t>
            </a:r>
          </a:p>
          <a:p>
            <a:pPr eaLnBrk="1" hangingPunct="1">
              <a:lnSpc>
                <a:spcPct val="90000"/>
              </a:lnSpc>
            </a:pPr>
            <a:r>
              <a:rPr lang="he-IL" sz="3200" dirty="0" smtClean="0"/>
              <a:t>מצביעים ומחרוזות</a:t>
            </a:r>
          </a:p>
          <a:p>
            <a:pPr eaLnBrk="1" hangingPunct="1">
              <a:lnSpc>
                <a:spcPct val="90000"/>
              </a:lnSpc>
            </a:pPr>
            <a:r>
              <a:rPr lang="he-IL" sz="3200" dirty="0" smtClean="0"/>
              <a:t>המרות בין מצביעים</a:t>
            </a:r>
          </a:p>
          <a:p>
            <a:pPr eaLnBrk="1" hangingPunct="1">
              <a:lnSpc>
                <a:spcPct val="90000"/>
              </a:lnSpc>
            </a:pPr>
            <a:r>
              <a:rPr lang="he-IL" sz="3200" dirty="0" smtClean="0"/>
              <a:t>המצביע </a:t>
            </a:r>
            <a:r>
              <a:rPr lang="en-US" sz="3200" dirty="0" smtClean="0"/>
              <a:t>void*</a:t>
            </a:r>
            <a:endParaRPr lang="he-IL" sz="3200" dirty="0" smtClean="0"/>
          </a:p>
          <a:p>
            <a:pPr>
              <a:lnSpc>
                <a:spcPct val="90000"/>
              </a:lnSpc>
            </a:pPr>
            <a:r>
              <a:rPr lang="he-IL" sz="2800" dirty="0" smtClean="0"/>
              <a:t>מהו מצביע לפונקציה</a:t>
            </a:r>
          </a:p>
          <a:p>
            <a:pPr>
              <a:lnSpc>
                <a:spcPct val="90000"/>
              </a:lnSpc>
            </a:pPr>
            <a:r>
              <a:rPr lang="he-IL" sz="2800" dirty="0" smtClean="0"/>
              <a:t>שימושים במצביע לפונקציה</a:t>
            </a:r>
          </a:p>
          <a:p>
            <a:pPr>
              <a:lnSpc>
                <a:spcPct val="90000"/>
              </a:lnSpc>
            </a:pPr>
            <a:r>
              <a:rPr lang="he-IL" sz="2800" dirty="0" smtClean="0"/>
              <a:t>הפונקציה </a:t>
            </a:r>
            <a:r>
              <a:rPr lang="en-US" sz="2800" dirty="0" smtClean="0"/>
              <a:t>atexit</a:t>
            </a:r>
            <a:endParaRPr lang="he-IL" sz="2800" dirty="0" smtClean="0"/>
          </a:p>
          <a:p>
            <a:pPr>
              <a:lnSpc>
                <a:spcPct val="90000"/>
              </a:lnSpc>
            </a:pPr>
            <a:r>
              <a:rPr lang="he-IL" sz="2800" dirty="0" smtClean="0"/>
              <a:t>מערך של מצביעים לפונקציות</a:t>
            </a:r>
          </a:p>
          <a:p>
            <a:pPr>
              <a:lnSpc>
                <a:spcPct val="90000"/>
              </a:lnSpc>
            </a:pPr>
            <a:r>
              <a:rPr lang="he-IL" sz="2800" dirty="0" smtClean="0"/>
              <a:t>שילוב מצביע לפונקציה עם </a:t>
            </a:r>
            <a:r>
              <a:rPr lang="en-US" sz="2800" dirty="0" smtClean="0"/>
              <a:t>void*</a:t>
            </a:r>
            <a:endParaRPr lang="he-IL" sz="2800" dirty="0" smtClean="0"/>
          </a:p>
          <a:p>
            <a:pPr>
              <a:lnSpc>
                <a:spcPct val="90000"/>
              </a:lnSpc>
            </a:pPr>
            <a:r>
              <a:rPr lang="he-IL" sz="2800" dirty="0" smtClean="0"/>
              <a:t>הפונקציות </a:t>
            </a:r>
            <a:r>
              <a:rPr lang="en-US" sz="2800" dirty="0" err="1" smtClean="0"/>
              <a:t>qsort</a:t>
            </a:r>
            <a:r>
              <a:rPr lang="he-IL" sz="2800" dirty="0" smtClean="0"/>
              <a:t> ו- </a:t>
            </a:r>
            <a:r>
              <a:rPr lang="en-US" sz="2800" dirty="0" err="1" smtClean="0"/>
              <a:t>bsearch</a:t>
            </a:r>
            <a:endParaRPr lang="en-US" sz="2800" dirty="0" smtClean="0"/>
          </a:p>
          <a:p>
            <a:pPr>
              <a:lnSpc>
                <a:spcPct val="90000"/>
              </a:lnSpc>
            </a:pPr>
            <a:r>
              <a:rPr lang="en-US" sz="2800" dirty="0" err="1" smtClean="0"/>
              <a:t>Enum</a:t>
            </a:r>
            <a:endParaRPr lang="he-IL" sz="2800" dirty="0" smtClean="0"/>
          </a:p>
          <a:p>
            <a:pPr>
              <a:lnSpc>
                <a:spcPct val="90000"/>
              </a:lnSpc>
            </a:pPr>
            <a:r>
              <a:rPr lang="he-IL" sz="3200" dirty="0" smtClean="0"/>
              <a:t>מהי </a:t>
            </a:r>
            <a:r>
              <a:rPr lang="en-US" sz="3200" dirty="0" smtClean="0"/>
              <a:t>Variadic Function</a:t>
            </a:r>
            <a:endParaRPr lang="he-IL" sz="3200" dirty="0" smtClean="0"/>
          </a:p>
          <a:p>
            <a:pPr>
              <a:lnSpc>
                <a:spcPct val="90000"/>
              </a:lnSpc>
            </a:pPr>
            <a:r>
              <a:rPr lang="he-IL" sz="3200" dirty="0" smtClean="0"/>
              <a:t>השימוש ב-</a:t>
            </a:r>
            <a:r>
              <a:rPr lang="en-US" sz="3200" dirty="0" smtClean="0"/>
              <a:t> </a:t>
            </a:r>
            <a:r>
              <a:rPr lang="he-IL" sz="3200" dirty="0" smtClean="0"/>
              <a:t> </a:t>
            </a:r>
            <a:r>
              <a:rPr lang="en-US" sz="3200" dirty="0" err="1" smtClean="0"/>
              <a:t>va_list</a:t>
            </a:r>
            <a:r>
              <a:rPr lang="en-US" sz="3200" dirty="0" smtClean="0"/>
              <a:t>, </a:t>
            </a:r>
            <a:r>
              <a:rPr lang="en-US" sz="3200" dirty="0" err="1" smtClean="0"/>
              <a:t>va_start</a:t>
            </a:r>
            <a:r>
              <a:rPr lang="en-US" sz="3200" dirty="0" smtClean="0"/>
              <a:t>, </a:t>
            </a:r>
            <a:r>
              <a:rPr lang="en-US" sz="3200" dirty="0" err="1" smtClean="0"/>
              <a:t>va_arg</a:t>
            </a:r>
            <a:r>
              <a:rPr lang="en-US" sz="3200" dirty="0" smtClean="0"/>
              <a:t>, </a:t>
            </a:r>
            <a:r>
              <a:rPr lang="en-US" sz="3200" dirty="0" err="1" smtClean="0"/>
              <a:t>va_end</a:t>
            </a:r>
            <a:endParaRPr lang="en-US" sz="3000" dirty="0" smtClean="0"/>
          </a:p>
          <a:p>
            <a:pPr>
              <a:lnSpc>
                <a:spcPct val="90000"/>
              </a:lnSpc>
            </a:pPr>
            <a:endParaRPr lang="he-IL" sz="28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he-IL" smtClean="0"/>
              <a:t>דוגמא: הפונקציה </a:t>
            </a:r>
            <a:r>
              <a:rPr lang="en-US" smtClean="0"/>
              <a:t>swap</a:t>
            </a:r>
            <a:endParaRPr lang="he-IL" smtClean="0"/>
          </a:p>
        </p:txBody>
      </p:sp>
      <p:sp>
        <p:nvSpPr>
          <p:cNvPr id="24579" name="Content Placeholder 2"/>
          <p:cNvSpPr>
            <a:spLocks noGrp="1"/>
          </p:cNvSpPr>
          <p:nvPr>
            <p:ph sz="quarter" idx="1"/>
          </p:nvPr>
        </p:nvSpPr>
        <p:spPr/>
        <p:txBody>
          <a:bodyPr>
            <a:normAutofit fontScale="92500" lnSpcReduction="20000"/>
          </a:bodyPr>
          <a:lstStyle/>
          <a:p>
            <a:r>
              <a:rPr lang="he-IL" dirty="0" smtClean="0"/>
              <a:t>כדי להחליף בין 2 מספרים שלמים היינו כותבים את הפונקציה הבאה:</a:t>
            </a:r>
          </a:p>
          <a:p>
            <a:pPr algn="l" rtl="0">
              <a:spcBef>
                <a:spcPct val="0"/>
              </a:spcBef>
              <a:buFont typeface="Wingdings 2" pitchFamily="18" charset="2"/>
              <a:buNone/>
            </a:pPr>
            <a:r>
              <a:rPr lang="en-US" dirty="0" smtClean="0"/>
              <a:t>void </a:t>
            </a:r>
            <a:r>
              <a:rPr lang="en-US" dirty="0" err="1" smtClean="0"/>
              <a:t>swapInt</a:t>
            </a:r>
            <a:r>
              <a:rPr lang="en-US" dirty="0" smtClean="0"/>
              <a:t>(int*  a, int*  b)</a:t>
            </a:r>
          </a:p>
          <a:p>
            <a:pPr algn="l" rtl="0">
              <a:spcBef>
                <a:spcPct val="0"/>
              </a:spcBef>
              <a:buFont typeface="Wingdings 2" pitchFamily="18" charset="2"/>
              <a:buNone/>
            </a:pPr>
            <a:r>
              <a:rPr lang="en-US" dirty="0" smtClean="0"/>
              <a:t>{</a:t>
            </a:r>
          </a:p>
          <a:p>
            <a:pPr algn="l" rtl="0">
              <a:spcBef>
                <a:spcPct val="0"/>
              </a:spcBef>
              <a:buFont typeface="Wingdings 2" pitchFamily="18" charset="2"/>
              <a:buNone/>
            </a:pPr>
            <a:r>
              <a:rPr lang="en-US" dirty="0" smtClean="0"/>
              <a:t>	int temp = *a;</a:t>
            </a:r>
          </a:p>
          <a:p>
            <a:pPr algn="l" rtl="0">
              <a:spcBef>
                <a:spcPct val="0"/>
              </a:spcBef>
              <a:buFont typeface="Wingdings 2" pitchFamily="18" charset="2"/>
              <a:buNone/>
            </a:pPr>
            <a:r>
              <a:rPr lang="en-US" dirty="0" smtClean="0"/>
              <a:t>	*a = *b;</a:t>
            </a:r>
          </a:p>
          <a:p>
            <a:pPr algn="l" rtl="0">
              <a:spcBef>
                <a:spcPct val="0"/>
              </a:spcBef>
              <a:buFont typeface="Wingdings 2" pitchFamily="18" charset="2"/>
              <a:buNone/>
            </a:pPr>
            <a:r>
              <a:rPr lang="en-US" dirty="0" smtClean="0"/>
              <a:t>	*b = temp</a:t>
            </a:r>
          </a:p>
          <a:p>
            <a:pPr algn="l" rtl="0">
              <a:spcBef>
                <a:spcPct val="0"/>
              </a:spcBef>
              <a:buFont typeface="Wingdings 2" pitchFamily="18" charset="2"/>
              <a:buNone/>
            </a:pPr>
            <a:r>
              <a:rPr lang="en-US" dirty="0" smtClean="0"/>
              <a:t>}</a:t>
            </a:r>
          </a:p>
          <a:p>
            <a:r>
              <a:rPr lang="he-IL" dirty="0" smtClean="0"/>
              <a:t>כדי להחליף בין 2 תווים היינו כותבים את הפונקציה הבאה:</a:t>
            </a:r>
          </a:p>
          <a:p>
            <a:pPr algn="l" rtl="0">
              <a:spcBef>
                <a:spcPct val="0"/>
              </a:spcBef>
              <a:buFont typeface="Wingdings 2" pitchFamily="18" charset="2"/>
              <a:buNone/>
            </a:pPr>
            <a:endParaRPr lang="he-IL" dirty="0" smtClean="0"/>
          </a:p>
          <a:p>
            <a:pPr algn="l" rtl="0">
              <a:spcBef>
                <a:spcPct val="0"/>
              </a:spcBef>
              <a:buFont typeface="Wingdings 2" pitchFamily="18" charset="2"/>
              <a:buNone/>
            </a:pPr>
            <a:r>
              <a:rPr lang="en-US" dirty="0" smtClean="0"/>
              <a:t>void </a:t>
            </a:r>
            <a:r>
              <a:rPr lang="en-US" dirty="0" err="1" smtClean="0"/>
              <a:t>swapcChar</a:t>
            </a:r>
            <a:r>
              <a:rPr lang="en-US" dirty="0" smtClean="0"/>
              <a:t>(char*  a, char*  b)</a:t>
            </a:r>
          </a:p>
          <a:p>
            <a:pPr algn="l" rtl="0">
              <a:spcBef>
                <a:spcPct val="0"/>
              </a:spcBef>
              <a:buFont typeface="Wingdings 2" pitchFamily="18" charset="2"/>
              <a:buNone/>
            </a:pPr>
            <a:r>
              <a:rPr lang="en-US" dirty="0" smtClean="0"/>
              <a:t>{</a:t>
            </a:r>
          </a:p>
          <a:p>
            <a:pPr algn="l" rtl="0">
              <a:spcBef>
                <a:spcPct val="0"/>
              </a:spcBef>
              <a:buFont typeface="Wingdings 2" pitchFamily="18" charset="2"/>
              <a:buNone/>
            </a:pPr>
            <a:r>
              <a:rPr lang="en-US" dirty="0" smtClean="0"/>
              <a:t>	char temp = *a;</a:t>
            </a:r>
          </a:p>
          <a:p>
            <a:pPr algn="l" rtl="0">
              <a:spcBef>
                <a:spcPct val="0"/>
              </a:spcBef>
              <a:buFont typeface="Wingdings 2" pitchFamily="18" charset="2"/>
              <a:buNone/>
            </a:pPr>
            <a:r>
              <a:rPr lang="en-US" dirty="0" smtClean="0"/>
              <a:t>	*a = *b;</a:t>
            </a:r>
          </a:p>
          <a:p>
            <a:pPr algn="l" rtl="0">
              <a:spcBef>
                <a:spcPct val="0"/>
              </a:spcBef>
              <a:buFont typeface="Wingdings 2" pitchFamily="18" charset="2"/>
              <a:buNone/>
            </a:pPr>
            <a:r>
              <a:rPr lang="en-US" dirty="0" smtClean="0"/>
              <a:t>	*b = temp</a:t>
            </a:r>
          </a:p>
          <a:p>
            <a:pPr algn="l" rtl="0">
              <a:spcBef>
                <a:spcPct val="0"/>
              </a:spcBef>
              <a:buFont typeface="Wingdings 2" pitchFamily="18" charset="2"/>
              <a:buNone/>
            </a:pPr>
            <a:r>
              <a:rPr lang="en-US" dirty="0" smtClean="0"/>
              <a:t>}</a:t>
            </a:r>
            <a:endParaRPr lang="he-IL" dirty="0" smtClean="0"/>
          </a:p>
          <a:p>
            <a:pPr algn="l" rtl="0">
              <a:buFont typeface="Wingdings 2" pitchFamily="18" charset="2"/>
              <a:buNone/>
            </a:pPr>
            <a:endParaRPr lang="he-IL" dirty="0" smtClean="0"/>
          </a:p>
        </p:txBody>
      </p:sp>
      <p:sp>
        <p:nvSpPr>
          <p:cNvPr id="6" name="Rectangle 5"/>
          <p:cNvSpPr/>
          <p:nvPr/>
        </p:nvSpPr>
        <p:spPr>
          <a:xfrm>
            <a:off x="3851920" y="4941168"/>
            <a:ext cx="4586808"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r>
              <a:rPr lang="he-IL" sz="2000" b="1" dirty="0"/>
              <a:t>השינוי היחידי במימוש הוא הטיפוס השונה.</a:t>
            </a:r>
          </a:p>
          <a:p>
            <a:pPr algn="ctr">
              <a:defRPr/>
            </a:pPr>
            <a:r>
              <a:rPr lang="he-IL" sz="2000" b="1" dirty="0"/>
              <a:t>לכן במקום לשכפל את הקוד נרצה לכתוב פונקציה כללית אחת שתדע להחליף בין שני משתנים מאותו טיפוס.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he-IL" smtClean="0"/>
              <a:t>דוגמא: הפונקציה </a:t>
            </a:r>
            <a:r>
              <a:rPr lang="en-US" smtClean="0"/>
              <a:t>swap</a:t>
            </a:r>
            <a:r>
              <a:rPr lang="he-IL" smtClean="0"/>
              <a:t> (2)</a:t>
            </a:r>
          </a:p>
        </p:txBody>
      </p:sp>
      <p:sp>
        <p:nvSpPr>
          <p:cNvPr id="25603" name="Content Placeholder 2"/>
          <p:cNvSpPr>
            <a:spLocks noGrp="1"/>
          </p:cNvSpPr>
          <p:nvPr>
            <p:ph sz="quarter" idx="1"/>
          </p:nvPr>
        </p:nvSpPr>
        <p:spPr/>
        <p:txBody>
          <a:bodyPr/>
          <a:lstStyle/>
          <a:p>
            <a:r>
              <a:rPr lang="he-IL" sz="2400" dirty="0" smtClean="0"/>
              <a:t>המימוש הכללי של </a:t>
            </a:r>
            <a:r>
              <a:rPr lang="en-US" sz="2400" dirty="0" smtClean="0"/>
              <a:t>swap</a:t>
            </a:r>
            <a:r>
              <a:rPr lang="he-IL" sz="2400" dirty="0" smtClean="0"/>
              <a:t> יקבל 2 כתובות ואת גודל המשתנה </a:t>
            </a:r>
            <a:r>
              <a:rPr lang="he-IL" sz="2400" b="1" dirty="0" smtClean="0"/>
              <a:t>בבתים</a:t>
            </a:r>
            <a:r>
              <a:rPr lang="he-IL" sz="2400" dirty="0" smtClean="0"/>
              <a:t> אותו רוצים להחליף (למשל 4 עבור </a:t>
            </a:r>
            <a:r>
              <a:rPr lang="en-US" sz="2400" dirty="0" smtClean="0"/>
              <a:t>int</a:t>
            </a:r>
            <a:r>
              <a:rPr lang="he-IL" sz="2400" dirty="0" smtClean="0"/>
              <a:t>, 1 עבור </a:t>
            </a:r>
            <a:r>
              <a:rPr lang="en-US" sz="2400" dirty="0" smtClean="0"/>
              <a:t>char</a:t>
            </a:r>
            <a:r>
              <a:rPr lang="he-IL" sz="2400" dirty="0" smtClean="0"/>
              <a:t> וכו')</a:t>
            </a:r>
          </a:p>
          <a:p>
            <a:r>
              <a:rPr lang="he-IL" sz="2400" u="sng" dirty="0" smtClean="0">
                <a:solidFill>
                  <a:srgbClr val="C00000"/>
                </a:solidFill>
              </a:rPr>
              <a:t>כל כתובת הינה כתובת ההתחלה של משתנה כלשהו בזיכרון !</a:t>
            </a:r>
          </a:p>
          <a:p>
            <a:r>
              <a:rPr lang="he-IL" sz="2400" dirty="0" smtClean="0"/>
              <a:t>הפונקציה תחליף את כל הבתים לפי הסדר בין המשתנה הראשון לשני</a:t>
            </a:r>
          </a:p>
          <a:p>
            <a:pPr lvl="1"/>
            <a:r>
              <a:rPr lang="he-IL" dirty="0" smtClean="0"/>
              <a:t>כלומר: עבור משתנה התופס 4 בתים, הפונקציה תחליף את 4 הבתים שברצף מתחילת כתובת המשתנה</a:t>
            </a:r>
          </a:p>
        </p:txBody>
      </p:sp>
      <p:graphicFrame>
        <p:nvGraphicFramePr>
          <p:cNvPr id="6" name="Table 5"/>
          <p:cNvGraphicFramePr>
            <a:graphicFrameLocks noGrp="1"/>
          </p:cNvGraphicFramePr>
          <p:nvPr/>
        </p:nvGraphicFramePr>
        <p:xfrm>
          <a:off x="2339752" y="4377144"/>
          <a:ext cx="2165444" cy="1788160"/>
        </p:xfrm>
        <a:graphic>
          <a:graphicData uri="http://schemas.openxmlformats.org/drawingml/2006/table">
            <a:tbl>
              <a:tblPr rtl="1" firstRow="1" bandRow="1">
                <a:tableStyleId>{5C22544A-7EE6-4342-B048-85BDC9FD1C3A}</a:tableStyleId>
              </a:tblPr>
              <a:tblGrid>
                <a:gridCol w="689137"/>
                <a:gridCol w="1476307"/>
              </a:tblGrid>
              <a:tr h="447040">
                <a:tc>
                  <a:txBody>
                    <a:bodyPr/>
                    <a:lstStyle/>
                    <a:p>
                      <a:pPr algn="just" rtl="1"/>
                      <a:r>
                        <a:rPr lang="en-US" sz="1600" b="1" dirty="0" smtClean="0">
                          <a:solidFill>
                            <a:schemeClr val="tx1"/>
                          </a:solidFill>
                        </a:rPr>
                        <a:t>1000</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sz="2000" b="1" dirty="0" smtClean="0">
                          <a:solidFill>
                            <a:schemeClr val="tx1"/>
                          </a:solidFill>
                        </a:rPr>
                        <a:t>00100111</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447040">
                <a:tc>
                  <a:txBody>
                    <a:bodyPr/>
                    <a:lstStyle/>
                    <a:p>
                      <a:pPr algn="just" rtl="1"/>
                      <a:r>
                        <a:rPr lang="en-US" sz="1600" b="1" dirty="0" smtClean="0"/>
                        <a:t>1001</a:t>
                      </a:r>
                      <a:endParaRPr lang="he-IL"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sz="2000" b="1" dirty="0" smtClean="0"/>
                        <a:t>10000110</a:t>
                      </a:r>
                      <a:endParaRPr lang="he-IL"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447040">
                <a:tc>
                  <a:txBody>
                    <a:bodyPr/>
                    <a:lstStyle/>
                    <a:p>
                      <a:pPr algn="just" rtl="1"/>
                      <a:r>
                        <a:rPr lang="en-US" sz="1600" b="1" dirty="0" smtClean="0"/>
                        <a:t>1002</a:t>
                      </a:r>
                      <a:endParaRPr lang="he-IL"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sz="2000" b="1" dirty="0" smtClean="0"/>
                        <a:t>00001110</a:t>
                      </a:r>
                      <a:endParaRPr lang="he-IL"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447040">
                <a:tc>
                  <a:txBody>
                    <a:bodyPr/>
                    <a:lstStyle/>
                    <a:p>
                      <a:pPr algn="just" rtl="1"/>
                      <a:r>
                        <a:rPr lang="en-US" sz="1600" b="1" dirty="0" smtClean="0"/>
                        <a:t>1003</a:t>
                      </a:r>
                      <a:endParaRPr lang="he-IL"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sz="2000" b="1" dirty="0" smtClean="0"/>
                        <a:t>00000000</a:t>
                      </a:r>
                      <a:endParaRPr lang="he-IL"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bl>
          </a:graphicData>
        </a:graphic>
      </p:graphicFrame>
      <p:graphicFrame>
        <p:nvGraphicFramePr>
          <p:cNvPr id="7" name="Table 6"/>
          <p:cNvGraphicFramePr>
            <a:graphicFrameLocks noGrp="1"/>
          </p:cNvGraphicFramePr>
          <p:nvPr/>
        </p:nvGraphicFramePr>
        <p:xfrm>
          <a:off x="5376188" y="4377144"/>
          <a:ext cx="2165444" cy="1788160"/>
        </p:xfrm>
        <a:graphic>
          <a:graphicData uri="http://schemas.openxmlformats.org/drawingml/2006/table">
            <a:tbl>
              <a:tblPr rtl="1" firstRow="1" bandRow="1">
                <a:tableStyleId>{5C22544A-7EE6-4342-B048-85BDC9FD1C3A}</a:tableStyleId>
              </a:tblPr>
              <a:tblGrid>
                <a:gridCol w="689137"/>
                <a:gridCol w="1476307"/>
              </a:tblGrid>
              <a:tr h="447040">
                <a:tc>
                  <a:txBody>
                    <a:bodyPr/>
                    <a:lstStyle/>
                    <a:p>
                      <a:pPr algn="just" rtl="1"/>
                      <a:r>
                        <a:rPr lang="en-US" sz="1600" b="1" dirty="0" smtClean="0">
                          <a:solidFill>
                            <a:schemeClr val="tx1"/>
                          </a:solidFill>
                        </a:rPr>
                        <a:t>2000</a:t>
                      </a:r>
                      <a:endParaRPr lang="he-IL"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sz="2000" b="1" dirty="0" smtClean="0">
                          <a:solidFill>
                            <a:schemeClr val="tx1"/>
                          </a:solidFill>
                        </a:rPr>
                        <a:t>10101010</a:t>
                      </a:r>
                      <a:endParaRPr lang="he-IL"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447040">
                <a:tc>
                  <a:txBody>
                    <a:bodyPr/>
                    <a:lstStyle/>
                    <a:p>
                      <a:pPr algn="just" rtl="1"/>
                      <a:r>
                        <a:rPr lang="en-US" sz="1600" b="1" dirty="0" smtClean="0"/>
                        <a:t>2001</a:t>
                      </a:r>
                      <a:endParaRPr lang="he-IL"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sz="2000" b="1" dirty="0" smtClean="0"/>
                        <a:t>10101010</a:t>
                      </a:r>
                      <a:endParaRPr lang="he-IL"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447040">
                <a:tc>
                  <a:txBody>
                    <a:bodyPr/>
                    <a:lstStyle/>
                    <a:p>
                      <a:pPr algn="just" rtl="1"/>
                      <a:r>
                        <a:rPr lang="en-US" sz="1600" b="1" dirty="0" smtClean="0"/>
                        <a:t>2002</a:t>
                      </a:r>
                      <a:endParaRPr lang="he-IL"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sz="2000" b="1" dirty="0" smtClean="0"/>
                        <a:t>00001110</a:t>
                      </a:r>
                      <a:endParaRPr lang="he-IL"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447040">
                <a:tc>
                  <a:txBody>
                    <a:bodyPr/>
                    <a:lstStyle/>
                    <a:p>
                      <a:pPr algn="just" rtl="1"/>
                      <a:r>
                        <a:rPr lang="en-US" sz="1600" b="1" dirty="0" smtClean="0"/>
                        <a:t>2003</a:t>
                      </a:r>
                      <a:endParaRPr lang="he-IL"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sz="2000" b="1" dirty="0" smtClean="0"/>
                        <a:t>00000000</a:t>
                      </a:r>
                      <a:endParaRPr lang="he-IL"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bl>
          </a:graphicData>
        </a:graphic>
      </p:graphicFrame>
      <p:cxnSp>
        <p:nvCxnSpPr>
          <p:cNvPr id="9" name="Straight Arrow Connector 8"/>
          <p:cNvCxnSpPr/>
          <p:nvPr/>
        </p:nvCxnSpPr>
        <p:spPr>
          <a:xfrm>
            <a:off x="3683764" y="4681944"/>
            <a:ext cx="1981200" cy="1588"/>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683764" y="5139144"/>
            <a:ext cx="1981200" cy="1588"/>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683764" y="5596344"/>
            <a:ext cx="1981200" cy="1588"/>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683764" y="6051957"/>
            <a:ext cx="1981200" cy="1587"/>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par>
                                <p:cTn id="8" presetID="4" presetClass="entr" presetSubtype="16"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ox(in)">
                                      <p:cBhvr>
                                        <p:cTn id="10" dur="500"/>
                                        <p:tgtEl>
                                          <p:spTgt spid="10"/>
                                        </p:tgtEl>
                                      </p:cBhvr>
                                    </p:animEffect>
                                  </p:childTnLst>
                                </p:cTn>
                              </p:par>
                              <p:par>
                                <p:cTn id="11" presetID="4" presetClass="entr" presetSubtype="16"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ox(in)">
                                      <p:cBhvr>
                                        <p:cTn id="13" dur="500"/>
                                        <p:tgtEl>
                                          <p:spTgt spid="11"/>
                                        </p:tgtEl>
                                      </p:cBhvr>
                                    </p:animEffect>
                                  </p:childTnLst>
                                </p:cTn>
                              </p:par>
                              <p:par>
                                <p:cTn id="14" presetID="4" presetClass="entr" presetSubtype="16"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ox(in)">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he-IL" smtClean="0"/>
              <a:t>מימוש גנרי ל- </a:t>
            </a:r>
            <a:r>
              <a:rPr lang="en-US" smtClean="0"/>
              <a:t>swap</a:t>
            </a:r>
            <a:endParaRPr lang="he-IL" smtClean="0"/>
          </a:p>
        </p:txBody>
      </p:sp>
      <p:sp>
        <p:nvSpPr>
          <p:cNvPr id="26627" name="Content Placeholder 2"/>
          <p:cNvSpPr>
            <a:spLocks noGrp="1"/>
          </p:cNvSpPr>
          <p:nvPr>
            <p:ph sz="quarter" idx="1"/>
          </p:nvPr>
        </p:nvSpPr>
        <p:spPr>
          <a:xfrm>
            <a:off x="179512" y="2242864"/>
            <a:ext cx="8229600" cy="4937760"/>
          </a:xfrm>
        </p:spPr>
        <p:txBody>
          <a:bodyPr>
            <a:normAutofit fontScale="85000" lnSpcReduction="20000"/>
          </a:bodyPr>
          <a:lstStyle/>
          <a:p>
            <a:pPr marL="266700" indent="-266700" algn="l" rtl="0">
              <a:spcBef>
                <a:spcPct val="0"/>
              </a:spcBef>
              <a:buFont typeface="Franklin Gothic Book" pitchFamily="34" charset="0"/>
              <a:buAutoNum type="arabicPeriod"/>
            </a:pPr>
            <a:r>
              <a:rPr lang="en-US" sz="2000" dirty="0" smtClean="0"/>
              <a:t>#include &lt;stdio.h&gt;</a:t>
            </a:r>
          </a:p>
          <a:p>
            <a:pPr marL="266700" indent="-266700" algn="l" rtl="0">
              <a:spcBef>
                <a:spcPct val="0"/>
              </a:spcBef>
              <a:buFont typeface="Franklin Gothic Book" pitchFamily="34" charset="0"/>
              <a:buAutoNum type="arabicPeriod"/>
            </a:pPr>
            <a:r>
              <a:rPr lang="he-IL" sz="2000" dirty="0" smtClean="0"/>
              <a:t> </a:t>
            </a:r>
          </a:p>
          <a:p>
            <a:pPr marL="266700" indent="-266700" algn="l" rtl="0">
              <a:spcBef>
                <a:spcPct val="0"/>
              </a:spcBef>
              <a:buFont typeface="Franklin Gothic Book" pitchFamily="34" charset="0"/>
              <a:buAutoNum type="arabicPeriod"/>
            </a:pPr>
            <a:r>
              <a:rPr lang="en-US" sz="2000" dirty="0" smtClean="0"/>
              <a:t>#define PRINT_VALUE(x, modifier)   \</a:t>
            </a:r>
          </a:p>
          <a:p>
            <a:pPr marL="266700" indent="-266700" algn="l" rtl="0">
              <a:spcBef>
                <a:spcPct val="0"/>
              </a:spcBef>
              <a:buFont typeface="Franklin Gothic Book" pitchFamily="34" charset="0"/>
              <a:buAutoNum type="arabicPeriod"/>
            </a:pPr>
            <a:r>
              <a:rPr lang="en-US" sz="2000" dirty="0" smtClean="0"/>
              <a:t>     printf(#x " = %" #modifier "\n", x);</a:t>
            </a:r>
          </a:p>
          <a:p>
            <a:pPr marL="266700" indent="-266700" algn="l" rtl="0">
              <a:spcBef>
                <a:spcPct val="0"/>
              </a:spcBef>
              <a:buFont typeface="Franklin Gothic Book" pitchFamily="34" charset="0"/>
              <a:buAutoNum type="arabicPeriod"/>
            </a:pPr>
            <a:r>
              <a:rPr lang="en-US" sz="2000" dirty="0" smtClean="0"/>
              <a:t> </a:t>
            </a:r>
            <a:endParaRPr lang="he-IL" sz="2000" dirty="0" smtClean="0"/>
          </a:p>
          <a:p>
            <a:pPr marL="266700" indent="-266700" algn="l" rtl="0">
              <a:spcBef>
                <a:spcPct val="0"/>
              </a:spcBef>
              <a:buFont typeface="Franklin Gothic Book" pitchFamily="34" charset="0"/>
              <a:buAutoNum type="arabicPeriod"/>
            </a:pPr>
            <a:r>
              <a:rPr lang="en-US" sz="2000" dirty="0" smtClean="0"/>
              <a:t>void swap(void* a, void* b, int </a:t>
            </a:r>
            <a:r>
              <a:rPr lang="en-US" sz="2000" dirty="0" err="1" smtClean="0"/>
              <a:t>typeSize</a:t>
            </a:r>
            <a:r>
              <a:rPr lang="en-US" sz="2000" dirty="0" smtClean="0"/>
              <a:t>)</a:t>
            </a:r>
          </a:p>
          <a:p>
            <a:pPr marL="266700" indent="-266700" algn="l" rtl="0">
              <a:spcBef>
                <a:spcPct val="0"/>
              </a:spcBef>
              <a:buFont typeface="Franklin Gothic Book" pitchFamily="34" charset="0"/>
              <a:buAutoNum type="arabicPeriod"/>
            </a:pPr>
            <a:r>
              <a:rPr lang="he-IL" sz="2000" dirty="0" smtClean="0"/>
              <a:t>}</a:t>
            </a:r>
            <a:endParaRPr lang="en-US" sz="2000" dirty="0" smtClean="0"/>
          </a:p>
          <a:p>
            <a:pPr marL="266700" indent="-266700" algn="l" rtl="0">
              <a:spcBef>
                <a:spcPct val="0"/>
              </a:spcBef>
              <a:buFont typeface="Franklin Gothic Book" pitchFamily="34" charset="0"/>
              <a:buAutoNum type="arabicPeriod"/>
            </a:pPr>
            <a:endParaRPr lang="he-IL" sz="2000" dirty="0" smtClean="0"/>
          </a:p>
          <a:p>
            <a:pPr marL="266700" indent="-266700" algn="l" rtl="0">
              <a:spcBef>
                <a:spcPct val="0"/>
              </a:spcBef>
              <a:buFont typeface="Franklin Gothic Book" pitchFamily="34" charset="0"/>
              <a:buAutoNum type="arabicPeriod"/>
            </a:pPr>
            <a:endParaRPr lang="he-IL" sz="2000" dirty="0" smtClean="0"/>
          </a:p>
          <a:p>
            <a:pPr marL="266700" indent="-266700" algn="l" rtl="0">
              <a:spcBef>
                <a:spcPct val="0"/>
              </a:spcBef>
              <a:buFont typeface="Franklin Gothic Book" pitchFamily="34" charset="0"/>
              <a:buAutoNum type="arabicPeriod"/>
            </a:pPr>
            <a:r>
              <a:rPr lang="en-US" sz="2000" dirty="0" smtClean="0"/>
              <a:t>      int </a:t>
            </a:r>
            <a:r>
              <a:rPr lang="en-US" sz="2000" dirty="0" err="1" smtClean="0"/>
              <a:t>i</a:t>
            </a:r>
            <a:r>
              <a:rPr lang="en-US" sz="2000" dirty="0" smtClean="0"/>
              <a:t>;</a:t>
            </a:r>
          </a:p>
          <a:p>
            <a:pPr marL="266700" indent="-266700" algn="l" rtl="0">
              <a:spcBef>
                <a:spcPct val="0"/>
              </a:spcBef>
              <a:buFont typeface="Franklin Gothic Book" pitchFamily="34" charset="0"/>
              <a:buAutoNum type="arabicPeriod"/>
            </a:pPr>
            <a:r>
              <a:rPr lang="en-US" sz="2000" dirty="0" smtClean="0"/>
              <a:t>      char temp;</a:t>
            </a:r>
          </a:p>
          <a:p>
            <a:pPr marL="266700" indent="-266700" algn="l" rtl="0">
              <a:spcBef>
                <a:spcPct val="0"/>
              </a:spcBef>
              <a:buFont typeface="Franklin Gothic Book" pitchFamily="34" charset="0"/>
              <a:buAutoNum type="arabicPeriod"/>
            </a:pPr>
            <a:r>
              <a:rPr lang="en-US" sz="2000" dirty="0" smtClean="0"/>
              <a:t>      char* first = (char*)a;</a:t>
            </a:r>
          </a:p>
          <a:p>
            <a:pPr marL="266700" indent="-266700" algn="l" rtl="0">
              <a:spcBef>
                <a:spcPct val="0"/>
              </a:spcBef>
              <a:buFont typeface="Franklin Gothic Book" pitchFamily="34" charset="0"/>
              <a:buAutoNum type="arabicPeriod"/>
            </a:pPr>
            <a:r>
              <a:rPr lang="en-US" sz="2000" dirty="0" smtClean="0"/>
              <a:t>      char* second = (char*)b;</a:t>
            </a:r>
          </a:p>
          <a:p>
            <a:pPr marL="266700" indent="-266700" algn="l" rtl="0">
              <a:spcBef>
                <a:spcPct val="0"/>
              </a:spcBef>
              <a:buFont typeface="Franklin Gothic Book" pitchFamily="34" charset="0"/>
              <a:buAutoNum type="arabicPeriod"/>
            </a:pPr>
            <a:r>
              <a:rPr lang="en-US" sz="2000" dirty="0" smtClean="0"/>
              <a:t> </a:t>
            </a:r>
            <a:endParaRPr lang="he-IL" sz="2000" dirty="0" smtClean="0"/>
          </a:p>
          <a:p>
            <a:pPr marL="266700" indent="-266700" algn="l" rtl="0">
              <a:spcBef>
                <a:spcPct val="0"/>
              </a:spcBef>
              <a:buFont typeface="Franklin Gothic Book" pitchFamily="34" charset="0"/>
              <a:buAutoNum type="arabicPeriod"/>
            </a:pPr>
            <a:r>
              <a:rPr lang="nn-NO" sz="2000" dirty="0" smtClean="0"/>
              <a:t>       for (i=0 ; i &lt; typeSize ; i++)</a:t>
            </a:r>
          </a:p>
          <a:p>
            <a:pPr marL="266700" indent="-266700" algn="l" rtl="0">
              <a:spcBef>
                <a:spcPct val="0"/>
              </a:spcBef>
              <a:buFont typeface="Franklin Gothic Book" pitchFamily="34" charset="0"/>
              <a:buAutoNum type="arabicPeriod"/>
            </a:pPr>
            <a:r>
              <a:rPr lang="en-US" sz="2000" dirty="0" smtClean="0"/>
              <a:t>       </a:t>
            </a:r>
            <a:r>
              <a:rPr lang="he-IL" sz="2000" dirty="0" smtClean="0"/>
              <a:t>}</a:t>
            </a:r>
          </a:p>
          <a:p>
            <a:pPr marL="266700" indent="-266700" algn="l" rtl="0">
              <a:spcBef>
                <a:spcPct val="0"/>
              </a:spcBef>
              <a:buFont typeface="Franklin Gothic Book" pitchFamily="34" charset="0"/>
              <a:buAutoNum type="arabicPeriod"/>
            </a:pPr>
            <a:r>
              <a:rPr lang="en-US" sz="2000" dirty="0" smtClean="0"/>
              <a:t>	    temp = *(</a:t>
            </a:r>
            <a:r>
              <a:rPr lang="en-US" sz="2000" dirty="0" err="1" smtClean="0"/>
              <a:t>first+i</a:t>
            </a:r>
            <a:r>
              <a:rPr lang="en-US" sz="2000" dirty="0" smtClean="0"/>
              <a:t>);</a:t>
            </a:r>
          </a:p>
          <a:p>
            <a:pPr marL="266700" indent="-266700" algn="l" rtl="0">
              <a:spcBef>
                <a:spcPct val="0"/>
              </a:spcBef>
              <a:buFont typeface="Franklin Gothic Book" pitchFamily="34" charset="0"/>
              <a:buAutoNum type="arabicPeriod"/>
            </a:pPr>
            <a:r>
              <a:rPr lang="en-US" sz="2000" dirty="0" smtClean="0"/>
              <a:t>	   *(</a:t>
            </a:r>
            <a:r>
              <a:rPr lang="en-US" sz="2000" dirty="0" err="1" smtClean="0"/>
              <a:t>first+i</a:t>
            </a:r>
            <a:r>
              <a:rPr lang="en-US" sz="2000" dirty="0" smtClean="0"/>
              <a:t>) = *(</a:t>
            </a:r>
            <a:r>
              <a:rPr lang="en-US" sz="2000" dirty="0" err="1" smtClean="0"/>
              <a:t>second+i</a:t>
            </a:r>
            <a:r>
              <a:rPr lang="en-US" sz="2000" dirty="0" smtClean="0"/>
              <a:t>);</a:t>
            </a:r>
          </a:p>
          <a:p>
            <a:pPr marL="266700" indent="-266700" algn="l" rtl="0">
              <a:spcBef>
                <a:spcPct val="0"/>
              </a:spcBef>
              <a:buFont typeface="Franklin Gothic Book" pitchFamily="34" charset="0"/>
              <a:buAutoNum type="arabicPeriod"/>
            </a:pPr>
            <a:r>
              <a:rPr lang="en-US" sz="2000" dirty="0" smtClean="0"/>
              <a:t>	   *(</a:t>
            </a:r>
            <a:r>
              <a:rPr lang="en-US" sz="2000" dirty="0" err="1" smtClean="0"/>
              <a:t>second+i</a:t>
            </a:r>
            <a:r>
              <a:rPr lang="en-US" sz="2000" dirty="0" smtClean="0"/>
              <a:t>) = temp;</a:t>
            </a:r>
          </a:p>
          <a:p>
            <a:pPr marL="266700" indent="-266700" algn="l" rtl="0">
              <a:spcBef>
                <a:spcPct val="0"/>
              </a:spcBef>
              <a:buFont typeface="Franklin Gothic Book" pitchFamily="34" charset="0"/>
              <a:buAutoNum type="arabicPeriod"/>
            </a:pPr>
            <a:r>
              <a:rPr lang="en-US" sz="2000" dirty="0" smtClean="0"/>
              <a:t>       </a:t>
            </a:r>
            <a:r>
              <a:rPr lang="he-IL" sz="2000" dirty="0" smtClean="0"/>
              <a:t>  {</a:t>
            </a:r>
          </a:p>
          <a:p>
            <a:pPr marL="266700" indent="-266700" algn="l" rtl="0">
              <a:spcBef>
                <a:spcPct val="0"/>
              </a:spcBef>
              <a:buFont typeface="Franklin Gothic Book" pitchFamily="34" charset="0"/>
              <a:buAutoNum type="arabicPeriod"/>
            </a:pPr>
            <a:r>
              <a:rPr lang="en-US" sz="2000" dirty="0" smtClean="0"/>
              <a:t>}</a:t>
            </a:r>
            <a:endParaRPr lang="he-IL" sz="2000" dirty="0" smtClean="0"/>
          </a:p>
          <a:p>
            <a:pPr marL="266700" indent="-266700" algn="l" rtl="0">
              <a:spcBef>
                <a:spcPct val="0"/>
              </a:spcBef>
              <a:buFont typeface="Franklin Gothic Book" pitchFamily="34" charset="0"/>
              <a:buAutoNum type="arabicPeriod"/>
            </a:pPr>
            <a:endParaRPr lang="he-IL" sz="2000" dirty="0" smtClean="0"/>
          </a:p>
        </p:txBody>
      </p:sp>
      <p:sp>
        <p:nvSpPr>
          <p:cNvPr id="6" name="Content Placeholder 2"/>
          <p:cNvSpPr txBox="1">
            <a:spLocks/>
          </p:cNvSpPr>
          <p:nvPr/>
        </p:nvSpPr>
        <p:spPr bwMode="auto">
          <a:xfrm>
            <a:off x="5181600" y="1252264"/>
            <a:ext cx="8534400" cy="8153400"/>
          </a:xfrm>
          <a:prstGeom prst="rect">
            <a:avLst/>
          </a:prstGeom>
          <a:noFill/>
          <a:ln w="9525">
            <a:noFill/>
            <a:miter lim="800000"/>
            <a:headEnd/>
            <a:tailEnd/>
          </a:ln>
        </p:spPr>
        <p:txBody>
          <a:bodyPr/>
          <a:lstStyle/>
          <a:p>
            <a:pPr marL="457200" indent="-457200" eaLnBrk="0" hangingPunct="0">
              <a:spcBef>
                <a:spcPts val="0"/>
              </a:spcBef>
              <a:buClr>
                <a:schemeClr val="accent1"/>
              </a:buClr>
              <a:buSzPct val="85000"/>
              <a:buFont typeface="+mj-lt"/>
              <a:buAutoNum type="arabicPeriod"/>
              <a:defRPr/>
            </a:pPr>
            <a:endParaRPr lang="he-IL" sz="1700" dirty="0">
              <a:latin typeface="+mn-lt"/>
              <a:cs typeface="+mn-cs"/>
            </a:endParaRPr>
          </a:p>
          <a:p>
            <a:pPr marL="365125" indent="-365125" eaLnBrk="0" hangingPunct="0">
              <a:spcBef>
                <a:spcPts val="0"/>
              </a:spcBef>
              <a:buClr>
                <a:schemeClr val="accent1"/>
              </a:buClr>
              <a:buSzPct val="85000"/>
              <a:buFont typeface="+mj-lt"/>
              <a:buAutoNum type="arabicPeriod" startAt="20"/>
              <a:defRPr/>
            </a:pPr>
            <a:r>
              <a:rPr lang="en-US" sz="1700" dirty="0">
                <a:latin typeface="+mn-lt"/>
                <a:cs typeface="+mn-cs"/>
              </a:rPr>
              <a:t>void main()</a:t>
            </a:r>
          </a:p>
          <a:p>
            <a:pPr marL="365125" indent="-365125" eaLnBrk="0" hangingPunct="0">
              <a:spcBef>
                <a:spcPts val="0"/>
              </a:spcBef>
              <a:buClr>
                <a:schemeClr val="accent1"/>
              </a:buClr>
              <a:buSzPct val="85000"/>
              <a:buFont typeface="+mj-lt"/>
              <a:buAutoNum type="arabicPeriod" startAt="20"/>
              <a:defRPr/>
            </a:pPr>
            <a:r>
              <a:rPr lang="he-IL" sz="1700" dirty="0">
                <a:latin typeface="+mn-lt"/>
                <a:cs typeface="+mn-cs"/>
              </a:rPr>
              <a:t>}</a:t>
            </a:r>
          </a:p>
          <a:p>
            <a:pPr marL="365125" indent="-365125" eaLnBrk="0" hangingPunct="0">
              <a:spcBef>
                <a:spcPts val="0"/>
              </a:spcBef>
              <a:buClr>
                <a:schemeClr val="accent1"/>
              </a:buClr>
              <a:buSzPct val="85000"/>
              <a:buFont typeface="+mj-lt"/>
              <a:buAutoNum type="arabicPeriod" startAt="20"/>
              <a:tabLst>
                <a:tab pos="633413" algn="l"/>
              </a:tabLst>
              <a:defRPr/>
            </a:pPr>
            <a:r>
              <a:rPr lang="en-US" sz="1700" dirty="0">
                <a:latin typeface="+mn-lt"/>
                <a:cs typeface="+mn-cs"/>
              </a:rPr>
              <a:t>     int num1=3, num2=9;</a:t>
            </a:r>
          </a:p>
          <a:p>
            <a:pPr marL="365125" indent="-365125" eaLnBrk="0" hangingPunct="0">
              <a:spcBef>
                <a:spcPts val="0"/>
              </a:spcBef>
              <a:buClr>
                <a:schemeClr val="accent1"/>
              </a:buClr>
              <a:buSzPct val="85000"/>
              <a:buFont typeface="+mj-lt"/>
              <a:buAutoNum type="arabicPeriod" startAt="20"/>
              <a:tabLst>
                <a:tab pos="633413" algn="l"/>
              </a:tabLst>
              <a:defRPr/>
            </a:pPr>
            <a:r>
              <a:rPr lang="sv-SE" sz="1700" dirty="0">
                <a:latin typeface="+mn-lt"/>
                <a:cs typeface="+mn-cs"/>
              </a:rPr>
              <a:t>	char ch1 = 'f', ch2 = 'k';</a:t>
            </a:r>
          </a:p>
          <a:p>
            <a:pPr marL="365125" indent="-365125" eaLnBrk="0" hangingPunct="0">
              <a:spcBef>
                <a:spcPts val="0"/>
              </a:spcBef>
              <a:buClr>
                <a:schemeClr val="accent1"/>
              </a:buClr>
              <a:buSzPct val="85000"/>
              <a:buFont typeface="+mj-lt"/>
              <a:buAutoNum type="arabicPeriod" startAt="20"/>
              <a:tabLst>
                <a:tab pos="633413" algn="l"/>
              </a:tabLst>
              <a:defRPr/>
            </a:pPr>
            <a:r>
              <a:rPr lang="en-US" sz="1700" dirty="0">
                <a:latin typeface="+mn-lt"/>
                <a:cs typeface="+mn-cs"/>
              </a:rPr>
              <a:t> </a:t>
            </a:r>
            <a:endParaRPr lang="he-IL" sz="1700" dirty="0">
              <a:latin typeface="+mn-lt"/>
              <a:cs typeface="+mn-cs"/>
            </a:endParaRPr>
          </a:p>
          <a:p>
            <a:pPr marL="365125" indent="-365125" eaLnBrk="0" hangingPunct="0">
              <a:spcBef>
                <a:spcPts val="0"/>
              </a:spcBef>
              <a:buClr>
                <a:schemeClr val="accent1"/>
              </a:buClr>
              <a:buSzPct val="85000"/>
              <a:buFont typeface="+mj-lt"/>
              <a:buAutoNum type="arabicPeriod" startAt="20"/>
              <a:tabLst>
                <a:tab pos="633413" algn="l"/>
              </a:tabLst>
              <a:defRPr/>
            </a:pPr>
            <a:r>
              <a:rPr lang="en-US" sz="1700" dirty="0">
                <a:latin typeface="+mn-lt"/>
                <a:cs typeface="+mn-cs"/>
              </a:rPr>
              <a:t>	printf("Before swap:\n");</a:t>
            </a:r>
          </a:p>
          <a:p>
            <a:pPr marL="365125" indent="-365125" eaLnBrk="0" hangingPunct="0">
              <a:spcBef>
                <a:spcPts val="0"/>
              </a:spcBef>
              <a:buClr>
                <a:schemeClr val="accent1"/>
              </a:buClr>
              <a:buSzPct val="85000"/>
              <a:buFont typeface="+mj-lt"/>
              <a:buAutoNum type="arabicPeriod" startAt="20"/>
              <a:tabLst>
                <a:tab pos="633413" algn="l"/>
              </a:tabLst>
              <a:defRPr/>
            </a:pPr>
            <a:r>
              <a:rPr lang="en-US" sz="1700" dirty="0">
                <a:latin typeface="+mn-lt"/>
                <a:cs typeface="+mn-cs"/>
              </a:rPr>
              <a:t>	PRINT_VALUE(num1, d);</a:t>
            </a:r>
          </a:p>
          <a:p>
            <a:pPr marL="365125" indent="-365125" eaLnBrk="0" hangingPunct="0">
              <a:spcBef>
                <a:spcPts val="0"/>
              </a:spcBef>
              <a:buClr>
                <a:schemeClr val="accent1"/>
              </a:buClr>
              <a:buSzPct val="85000"/>
              <a:buFont typeface="+mj-lt"/>
              <a:buAutoNum type="arabicPeriod" startAt="20"/>
              <a:tabLst>
                <a:tab pos="633413" algn="l"/>
              </a:tabLst>
              <a:defRPr/>
            </a:pPr>
            <a:r>
              <a:rPr lang="en-US" sz="1700" dirty="0">
                <a:latin typeface="+mn-lt"/>
                <a:cs typeface="+mn-cs"/>
              </a:rPr>
              <a:t>	PRINT_VALUE(num2, d);</a:t>
            </a:r>
          </a:p>
          <a:p>
            <a:pPr marL="365125" indent="-365125" eaLnBrk="0" hangingPunct="0">
              <a:spcBef>
                <a:spcPts val="0"/>
              </a:spcBef>
              <a:buClr>
                <a:schemeClr val="accent1"/>
              </a:buClr>
              <a:buSzPct val="85000"/>
              <a:buFont typeface="+mj-lt"/>
              <a:buAutoNum type="arabicPeriod" startAt="20"/>
              <a:tabLst>
                <a:tab pos="633413" algn="l"/>
              </a:tabLst>
              <a:defRPr/>
            </a:pPr>
            <a:r>
              <a:rPr lang="en-US" sz="1700" dirty="0">
                <a:latin typeface="+mn-lt"/>
                <a:cs typeface="+mn-cs"/>
              </a:rPr>
              <a:t>	PRINT_VALUE(ch1, c);</a:t>
            </a:r>
          </a:p>
          <a:p>
            <a:pPr marL="365125" indent="-365125" eaLnBrk="0" hangingPunct="0">
              <a:spcBef>
                <a:spcPts val="0"/>
              </a:spcBef>
              <a:buClr>
                <a:schemeClr val="accent1"/>
              </a:buClr>
              <a:buSzPct val="85000"/>
              <a:buFont typeface="+mj-lt"/>
              <a:buAutoNum type="arabicPeriod" startAt="20"/>
              <a:tabLst>
                <a:tab pos="633413" algn="l"/>
              </a:tabLst>
              <a:defRPr/>
            </a:pPr>
            <a:r>
              <a:rPr lang="en-US" sz="1700" dirty="0">
                <a:latin typeface="+mn-lt"/>
                <a:cs typeface="+mn-cs"/>
              </a:rPr>
              <a:t>	PRINT_VALUE(ch2, c);</a:t>
            </a:r>
          </a:p>
          <a:p>
            <a:pPr marL="365125" indent="-365125" eaLnBrk="0" hangingPunct="0">
              <a:spcBef>
                <a:spcPts val="0"/>
              </a:spcBef>
              <a:buClr>
                <a:schemeClr val="accent1"/>
              </a:buClr>
              <a:buSzPct val="85000"/>
              <a:buFont typeface="+mj-lt"/>
              <a:buAutoNum type="arabicPeriod" startAt="20"/>
              <a:tabLst>
                <a:tab pos="633413" algn="l"/>
              </a:tabLst>
              <a:defRPr/>
            </a:pPr>
            <a:r>
              <a:rPr lang="en-US" sz="1700" dirty="0">
                <a:latin typeface="+mn-lt"/>
                <a:cs typeface="+mn-cs"/>
              </a:rPr>
              <a:t> </a:t>
            </a:r>
            <a:endParaRPr lang="he-IL" sz="1700" dirty="0">
              <a:latin typeface="+mn-lt"/>
              <a:cs typeface="+mn-cs"/>
            </a:endParaRPr>
          </a:p>
          <a:p>
            <a:pPr marL="365125" indent="-365125" eaLnBrk="0" hangingPunct="0">
              <a:spcBef>
                <a:spcPts val="0"/>
              </a:spcBef>
              <a:buClr>
                <a:schemeClr val="accent1"/>
              </a:buClr>
              <a:buSzPct val="85000"/>
              <a:buFont typeface="+mj-lt"/>
              <a:buAutoNum type="arabicPeriod" startAt="20"/>
              <a:tabLst>
                <a:tab pos="633413" algn="l"/>
              </a:tabLst>
              <a:defRPr/>
            </a:pPr>
            <a:r>
              <a:rPr lang="en-US" sz="1700" dirty="0">
                <a:latin typeface="+mn-lt"/>
                <a:cs typeface="+mn-cs"/>
              </a:rPr>
              <a:t>	swap(&amp;num1, &amp;num2, </a:t>
            </a:r>
            <a:r>
              <a:rPr lang="en-US" sz="1700" dirty="0" err="1">
                <a:latin typeface="+mn-lt"/>
                <a:cs typeface="+mn-cs"/>
              </a:rPr>
              <a:t>sizeof</a:t>
            </a:r>
            <a:r>
              <a:rPr lang="en-US" sz="1700" dirty="0">
                <a:latin typeface="+mn-lt"/>
                <a:cs typeface="+mn-cs"/>
              </a:rPr>
              <a:t>(</a:t>
            </a:r>
            <a:r>
              <a:rPr lang="en-US" sz="1700" dirty="0" err="1">
                <a:latin typeface="+mn-lt"/>
                <a:cs typeface="+mn-cs"/>
              </a:rPr>
              <a:t>int</a:t>
            </a:r>
            <a:r>
              <a:rPr lang="en-US" sz="1700" dirty="0">
                <a:latin typeface="+mn-lt"/>
                <a:cs typeface="+mn-cs"/>
              </a:rPr>
              <a:t>));</a:t>
            </a:r>
          </a:p>
          <a:p>
            <a:pPr marL="365125" indent="-365125" eaLnBrk="0" hangingPunct="0">
              <a:spcBef>
                <a:spcPts val="0"/>
              </a:spcBef>
              <a:buClr>
                <a:schemeClr val="accent1"/>
              </a:buClr>
              <a:buSzPct val="85000"/>
              <a:buFont typeface="+mj-lt"/>
              <a:buAutoNum type="arabicPeriod" startAt="20"/>
              <a:tabLst>
                <a:tab pos="633413" algn="l"/>
              </a:tabLst>
              <a:defRPr/>
            </a:pPr>
            <a:r>
              <a:rPr lang="en-US" sz="1700" dirty="0">
                <a:latin typeface="+mn-lt"/>
                <a:cs typeface="+mn-cs"/>
              </a:rPr>
              <a:t>	swap(&amp;ch1, &amp;ch2, </a:t>
            </a:r>
            <a:r>
              <a:rPr lang="en-US" sz="1700" dirty="0" err="1">
                <a:latin typeface="+mn-lt"/>
                <a:cs typeface="+mn-cs"/>
              </a:rPr>
              <a:t>sizeof</a:t>
            </a:r>
            <a:r>
              <a:rPr lang="en-US" sz="1700" dirty="0">
                <a:latin typeface="+mn-lt"/>
                <a:cs typeface="+mn-cs"/>
              </a:rPr>
              <a:t>(char));</a:t>
            </a:r>
          </a:p>
          <a:p>
            <a:pPr marL="365125" indent="-365125" eaLnBrk="0" hangingPunct="0">
              <a:spcBef>
                <a:spcPts val="0"/>
              </a:spcBef>
              <a:buClr>
                <a:schemeClr val="accent1"/>
              </a:buClr>
              <a:buSzPct val="85000"/>
              <a:buFont typeface="+mj-lt"/>
              <a:buAutoNum type="arabicPeriod" startAt="20"/>
              <a:tabLst>
                <a:tab pos="633413" algn="l"/>
              </a:tabLst>
              <a:defRPr/>
            </a:pPr>
            <a:r>
              <a:rPr lang="en-US" sz="1700" dirty="0">
                <a:latin typeface="+mn-lt"/>
                <a:cs typeface="+mn-cs"/>
              </a:rPr>
              <a:t> </a:t>
            </a:r>
            <a:endParaRPr lang="he-IL" sz="1700" dirty="0">
              <a:latin typeface="+mn-lt"/>
              <a:cs typeface="+mn-cs"/>
            </a:endParaRPr>
          </a:p>
          <a:p>
            <a:pPr marL="365125" indent="-365125" eaLnBrk="0" hangingPunct="0">
              <a:spcBef>
                <a:spcPts val="0"/>
              </a:spcBef>
              <a:buClr>
                <a:schemeClr val="accent1"/>
              </a:buClr>
              <a:buSzPct val="85000"/>
              <a:buFont typeface="+mj-lt"/>
              <a:buAutoNum type="arabicPeriod" startAt="20"/>
              <a:tabLst>
                <a:tab pos="633413" algn="l"/>
              </a:tabLst>
              <a:defRPr/>
            </a:pPr>
            <a:r>
              <a:rPr lang="en-US" sz="1700" dirty="0">
                <a:latin typeface="+mn-lt"/>
                <a:cs typeface="+mn-cs"/>
              </a:rPr>
              <a:t>	printf("\</a:t>
            </a:r>
            <a:r>
              <a:rPr lang="en-US" sz="1700" dirty="0" err="1">
                <a:latin typeface="+mn-lt"/>
                <a:cs typeface="+mn-cs"/>
              </a:rPr>
              <a:t>nAfter</a:t>
            </a:r>
            <a:r>
              <a:rPr lang="en-US" sz="1700" dirty="0">
                <a:latin typeface="+mn-lt"/>
                <a:cs typeface="+mn-cs"/>
              </a:rPr>
              <a:t> swap:\n");</a:t>
            </a:r>
          </a:p>
          <a:p>
            <a:pPr marL="365125" indent="-365125" eaLnBrk="0" hangingPunct="0">
              <a:spcBef>
                <a:spcPts val="0"/>
              </a:spcBef>
              <a:buClr>
                <a:schemeClr val="accent1"/>
              </a:buClr>
              <a:buSzPct val="85000"/>
              <a:buFont typeface="+mj-lt"/>
              <a:buAutoNum type="arabicPeriod" startAt="20"/>
              <a:tabLst>
                <a:tab pos="633413" algn="l"/>
              </a:tabLst>
              <a:defRPr/>
            </a:pPr>
            <a:r>
              <a:rPr lang="en-US" sz="1700" dirty="0">
                <a:latin typeface="+mn-lt"/>
                <a:cs typeface="+mn-cs"/>
              </a:rPr>
              <a:t>	PRINT_VALUE(num1, d);</a:t>
            </a:r>
          </a:p>
          <a:p>
            <a:pPr marL="365125" indent="-365125" eaLnBrk="0" hangingPunct="0">
              <a:spcBef>
                <a:spcPts val="0"/>
              </a:spcBef>
              <a:buClr>
                <a:schemeClr val="accent1"/>
              </a:buClr>
              <a:buSzPct val="85000"/>
              <a:buFont typeface="+mj-lt"/>
              <a:buAutoNum type="arabicPeriod" startAt="20"/>
              <a:tabLst>
                <a:tab pos="633413" algn="l"/>
              </a:tabLst>
              <a:defRPr/>
            </a:pPr>
            <a:r>
              <a:rPr lang="en-US" sz="1700" dirty="0">
                <a:latin typeface="+mn-lt"/>
                <a:cs typeface="+mn-cs"/>
              </a:rPr>
              <a:t>	PRINT_VALUE(num2, d);</a:t>
            </a:r>
          </a:p>
          <a:p>
            <a:pPr marL="365125" indent="-365125" eaLnBrk="0" hangingPunct="0">
              <a:spcBef>
                <a:spcPts val="0"/>
              </a:spcBef>
              <a:buClr>
                <a:schemeClr val="accent1"/>
              </a:buClr>
              <a:buSzPct val="85000"/>
              <a:buFont typeface="+mj-lt"/>
              <a:buAutoNum type="arabicPeriod" startAt="20"/>
              <a:tabLst>
                <a:tab pos="633413" algn="l"/>
              </a:tabLst>
              <a:defRPr/>
            </a:pPr>
            <a:r>
              <a:rPr lang="en-US" sz="1700" dirty="0">
                <a:latin typeface="+mn-lt"/>
                <a:cs typeface="+mn-cs"/>
              </a:rPr>
              <a:t>	PRINT_VALUE(ch1, c);</a:t>
            </a:r>
          </a:p>
          <a:p>
            <a:pPr marL="365125" indent="-365125" eaLnBrk="0" hangingPunct="0">
              <a:spcBef>
                <a:spcPts val="0"/>
              </a:spcBef>
              <a:buClr>
                <a:schemeClr val="accent1"/>
              </a:buClr>
              <a:buSzPct val="85000"/>
              <a:buFont typeface="+mj-lt"/>
              <a:buAutoNum type="arabicPeriod" startAt="20"/>
              <a:tabLst>
                <a:tab pos="633413" algn="l"/>
              </a:tabLst>
              <a:defRPr/>
            </a:pPr>
            <a:r>
              <a:rPr lang="en-US" sz="1700" dirty="0">
                <a:latin typeface="+mn-lt"/>
                <a:cs typeface="+mn-cs"/>
              </a:rPr>
              <a:t>	PRINT_VALUE(ch2, c);</a:t>
            </a:r>
          </a:p>
          <a:p>
            <a:pPr marL="365125" indent="-365125" eaLnBrk="0" hangingPunct="0">
              <a:spcBef>
                <a:spcPts val="0"/>
              </a:spcBef>
              <a:buClr>
                <a:schemeClr val="accent1"/>
              </a:buClr>
              <a:buSzPct val="85000"/>
              <a:buFont typeface="+mj-lt"/>
              <a:buAutoNum type="arabicPeriod" startAt="20"/>
              <a:defRPr/>
            </a:pPr>
            <a:r>
              <a:rPr lang="he-IL" sz="1700" dirty="0">
                <a:latin typeface="+mn-lt"/>
                <a:cs typeface="+mn-cs"/>
              </a:rPr>
              <a:t>{</a:t>
            </a:r>
          </a:p>
        </p:txBody>
      </p:sp>
      <p:pic>
        <p:nvPicPr>
          <p:cNvPr id="26631" name="Picture 4"/>
          <p:cNvPicPr>
            <a:picLocks noChangeAspect="1" noChangeArrowheads="1"/>
          </p:cNvPicPr>
          <p:nvPr/>
        </p:nvPicPr>
        <p:blipFill>
          <a:blip r:embed="rId2" cstate="print"/>
          <a:srcRect/>
          <a:stretch>
            <a:fillRect/>
          </a:stretch>
        </p:blipFill>
        <p:spPr bwMode="auto">
          <a:xfrm>
            <a:off x="3419872" y="0"/>
            <a:ext cx="1600200" cy="2473325"/>
          </a:xfrm>
          <a:prstGeom prst="rect">
            <a:avLst/>
          </a:prstGeom>
          <a:noFill/>
          <a:ln w="9525">
            <a:noFill/>
            <a:miter lim="800000"/>
            <a:headEnd/>
            <a:tailEnd/>
          </a:ln>
        </p:spPr>
      </p:pic>
      <p:sp>
        <p:nvSpPr>
          <p:cNvPr id="8" name="Rectangular Callout 7"/>
          <p:cNvSpPr/>
          <p:nvPr/>
        </p:nvSpPr>
        <p:spPr>
          <a:xfrm>
            <a:off x="2195736" y="3717032"/>
            <a:ext cx="2808312" cy="825624"/>
          </a:xfrm>
          <a:prstGeom prst="wedgeRectCallout">
            <a:avLst>
              <a:gd name="adj1" fmla="val -39859"/>
              <a:gd name="adj2" fmla="val -73654"/>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sz="1600" b="1" dirty="0"/>
              <a:t>הפונקציה מקבלת 2 </a:t>
            </a:r>
            <a:r>
              <a:rPr lang="he-IL" sz="1600" b="1" u="sng" dirty="0"/>
              <a:t>כתובות</a:t>
            </a:r>
            <a:r>
              <a:rPr lang="he-IL" sz="1600" b="1" dirty="0"/>
              <a:t> (בלי ציון טיפוס!) ואת גודלו של טיפוס האיברים שנשלחו בפועל</a:t>
            </a:r>
          </a:p>
        </p:txBody>
      </p:sp>
      <p:sp>
        <p:nvSpPr>
          <p:cNvPr id="9" name="Rectangle 8"/>
          <p:cNvSpPr/>
          <p:nvPr/>
        </p:nvSpPr>
        <p:spPr>
          <a:xfrm>
            <a:off x="5679504" y="4327376"/>
            <a:ext cx="3429000" cy="685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0" name="Rectangular Callout 7"/>
          <p:cNvSpPr/>
          <p:nvPr/>
        </p:nvSpPr>
        <p:spPr>
          <a:xfrm>
            <a:off x="17168" y="839452"/>
            <a:ext cx="2808312" cy="825624"/>
          </a:xfrm>
          <a:prstGeom prst="wedgeRectCallout">
            <a:avLst>
              <a:gd name="adj1" fmla="val 92813"/>
              <a:gd name="adj2" fmla="val 179259"/>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sz="1600" b="1" dirty="0" smtClean="0">
                <a:solidFill>
                  <a:schemeClr val="tx1"/>
                </a:solidFill>
              </a:rPr>
              <a:t>\</a:t>
            </a:r>
            <a:r>
              <a:rPr lang="he-IL" sz="1600" b="1" dirty="0" smtClean="0"/>
              <a:t> - מציין למאקרו שטרם נגמרה ההצהרה ויש ירידה בשורה</a:t>
            </a:r>
            <a:endParaRPr lang="he-IL" sz="1600" b="1" dirty="0"/>
          </a:p>
        </p:txBody>
      </p:sp>
      <p:sp>
        <p:nvSpPr>
          <p:cNvPr id="11" name="Rectangular Callout 7"/>
          <p:cNvSpPr/>
          <p:nvPr/>
        </p:nvSpPr>
        <p:spPr>
          <a:xfrm>
            <a:off x="-2988840" y="1776582"/>
            <a:ext cx="2808312" cy="825624"/>
          </a:xfrm>
          <a:prstGeom prst="wedgeRectCallout">
            <a:avLst>
              <a:gd name="adj1" fmla="val 71430"/>
              <a:gd name="adj2" fmla="val 71813"/>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sz="1600" b="1" dirty="0" smtClean="0">
                <a:solidFill>
                  <a:schemeClr val="bg1"/>
                </a:solidFill>
              </a:rPr>
              <a:t>ראה דיטל ע"מ 530 למטה</a:t>
            </a:r>
          </a:p>
          <a:p>
            <a:pPr algn="ctr" rtl="1">
              <a:defRPr/>
            </a:pPr>
            <a:r>
              <a:rPr lang="he-IL" sz="1600" b="1" dirty="0" smtClean="0">
                <a:solidFill>
                  <a:schemeClr val="bg1"/>
                </a:solidFill>
              </a:rPr>
              <a:t>ע"מ 532 למטה</a:t>
            </a:r>
            <a:endParaRPr lang="he-IL" sz="1600" b="1" dirty="0">
              <a:solidFill>
                <a:schemeClr val="bg1"/>
              </a:solidFill>
            </a:endParaRPr>
          </a:p>
        </p:txBody>
      </p:sp>
      <p:sp>
        <p:nvSpPr>
          <p:cNvPr id="12" name="Rectangular Callout 7"/>
          <p:cNvSpPr/>
          <p:nvPr/>
        </p:nvSpPr>
        <p:spPr>
          <a:xfrm>
            <a:off x="-3005595" y="2996952"/>
            <a:ext cx="2808312" cy="3861047"/>
          </a:xfrm>
          <a:prstGeom prst="wedgeRectCallout">
            <a:avLst>
              <a:gd name="adj1" fmla="val 83579"/>
              <a:gd name="adj2" fmla="val -775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r>
              <a:rPr lang="he-IL" sz="1600" b="1" dirty="0" smtClean="0"/>
              <a:t>אנחנו עושים </a:t>
            </a:r>
            <a:r>
              <a:rPr lang="en-US" sz="1600" b="1" dirty="0" smtClean="0"/>
              <a:t>casting</a:t>
            </a:r>
            <a:r>
              <a:rPr lang="he-IL" sz="1600" b="1" dirty="0" smtClean="0"/>
              <a:t> ל </a:t>
            </a:r>
            <a:r>
              <a:rPr lang="en-US" sz="1600" b="1" dirty="0" smtClean="0"/>
              <a:t>char*</a:t>
            </a:r>
          </a:p>
          <a:p>
            <a:pPr algn="ctr" rtl="1">
              <a:defRPr/>
            </a:pPr>
            <a:r>
              <a:rPr lang="he-IL" sz="1600" b="1" dirty="0" smtClean="0">
                <a:solidFill>
                  <a:schemeClr val="tx1"/>
                </a:solidFill>
              </a:rPr>
              <a:t>כדי להגיד למצביע מסוג </a:t>
            </a:r>
            <a:r>
              <a:rPr lang="en-US" sz="1600" b="1" dirty="0" smtClean="0">
                <a:solidFill>
                  <a:schemeClr val="tx1"/>
                </a:solidFill>
              </a:rPr>
              <a:t>void*</a:t>
            </a:r>
          </a:p>
          <a:p>
            <a:pPr algn="ctr" rtl="1">
              <a:defRPr/>
            </a:pPr>
            <a:r>
              <a:rPr lang="he-IL" sz="1600" b="1" dirty="0" smtClean="0">
                <a:solidFill>
                  <a:schemeClr val="tx1"/>
                </a:solidFill>
              </a:rPr>
              <a:t>כיצד "לקפוץ" </a:t>
            </a:r>
            <a:r>
              <a:rPr lang="he-IL" sz="1600" b="1" dirty="0" smtClean="0"/>
              <a:t>במקרה זה אנחנו רוצים שיקפוץ כל פעם ב-</a:t>
            </a:r>
            <a:r>
              <a:rPr lang="en-US" sz="1600" b="1" dirty="0" smtClean="0"/>
              <a:t>byte </a:t>
            </a:r>
            <a:r>
              <a:rPr lang="he-IL" sz="1600" b="1" dirty="0" smtClean="0"/>
              <a:t>אחד...באה לעזרתנו הפונקציה </a:t>
            </a:r>
            <a:r>
              <a:rPr lang="en-US" sz="1600" b="1" dirty="0" smtClean="0"/>
              <a:t>sizeof()</a:t>
            </a:r>
            <a:endParaRPr lang="he-IL" sz="1600" b="1" dirty="0" smtClean="0"/>
          </a:p>
          <a:p>
            <a:pPr algn="ctr" rtl="1">
              <a:defRPr/>
            </a:pPr>
            <a:r>
              <a:rPr lang="he-IL" sz="1600" b="1" dirty="0" smtClean="0"/>
              <a:t>ואז אנחנו בעצם מחליפים בית בית כמספר הבתים של המשתנה המקורי !</a:t>
            </a:r>
          </a:p>
          <a:p>
            <a:pPr algn="ctr" rtl="1">
              <a:defRPr/>
            </a:pPr>
            <a:r>
              <a:rPr lang="he-IL" sz="1600" b="1" dirty="0" smtClean="0"/>
              <a:t>*נשים לב לעקרון שמצביע מסוג </a:t>
            </a:r>
            <a:r>
              <a:rPr lang="en-US" sz="1600" b="1" dirty="0" smtClean="0"/>
              <a:t>void*</a:t>
            </a:r>
            <a:r>
              <a:rPr lang="he-IL" sz="1600" b="1" dirty="0" smtClean="0"/>
              <a:t> אינו יודע כלום חוץ מהכתובת של חלקת זיכרון מסוימת ואז אנחנו יכולים ל"חצוץ" / לחלק אותה לפי הצורך שלנו !!!!!</a:t>
            </a:r>
            <a:endParaRPr lang="he-IL"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in)">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6367</TotalTime>
  <Words>4254</Words>
  <Application>Microsoft Office PowerPoint</Application>
  <PresentationFormat>On-screen Show (4:3)</PresentationFormat>
  <Paragraphs>1763</Paragraphs>
  <Slides>66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66</vt:i4>
      </vt:variant>
    </vt:vector>
  </HeadingPairs>
  <TitlesOfParts>
    <vt:vector size="75" baseType="lpstr">
      <vt:lpstr>Arial</vt:lpstr>
      <vt:lpstr>Calibri</vt:lpstr>
      <vt:lpstr>Consolas</vt:lpstr>
      <vt:lpstr>Franklin Gothic Book</vt:lpstr>
      <vt:lpstr>Verdana</vt:lpstr>
      <vt:lpstr>Wingdings</vt:lpstr>
      <vt:lpstr>Wingdings 2</vt:lpstr>
      <vt:lpstr>Wingdings 3</vt:lpstr>
      <vt:lpstr>Origin</vt:lpstr>
      <vt:lpstr>static storage, void*, pointer to functions, variadic functions</vt:lpstr>
      <vt:lpstr>ביחידה זו נלמד:</vt:lpstr>
      <vt:lpstr>תזכורת מצביעים</vt:lpstr>
      <vt:lpstr>תזכורת: אריתמטיקה של מצביעים ומטריצות</vt:lpstr>
      <vt:lpstr>תזכורת: מצביע לתא בודד במטריצה</vt:lpstr>
      <vt:lpstr>מהו void*</vt:lpstr>
      <vt:lpstr>דוגמא: הפונקציה swap</vt:lpstr>
      <vt:lpstr>דוגמא: הפונקציה swap (2)</vt:lpstr>
      <vt:lpstr>מימוש גנרי ל- swap</vt:lpstr>
      <vt:lpstr>מימוש גנרי ל- swap: הסברים</vt:lpstr>
      <vt:lpstr>הפונקציה memcpy</vt:lpstr>
      <vt:lpstr>הפונקציה memcpy – דוגמא</vt:lpstr>
      <vt:lpstr>שימוש ב- memcpy   ב- swap</vt:lpstr>
      <vt:lpstr>מימוש גנרי להדפסת ערכו הבינארי של משתנה</vt:lpstr>
      <vt:lpstr>מימוש גנרי להדפסת ערכו הבינארי של משתנה - פלט</vt:lpstr>
      <vt:lpstr>מימוש גנרי ל- printInBinary: הסברים</vt:lpstr>
      <vt:lpstr>מצביעים לפונקציות</vt:lpstr>
      <vt:lpstr>מצביע לפונקציה –מוטיבציה</vt:lpstr>
      <vt:lpstr>דוגמא: מיון מחרוזות</vt:lpstr>
      <vt:lpstr>דוגמא: מיון מחרוזות (2)</vt:lpstr>
      <vt:lpstr>מצביע לפונקציה</vt:lpstr>
      <vt:lpstr>פונקצית sortWords כללית</vt:lpstr>
      <vt:lpstr>שימוש בפונקצית  sortWords כללית</vt:lpstr>
      <vt:lpstr>הפונקציה filter</vt:lpstr>
      <vt:lpstr>הפונקציה atexit</vt:lpstr>
      <vt:lpstr>atexit - דוגמא</vt:lpstr>
      <vt:lpstr>atexit – דוגמא (2)</vt:lpstr>
      <vt:lpstr>מערך של מצביעים לפונקציה - דוגמא</vt:lpstr>
      <vt:lpstr>מצביע לפונקציה המקבלת ערך ומחזירה ערך</vt:lpstr>
      <vt:lpstr>שליחת מערך של מצביעים לפונקציה - כארגומנט לפונקציה</vt:lpstr>
      <vt:lpstr>מצביע לפונקציה בשילוב void*</vt:lpstr>
      <vt:lpstr>פונקציה כללית להדפסת מערך מכל סוג</vt:lpstr>
      <vt:lpstr>שימוש בפונקציה כללית להדפסת מערך מכל סוג</vt:lpstr>
      <vt:lpstr>פונקצית sort כללית</vt:lpstr>
      <vt:lpstr>שימוש בפונקצית sort כללית</vt:lpstr>
      <vt:lpstr>שימוש בפונקצית sort כללית (2)</vt:lpstr>
      <vt:lpstr>שימוש בפונקצית sort כללית (3)</vt:lpstr>
      <vt:lpstr>הפונקציה qsort</vt:lpstr>
      <vt:lpstr>דוגמאת שימוש ב- qsort (1)</vt:lpstr>
      <vt:lpstr>דוגמאת שימוש ב- qsort (2)</vt:lpstr>
      <vt:lpstr>הפונקציה bsearch</vt:lpstr>
      <vt:lpstr>דוגמאת שימוש bsearch (1)</vt:lpstr>
      <vt:lpstr>enum</vt:lpstr>
      <vt:lpstr>enum  - מתן ערך שגוי</vt:lpstr>
      <vt:lpstr>טריק לקבלת שמו של enum</vt:lpstr>
      <vt:lpstr>enum – מתן ערכים שונים</vt:lpstr>
      <vt:lpstr>Variadic Functions  (פונקציות המקבלות מספר פרמטרים משתנה) לדוגמא: printf  , scanf   ועוד</vt:lpstr>
      <vt:lpstr>Variadic Function</vt:lpstr>
      <vt:lpstr>כלים למימוש Variadic Function</vt:lpstr>
      <vt:lpstr>דוגמא למימוש  Variadic Function</vt:lpstr>
      <vt:lpstr>דוגמא נוספת – הדפסת משפט</vt:lpstr>
      <vt:lpstr>דוגמא למימוש כך שכל פרמטר מטיפוס שונה</vt:lpstr>
      <vt:lpstr>casting  לא נכון</vt:lpstr>
      <vt:lpstr>המימוש של printf </vt:lpstr>
      <vt:lpstr>המימוש של printf (2)</vt:lpstr>
      <vt:lpstr>המימוש של printf (3)</vt:lpstr>
      <vt:lpstr>דוגמא בשילוב מצביעים לפונקציות</vt:lpstr>
      <vt:lpstr>דוגמא בשילוב void*</vt:lpstr>
      <vt:lpstr>PowerPoint Presentation</vt:lpstr>
      <vt:lpstr>יצירת ראשי תיבות</vt:lpstr>
      <vt:lpstr>PowerPoint Presentation</vt:lpstr>
      <vt:lpstr>PowerPoint Presentation</vt:lpstr>
      <vt:lpstr>ראה גם שימוש ב- variadic macros</vt:lpstr>
      <vt:lpstr>PowerPoint Presentation</vt:lpstr>
      <vt:lpstr>PowerPoint Presentation</vt:lpstr>
      <vt:lpstr>ביחידה זו למדנו:</vt:lpstr>
    </vt:vector>
  </TitlesOfParts>
  <Company>KerenK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07- static storage + pointer to functions + variadic functions</dc:title>
  <dc:creator>Keren Kalif</dc:creator>
  <cp:lastModifiedBy>RePack by Diakov</cp:lastModifiedBy>
  <cp:revision>122</cp:revision>
  <dcterms:created xsi:type="dcterms:W3CDTF">2012-09-25T14:02:52Z</dcterms:created>
  <dcterms:modified xsi:type="dcterms:W3CDTF">2015-07-21T09:49:32Z</dcterms:modified>
</cp:coreProperties>
</file>