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8" autoAdjust="0"/>
    <p:restoredTop sz="94660"/>
  </p:normalViewPr>
  <p:slideViewPr>
    <p:cSldViewPr>
      <p:cViewPr varScale="1">
        <p:scale>
          <a:sx n="66" d="100"/>
          <a:sy n="66" d="100"/>
        </p:scale>
        <p:origin x="-19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200494C-9F3A-45EA-A520-8D6CA092C006}" type="datetimeFigureOut">
              <a:rPr lang="he-IL" smtClean="0"/>
              <a:t>י'/אב/תשע"ו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428995B-29EC-4115-B66E-D09E54087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79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FinJan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8995B-29EC-4115-B66E-D09E54087CC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12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0CC0F-D7D7-4B2B-BEE6-DB0EE9DCFB5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75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nenm@afeka.ac.i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851648" cy="18288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/>
              <a:t>Programming Languages Course</a:t>
            </a:r>
            <a:endParaRPr lang="he-IL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696" cy="1752600"/>
          </a:xfrm>
        </p:spPr>
        <p:txBody>
          <a:bodyPr/>
          <a:lstStyle/>
          <a:p>
            <a:pPr algn="l" rtl="0"/>
            <a:r>
              <a:rPr lang="en-US" dirty="0" smtClean="0"/>
              <a:t>Ronen </a:t>
            </a:r>
            <a:r>
              <a:rPr lang="en-US" dirty="0" err="1" smtClean="0"/>
              <a:t>Margulis</a:t>
            </a:r>
            <a:endParaRPr lang="en-US" dirty="0" smtClean="0"/>
          </a:p>
          <a:p>
            <a:pPr algn="l" rtl="0"/>
            <a:r>
              <a:rPr lang="en-US" dirty="0" err="1" smtClean="0"/>
              <a:t>Afeka</a:t>
            </a:r>
            <a:r>
              <a:rPr lang="en-US" dirty="0" smtClean="0"/>
              <a:t> College of Engineering</a:t>
            </a:r>
          </a:p>
          <a:p>
            <a:pPr algn="l" rtl="0"/>
            <a:r>
              <a:rPr lang="en-US" dirty="0" smtClean="0">
                <a:hlinkClick r:id="rId2"/>
              </a:rPr>
              <a:t>ronenm@afeka.ac.il</a:t>
            </a:r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10400" cy="4776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915400" cy="4572000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/>
              <a:t>Cyber </a:t>
            </a:r>
            <a:r>
              <a:rPr lang="en-US" sz="2800" dirty="0"/>
              <a:t>security specialist, </a:t>
            </a:r>
            <a:r>
              <a:rPr lang="en-US" sz="2800" dirty="0" smtClean="0"/>
              <a:t>developer </a:t>
            </a:r>
            <a:r>
              <a:rPr lang="en-US" sz="2800" dirty="0"/>
              <a:t>and </a:t>
            </a:r>
            <a:r>
              <a:rPr lang="en-US" sz="2800" dirty="0" smtClean="0"/>
              <a:t>entrepreneur</a:t>
            </a:r>
          </a:p>
          <a:p>
            <a:pPr algn="l" rtl="0"/>
            <a:r>
              <a:rPr lang="en-US" sz="2800" dirty="0" smtClean="0"/>
              <a:t>M.Sc. </a:t>
            </a:r>
            <a:r>
              <a:rPr lang="en-US" sz="2800" dirty="0"/>
              <a:t>in computer science from Bar-</a:t>
            </a:r>
            <a:r>
              <a:rPr lang="en-US" sz="2800" dirty="0" err="1"/>
              <a:t>Ilan</a:t>
            </a:r>
            <a:r>
              <a:rPr lang="en-US" sz="2800" dirty="0"/>
              <a:t> </a:t>
            </a:r>
            <a:r>
              <a:rPr lang="en-US" sz="2800" dirty="0" smtClean="0"/>
              <a:t>University</a:t>
            </a:r>
          </a:p>
          <a:p>
            <a:pPr lvl="1" algn="l"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en-US" dirty="0" smtClean="0"/>
              <a:t> year of PhD</a:t>
            </a:r>
          </a:p>
          <a:p>
            <a:pPr algn="l" rtl="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dirty="0" smtClean="0"/>
              <a:t> </a:t>
            </a:r>
            <a:r>
              <a:rPr lang="en-US" sz="2800" dirty="0"/>
              <a:t>years </a:t>
            </a:r>
            <a:r>
              <a:rPr lang="en-US" sz="2800" dirty="0" smtClean="0"/>
              <a:t>in </a:t>
            </a:r>
            <a:r>
              <a:rPr lang="en-US" sz="2800" dirty="0"/>
              <a:t>the national information security unit </a:t>
            </a:r>
            <a:r>
              <a:rPr lang="en-US" sz="2800" dirty="0" smtClean="0"/>
              <a:t>(</a:t>
            </a:r>
            <a:r>
              <a:rPr lang="en-US" sz="2800" dirty="0" err="1"/>
              <a:t>Matzov</a:t>
            </a:r>
            <a:r>
              <a:rPr lang="en-US" sz="2800" dirty="0" smtClean="0"/>
              <a:t>)</a:t>
            </a:r>
          </a:p>
          <a:p>
            <a:pPr lvl="1" algn="l" rtl="0"/>
            <a:r>
              <a:rPr lang="en-US" dirty="0" smtClean="0"/>
              <a:t>R&amp;D </a:t>
            </a:r>
            <a:r>
              <a:rPr lang="en-US" dirty="0"/>
              <a:t>team leader, project </a:t>
            </a:r>
            <a:r>
              <a:rPr lang="en-US" dirty="0" smtClean="0"/>
              <a:t>manager, security system architect</a:t>
            </a:r>
          </a:p>
          <a:p>
            <a:pPr algn="l" rtl="0"/>
            <a:r>
              <a:rPr lang="en-US" sz="2800" dirty="0" smtClean="0"/>
              <a:t>Currently involved in several enterprises, esp. </a:t>
            </a:r>
            <a:r>
              <a:rPr lang="en-US" sz="2800" dirty="0" err="1" smtClean="0"/>
              <a:t>algo</a:t>
            </a:r>
            <a:r>
              <a:rPr lang="en-US" sz="2800" dirty="0" smtClean="0"/>
              <a:t>-trading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792-A8D1-4D92-87D6-0F83589D0A90}" type="slidenum">
              <a:rPr lang="he-IL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Course 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b="1" dirty="0" smtClean="0"/>
              <a:t>Course’s purposes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dirty="0" smtClean="0"/>
              <a:t>Learn new (and different) programming languages</a:t>
            </a:r>
          </a:p>
          <a:p>
            <a:pPr lvl="1" algn="l" rtl="0"/>
            <a:r>
              <a:rPr lang="en-US" dirty="0" smtClean="0"/>
              <a:t>Learn different programming paradigms &amp; concepts</a:t>
            </a:r>
          </a:p>
          <a:p>
            <a:pPr algn="l" rtl="0"/>
            <a:r>
              <a:rPr lang="en-US" b="1" dirty="0" smtClean="0"/>
              <a:t>Python</a:t>
            </a:r>
            <a:r>
              <a:rPr lang="en-US" dirty="0" smtClean="0"/>
              <a:t>: ~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dirty="0" smtClean="0"/>
              <a:t>%</a:t>
            </a:r>
          </a:p>
          <a:p>
            <a:pPr algn="l" rtl="0"/>
            <a:r>
              <a:rPr lang="en-US" b="1" dirty="0"/>
              <a:t>Django</a:t>
            </a:r>
            <a:r>
              <a:rPr lang="en-US" dirty="0"/>
              <a:t> (Web Framework on top of Python): ~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dirty="0"/>
              <a:t>%</a:t>
            </a:r>
          </a:p>
          <a:p>
            <a:pPr algn="l" rtl="0"/>
            <a:r>
              <a:rPr lang="en-US" b="1" dirty="0" smtClean="0"/>
              <a:t>Prolog</a:t>
            </a:r>
            <a:r>
              <a:rPr lang="en-US" dirty="0" smtClean="0"/>
              <a:t>: ~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dirty="0" smtClean="0"/>
              <a:t>%</a:t>
            </a:r>
          </a:p>
          <a:p>
            <a:pPr algn="l" rtl="0"/>
            <a:r>
              <a:rPr lang="en-US" dirty="0" smtClean="0"/>
              <a:t>Lectures &amp; Practice are combined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Grade Structure &amp; Schedule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Final Exam: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en-US" dirty="0" smtClean="0"/>
              <a:t>%</a:t>
            </a:r>
          </a:p>
          <a:p>
            <a:pPr algn="l" rtl="0"/>
            <a:r>
              <a:rPr lang="en-US" dirty="0" smtClean="0"/>
              <a:t>Midterm exam: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dirty="0" smtClean="0"/>
              <a:t>%</a:t>
            </a:r>
          </a:p>
          <a:p>
            <a:pPr algn="l" rtl="0"/>
            <a:r>
              <a:rPr lang="en-US" dirty="0" smtClean="0"/>
              <a:t>Exercises: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dirty="0" smtClean="0"/>
              <a:t>%</a:t>
            </a:r>
          </a:p>
          <a:p>
            <a:pPr lvl="1" algn="l" rtl="0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smtClean="0"/>
              <a:t> hands-on exercises</a:t>
            </a:r>
          </a:p>
          <a:p>
            <a:pPr algn="l" rtl="0"/>
            <a:r>
              <a:rPr lang="en-US" dirty="0" smtClean="0"/>
              <a:t>Course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dirty="0" smtClean="0"/>
              <a:t> weeks,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 smtClean="0"/>
              <a:t>hours each</a:t>
            </a:r>
          </a:p>
          <a:p>
            <a:pPr lvl="1" algn="l" rtl="0"/>
            <a:r>
              <a:rPr lang="en-US" dirty="0" smtClean="0"/>
              <a:t>On summer semesters there are complement hours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(4:3)</PresentationFormat>
  <Paragraphs>33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Programming Languages Course</vt:lpstr>
      <vt:lpstr>About Myself</vt:lpstr>
      <vt:lpstr>Course Agenda</vt:lpstr>
      <vt:lpstr>Grade Structure &amp; 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Course</dc:title>
  <dc:creator>Y-PC</dc:creator>
  <cp:lastModifiedBy>Y-PC</cp:lastModifiedBy>
  <cp:revision>3</cp:revision>
  <dcterms:created xsi:type="dcterms:W3CDTF">2006-08-16T00:00:00Z</dcterms:created>
  <dcterms:modified xsi:type="dcterms:W3CDTF">2016-08-14T08:18:07Z</dcterms:modified>
</cp:coreProperties>
</file>