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0866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30" autoAdjust="0"/>
    <p:restoredTop sz="94660"/>
  </p:normalViewPr>
  <p:slideViewPr>
    <p:cSldViewPr>
      <p:cViewPr varScale="1">
        <p:scale>
          <a:sx n="69" d="100"/>
          <a:sy n="69" d="100"/>
        </p:scale>
        <p:origin x="-18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ABEC2-1A61-43C9-BDE3-CC1E00F18F52}" type="datetimeFigureOut">
              <a:rPr lang="en-US" smtClean="0"/>
              <a:t>26-Oct-16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3070225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788" y="8250238"/>
            <a:ext cx="3070225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719C3-4298-4EB2-AD61-23FD3274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20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15740" y="0"/>
            <a:ext cx="3070860" cy="43434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41" y="0"/>
            <a:ext cx="3070860" cy="43434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C2AC6D6-2D70-4F5A-93F5-B7B67895DE44}" type="datetimeFigureOut">
              <a:rPr lang="he-IL" smtClean="0"/>
              <a:t>כ"ד/תשרי/תשע"ז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126230"/>
            <a:ext cx="5669280" cy="390906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15740" y="8250952"/>
            <a:ext cx="3070860" cy="43434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41" y="8250952"/>
            <a:ext cx="3070860" cy="43434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673A917-369A-460B-96B5-593E593EAA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601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0E343C-1889-4374-BE00-ECFE1FDA49C4}" type="datetime1">
              <a:rPr lang="en-US" smtClean="0"/>
              <a:t>26-Oct-16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80CF48-E136-4EFD-A11F-309BD118C06A}" type="datetime1">
              <a:rPr lang="en-US" smtClean="0"/>
              <a:t>26-Oct-16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6634F8-8E5C-49ED-88F2-D8DCFDC75581}" type="datetime1">
              <a:rPr lang="en-US" smtClean="0"/>
              <a:t>26-Oct-16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EA702E-FDB5-4D6D-83C6-2D1E10DDB425}" type="datetime1">
              <a:rPr lang="en-US" smtClean="0"/>
              <a:t>26-Oct-16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03F251-FAD7-4BE0-9481-B560719EBEB3}" type="datetime1">
              <a:rPr lang="en-US" smtClean="0"/>
              <a:t>26-Oct-16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2F7C6E-0BAE-41DB-88BF-04C4D2A56910}" type="datetime1">
              <a:rPr lang="en-US" smtClean="0"/>
              <a:t>26-Oct-16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CCB797-7071-436E-9B29-7105AFF071D6}" type="datetime1">
              <a:rPr lang="en-US" smtClean="0"/>
              <a:t>26-Oct-16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83581A-1DB9-4853-B26C-9507D299EB96}" type="datetime1">
              <a:rPr lang="en-US" smtClean="0"/>
              <a:t>26-Oct-16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9DF617-FCDC-4B7E-8D73-5FAF6CBA6243}" type="datetime1">
              <a:rPr lang="en-US" smtClean="0"/>
              <a:t>26-Oct-16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C6A39-BE77-4874-B690-0514154A7CB4}" type="datetime1">
              <a:rPr lang="en-US" smtClean="0"/>
              <a:t>26-Oct-16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3C7082-0E80-4699-9F8B-8C052813997C}" type="datetime1">
              <a:rPr lang="en-US" smtClean="0"/>
              <a:t>26-Oct-16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3B570C6A-C116-4027-AC95-0FD951704DE4}" type="datetime1">
              <a:rPr lang="en-US" smtClean="0"/>
              <a:t>26-Oct-16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1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r" rtl="1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r" rtl="1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r" rtl="1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r" rtl="1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r" rtl="1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828800"/>
          </a:xfrm>
        </p:spPr>
        <p:txBody>
          <a:bodyPr/>
          <a:lstStyle/>
          <a:p>
            <a:pPr algn="ctr"/>
            <a:r>
              <a:rPr lang="en-US" dirty="0" smtClean="0"/>
              <a:t>Comparison &amp; Negation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57600"/>
            <a:ext cx="7854696" cy="1752600"/>
          </a:xfrm>
        </p:spPr>
        <p:txBody>
          <a:bodyPr/>
          <a:lstStyle/>
          <a:p>
            <a:pPr algn="ctr" rtl="0"/>
            <a:r>
              <a:rPr lang="en-US" dirty="0" smtClean="0"/>
              <a:t>Based on parts from LPN chapters </a:t>
            </a:r>
            <a:r>
              <a:rPr lang="en-US" dirty="0" smtClean="0">
                <a:latin typeface="Arial (Body)"/>
              </a:rPr>
              <a:t>9</a:t>
            </a:r>
            <a:r>
              <a:rPr lang="en-US" dirty="0" smtClean="0"/>
              <a:t> and </a:t>
            </a:r>
            <a:r>
              <a:rPr lang="en-US" dirty="0" smtClean="0">
                <a:latin typeface="Arial (Body)"/>
              </a:rPr>
              <a:t>10</a:t>
            </a:r>
            <a:endParaRPr lang="he-IL" dirty="0">
              <a:latin typeface="Arial (Body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010" y="0"/>
            <a:ext cx="915701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5352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0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0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\== vs. \=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6019800" cy="5298778"/>
          </a:xfrm>
        </p:spPr>
        <p:txBody>
          <a:bodyPr/>
          <a:lstStyle/>
          <a:p>
            <a:pPr algn="l" rtl="0"/>
            <a:r>
              <a:rPr lang="en-US" dirty="0" smtClean="0"/>
              <a:t>When are those two predicates different, when we compare X and Y?</a:t>
            </a:r>
          </a:p>
          <a:p>
            <a:pPr lvl="1" algn="l" rtl="0"/>
            <a:r>
              <a:rPr lang="en-US" dirty="0" smtClean="0"/>
              <a:t>If they are both instantiated \== and \= will return the same answer</a:t>
            </a:r>
          </a:p>
          <a:p>
            <a:pPr lvl="1" algn="l" rtl="0"/>
            <a:r>
              <a:rPr lang="en-US" dirty="0" smtClean="0"/>
              <a:t>If at least one (say Y) isn’t instantiated:</a:t>
            </a:r>
          </a:p>
          <a:p>
            <a:pPr lvl="2" algn="l" rtl="0"/>
            <a:r>
              <a:rPr lang="en-US" dirty="0" smtClean="0"/>
              <a:t>X \= Y will fail because nothing prevents Y from instantiating to X in the future</a:t>
            </a:r>
          </a:p>
          <a:p>
            <a:pPr lvl="2" algn="l" rtl="0"/>
            <a:r>
              <a:rPr lang="en-US" dirty="0" smtClean="0"/>
              <a:t>X \== Y will succeed because they are currently not the same</a:t>
            </a:r>
          </a:p>
          <a:p>
            <a:pPr algn="l" rtl="0"/>
            <a:r>
              <a:rPr lang="en-US" dirty="0" smtClean="0"/>
              <a:t>Always </a:t>
            </a:r>
            <a:r>
              <a:rPr lang="en-US" smtClean="0"/>
              <a:t>use comparisons after </a:t>
            </a:r>
            <a:r>
              <a:rPr lang="en-US" dirty="0" smtClean="0"/>
              <a:t>the variables have been instantiated</a:t>
            </a:r>
          </a:p>
          <a:p>
            <a:pPr lvl="1" algn="l" rtl="0"/>
            <a:r>
              <a:rPr lang="en-US" dirty="0" smtClean="0"/>
              <a:t>For \= it does not make sense otherwise</a:t>
            </a:r>
          </a:p>
          <a:p>
            <a:pPr lvl="1" algn="l" rtl="0"/>
            <a:r>
              <a:rPr lang="en-US" dirty="0" smtClean="0"/>
              <a:t>For \== consider this:</a:t>
            </a:r>
            <a:endParaRPr lang="he-I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60941"/>
            <a:ext cx="1971675" cy="4816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6234112"/>
            <a:ext cx="1828800" cy="51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 in Prolog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Sometimes we’ll need to use negation of predicates, not only negation of identity/unification</a:t>
            </a:r>
          </a:p>
          <a:p>
            <a:pPr algn="l" rtl="0"/>
            <a:r>
              <a:rPr lang="en-US" b="1" u="sng" dirty="0" smtClean="0"/>
              <a:t>Example</a:t>
            </a:r>
            <a:r>
              <a:rPr lang="en-US" dirty="0" smtClean="0"/>
              <a:t>: how do we define that Vincent enjoys all types of burgers except for big kahuna burger?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\+ is the </a:t>
            </a:r>
            <a:r>
              <a:rPr lang="en-US" b="1" dirty="0" smtClean="0"/>
              <a:t>negation as failure</a:t>
            </a:r>
            <a:r>
              <a:rPr lang="en-US" dirty="0" smtClean="0"/>
              <a:t> predicate</a:t>
            </a:r>
          </a:p>
          <a:p>
            <a:pPr algn="l" rtl="0"/>
            <a:r>
              <a:rPr lang="en-US" dirty="0" smtClean="0"/>
              <a:t>Prolog tries to satisfy </a:t>
            </a:r>
            <a:r>
              <a:rPr lang="en-US" i="1" dirty="0" err="1" smtClean="0"/>
              <a:t>bigKahunaBurger</a:t>
            </a:r>
            <a:r>
              <a:rPr lang="en-US" i="1" dirty="0" smtClean="0"/>
              <a:t>(X)</a:t>
            </a:r>
            <a:r>
              <a:rPr lang="en-US" dirty="0" smtClean="0"/>
              <a:t>, and if it fails then </a:t>
            </a:r>
            <a:r>
              <a:rPr lang="en-US" i="1" dirty="0" smtClean="0"/>
              <a:t>\+</a:t>
            </a:r>
            <a:r>
              <a:rPr lang="en-US" i="1" dirty="0" err="1" smtClean="0"/>
              <a:t>bigKahunaBurger</a:t>
            </a:r>
            <a:r>
              <a:rPr lang="en-US" i="1" dirty="0" smtClean="0"/>
              <a:t>(X)</a:t>
            </a:r>
            <a:r>
              <a:rPr lang="en-US" dirty="0" smtClean="0"/>
              <a:t> succeeds.</a:t>
            </a:r>
            <a:endParaRPr lang="he-I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70610"/>
            <a:ext cx="57626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5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 in Prolog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With the following knowledgebase, what would be the output of </a:t>
            </a:r>
            <a:r>
              <a:rPr lang="en-US" i="1" dirty="0" smtClean="0"/>
              <a:t>?-enjoys(</a:t>
            </a:r>
            <a:r>
              <a:rPr lang="en-US" i="1" dirty="0" err="1" smtClean="0"/>
              <a:t>vincent,X</a:t>
            </a:r>
            <a:r>
              <a:rPr lang="en-US" i="1" dirty="0" smtClean="0"/>
              <a:t>)?</a:t>
            </a:r>
            <a:endParaRPr lang="he-IL" i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29050"/>
            <a:ext cx="4162425" cy="287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77" y="2743200"/>
            <a:ext cx="57626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29050"/>
            <a:ext cx="27908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6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Prolog vs. Logical Negation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algn="l" rtl="0"/>
            <a:r>
              <a:rPr lang="en-US" dirty="0" smtClean="0"/>
              <a:t>Is Prolog’s negation the same as logical negation (</a:t>
            </a:r>
            <a:r>
              <a:rPr lang="en-US" i="1" dirty="0" smtClean="0"/>
              <a:t>not</a:t>
            </a:r>
            <a:r>
              <a:rPr lang="en-US" dirty="0" smtClean="0"/>
              <a:t>)?</a:t>
            </a:r>
          </a:p>
          <a:p>
            <a:pPr lvl="1" algn="l" rtl="0"/>
            <a:r>
              <a:rPr lang="en-US" b="1" dirty="0" smtClean="0"/>
              <a:t>Declaratively</a:t>
            </a:r>
            <a:r>
              <a:rPr lang="en-US" dirty="0" smtClean="0"/>
              <a:t> they are the same: we simply translated the logical rule that Vincent loves all types of burgers except for big kahuna into prolog syntax</a:t>
            </a:r>
          </a:p>
          <a:p>
            <a:pPr lvl="1" algn="l" rtl="0"/>
            <a:r>
              <a:rPr lang="en-US" b="1" dirty="0" smtClean="0"/>
              <a:t>Procedurally</a:t>
            </a:r>
            <a:r>
              <a:rPr lang="en-US" dirty="0" smtClean="0"/>
              <a:t> we won’t always get the same result, therefore </a:t>
            </a:r>
            <a:r>
              <a:rPr lang="en-US" i="1" dirty="0" smtClean="0"/>
              <a:t>negation as failure </a:t>
            </a:r>
            <a:r>
              <a:rPr lang="en-US" b="1" dirty="0" smtClean="0"/>
              <a:t>is not </a:t>
            </a:r>
            <a:r>
              <a:rPr lang="en-US" i="1" dirty="0" smtClean="0"/>
              <a:t>logical negation</a:t>
            </a:r>
          </a:p>
          <a:p>
            <a:pPr algn="l" rtl="0"/>
            <a:r>
              <a:rPr lang="en-US" dirty="0" smtClean="0"/>
              <a:t>What happens if we change the rule’s goals</a:t>
            </a:r>
            <a:r>
              <a:rPr lang="en-US" dirty="0"/>
              <a:t> order</a:t>
            </a:r>
            <a:r>
              <a:rPr lang="en-US" dirty="0" smtClean="0"/>
              <a:t>?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Prolog first tries to satisfy </a:t>
            </a:r>
            <a:r>
              <a:rPr lang="en-US" i="1" dirty="0" err="1" smtClean="0"/>
              <a:t>bigKahunaBurger</a:t>
            </a:r>
            <a:r>
              <a:rPr lang="en-US" i="1" dirty="0" smtClean="0"/>
              <a:t>(X)</a:t>
            </a:r>
            <a:r>
              <a:rPr lang="en-US" dirty="0" smtClean="0"/>
              <a:t>, it finds X=b, and then </a:t>
            </a:r>
            <a:r>
              <a:rPr lang="en-US" i="1" dirty="0" smtClean="0"/>
              <a:t>\+</a:t>
            </a:r>
            <a:r>
              <a:rPr lang="en-US" i="1" dirty="0" err="1"/>
              <a:t>bigKahunaBurger</a:t>
            </a:r>
            <a:r>
              <a:rPr lang="en-US" i="1" dirty="0"/>
              <a:t>(X</a:t>
            </a:r>
            <a:r>
              <a:rPr lang="en-US" i="1" dirty="0" smtClean="0"/>
              <a:t>)</a:t>
            </a:r>
            <a:r>
              <a:rPr lang="en-US" dirty="0" smtClean="0"/>
              <a:t> fails.</a:t>
            </a:r>
          </a:p>
          <a:p>
            <a:pPr algn="l" rtl="0"/>
            <a:r>
              <a:rPr lang="en-US" dirty="0" smtClean="0"/>
              <a:t>We should always use \+ on predicates with variables that have already been instantiated</a:t>
            </a:r>
            <a:endParaRPr lang="he-IL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2" y="4400551"/>
            <a:ext cx="3732106" cy="48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343400"/>
            <a:ext cx="1828800" cy="52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ce Blu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Nice Blue</Template>
  <TotalTime>349</TotalTime>
  <Words>293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Nice Blue</vt:lpstr>
      <vt:lpstr>Comparison &amp; Negation</vt:lpstr>
      <vt:lpstr>PowerPoint Presentation</vt:lpstr>
      <vt:lpstr>PowerPoint Presentation</vt:lpstr>
      <vt:lpstr>PowerPoint Presentation</vt:lpstr>
      <vt:lpstr>PowerPoint Presentation</vt:lpstr>
      <vt:lpstr>\== vs. \=</vt:lpstr>
      <vt:lpstr>Negation in Prolog</vt:lpstr>
      <vt:lpstr>Negation in Prolog (2)</vt:lpstr>
      <vt:lpstr>Prolog vs. Logical Negation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&amp; Negation</dc:title>
  <dc:creator>Ronen</dc:creator>
  <cp:lastModifiedBy>Y-PC</cp:lastModifiedBy>
  <cp:revision>29</cp:revision>
  <cp:lastPrinted>2016-10-26T14:07:08Z</cp:lastPrinted>
  <dcterms:created xsi:type="dcterms:W3CDTF">2006-08-16T00:00:00Z</dcterms:created>
  <dcterms:modified xsi:type="dcterms:W3CDTF">2016-10-26T14:18:56Z</dcterms:modified>
</cp:coreProperties>
</file>