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2" r:id="rId1"/>
  </p:sldMasterIdLst>
  <p:notesMasterIdLst>
    <p:notesMasterId r:id="rId28"/>
  </p:notesMasterIdLst>
  <p:sldIdLst>
    <p:sldId id="433" r:id="rId2"/>
    <p:sldId id="402" r:id="rId3"/>
    <p:sldId id="403" r:id="rId4"/>
    <p:sldId id="404" r:id="rId5"/>
    <p:sldId id="435" r:id="rId6"/>
    <p:sldId id="405" r:id="rId7"/>
    <p:sldId id="434" r:id="rId8"/>
    <p:sldId id="408" r:id="rId9"/>
    <p:sldId id="436" r:id="rId10"/>
    <p:sldId id="437" r:id="rId11"/>
    <p:sldId id="438" r:id="rId12"/>
    <p:sldId id="439" r:id="rId13"/>
    <p:sldId id="440" r:id="rId14"/>
    <p:sldId id="441" r:id="rId15"/>
    <p:sldId id="401" r:id="rId16"/>
    <p:sldId id="411" r:id="rId17"/>
    <p:sldId id="413" r:id="rId18"/>
    <p:sldId id="442" r:id="rId19"/>
    <p:sldId id="444" r:id="rId20"/>
    <p:sldId id="447" r:id="rId21"/>
    <p:sldId id="446" r:id="rId22"/>
    <p:sldId id="445" r:id="rId23"/>
    <p:sldId id="448" r:id="rId24"/>
    <p:sldId id="443" r:id="rId25"/>
    <p:sldId id="423" r:id="rId26"/>
    <p:sldId id="449" r:id="rId27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99FF"/>
    <a:srgbClr val="33CCFF"/>
    <a:srgbClr val="079D4B"/>
    <a:srgbClr val="66FFFF"/>
    <a:srgbClr val="905E1C"/>
    <a:srgbClr val="E4A800"/>
    <a:srgbClr val="17F57B"/>
    <a:srgbClr val="FF0909"/>
    <a:srgbClr val="09C96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7" autoAdjust="0"/>
    <p:restoredTop sz="92704" autoAdjust="0"/>
  </p:normalViewPr>
  <p:slideViewPr>
    <p:cSldViewPr>
      <p:cViewPr varScale="1">
        <p:scale>
          <a:sx n="108" d="100"/>
          <a:sy n="108" d="100"/>
        </p:scale>
        <p:origin x="-172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14.wmf"/><Relationship Id="rId11" Type="http://schemas.openxmlformats.org/officeDocument/2006/relationships/image" Target="../media/image50.wmf"/><Relationship Id="rId5" Type="http://schemas.openxmlformats.org/officeDocument/2006/relationships/image" Target="../media/image13.wmf"/><Relationship Id="rId10" Type="http://schemas.openxmlformats.org/officeDocument/2006/relationships/image" Target="../media/image49.wmf"/><Relationship Id="rId4" Type="http://schemas.openxmlformats.org/officeDocument/2006/relationships/image" Target="../media/image45.wmf"/><Relationship Id="rId9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53.wmf"/><Relationship Id="rId7" Type="http://schemas.openxmlformats.org/officeDocument/2006/relationships/image" Target="../media/image4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46.wmf"/><Relationship Id="rId5" Type="http://schemas.openxmlformats.org/officeDocument/2006/relationships/image" Target="../media/image14.wmf"/><Relationship Id="rId10" Type="http://schemas.openxmlformats.org/officeDocument/2006/relationships/image" Target="../media/image50.wmf"/><Relationship Id="rId4" Type="http://schemas.openxmlformats.org/officeDocument/2006/relationships/image" Target="../media/image13.wmf"/><Relationship Id="rId9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49.wmf"/><Relationship Id="rId11" Type="http://schemas.openxmlformats.org/officeDocument/2006/relationships/image" Target="../media/image55.wmf"/><Relationship Id="rId5" Type="http://schemas.openxmlformats.org/officeDocument/2006/relationships/image" Target="../media/image48.wmf"/><Relationship Id="rId10" Type="http://schemas.openxmlformats.org/officeDocument/2006/relationships/image" Target="../media/image54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63.wmf"/><Relationship Id="rId3" Type="http://schemas.openxmlformats.org/officeDocument/2006/relationships/image" Target="../media/image48.wmf"/><Relationship Id="rId7" Type="http://schemas.openxmlformats.org/officeDocument/2006/relationships/image" Target="../media/image57.wmf"/><Relationship Id="rId12" Type="http://schemas.openxmlformats.org/officeDocument/2006/relationships/image" Target="../media/image62.wmf"/><Relationship Id="rId2" Type="http://schemas.openxmlformats.org/officeDocument/2006/relationships/image" Target="../media/image14.wmf"/><Relationship Id="rId16" Type="http://schemas.openxmlformats.org/officeDocument/2006/relationships/image" Target="../media/image66.wmf"/><Relationship Id="rId1" Type="http://schemas.openxmlformats.org/officeDocument/2006/relationships/image" Target="../media/image13.wmf"/><Relationship Id="rId6" Type="http://schemas.openxmlformats.org/officeDocument/2006/relationships/image" Target="../media/image56.wmf"/><Relationship Id="rId11" Type="http://schemas.openxmlformats.org/officeDocument/2006/relationships/image" Target="../media/image61.wmf"/><Relationship Id="rId5" Type="http://schemas.openxmlformats.org/officeDocument/2006/relationships/image" Target="../media/image50.wmf"/><Relationship Id="rId15" Type="http://schemas.openxmlformats.org/officeDocument/2006/relationships/image" Target="../media/image65.wmf"/><Relationship Id="rId10" Type="http://schemas.openxmlformats.org/officeDocument/2006/relationships/image" Target="../media/image60.wmf"/><Relationship Id="rId4" Type="http://schemas.openxmlformats.org/officeDocument/2006/relationships/image" Target="../media/image49.wmf"/><Relationship Id="rId9" Type="http://schemas.openxmlformats.org/officeDocument/2006/relationships/image" Target="../media/image59.wmf"/><Relationship Id="rId14" Type="http://schemas.openxmlformats.org/officeDocument/2006/relationships/image" Target="../media/image6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image" Target="../media/image87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12" Type="http://schemas.openxmlformats.org/officeDocument/2006/relationships/image" Target="../media/image86.wmf"/><Relationship Id="rId17" Type="http://schemas.openxmlformats.org/officeDocument/2006/relationships/image" Target="../media/image91.wmf"/><Relationship Id="rId2" Type="http://schemas.openxmlformats.org/officeDocument/2006/relationships/image" Target="../media/image76.wmf"/><Relationship Id="rId16" Type="http://schemas.openxmlformats.org/officeDocument/2006/relationships/image" Target="../media/image90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11" Type="http://schemas.openxmlformats.org/officeDocument/2006/relationships/image" Target="../media/image85.wmf"/><Relationship Id="rId5" Type="http://schemas.openxmlformats.org/officeDocument/2006/relationships/image" Target="../media/image79.wmf"/><Relationship Id="rId15" Type="http://schemas.openxmlformats.org/officeDocument/2006/relationships/image" Target="../media/image89.wmf"/><Relationship Id="rId10" Type="http://schemas.openxmlformats.org/officeDocument/2006/relationships/image" Target="../media/image84.wmf"/><Relationship Id="rId4" Type="http://schemas.openxmlformats.org/officeDocument/2006/relationships/image" Target="../media/image78.wmf"/><Relationship Id="rId9" Type="http://schemas.openxmlformats.org/officeDocument/2006/relationships/image" Target="../media/image83.wmf"/><Relationship Id="rId14" Type="http://schemas.openxmlformats.org/officeDocument/2006/relationships/image" Target="../media/image8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6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image" Target="../media/image105.wmf"/><Relationship Id="rId18" Type="http://schemas.openxmlformats.org/officeDocument/2006/relationships/image" Target="../media/image110.wmf"/><Relationship Id="rId3" Type="http://schemas.openxmlformats.org/officeDocument/2006/relationships/image" Target="../media/image46.wmf"/><Relationship Id="rId7" Type="http://schemas.openxmlformats.org/officeDocument/2006/relationships/image" Target="../media/image79.wmf"/><Relationship Id="rId12" Type="http://schemas.openxmlformats.org/officeDocument/2006/relationships/image" Target="../media/image104.wmf"/><Relationship Id="rId17" Type="http://schemas.openxmlformats.org/officeDocument/2006/relationships/image" Target="../media/image109.wmf"/><Relationship Id="rId2" Type="http://schemas.openxmlformats.org/officeDocument/2006/relationships/image" Target="../media/image14.wmf"/><Relationship Id="rId16" Type="http://schemas.openxmlformats.org/officeDocument/2006/relationships/image" Target="../media/image108.wmf"/><Relationship Id="rId20" Type="http://schemas.openxmlformats.org/officeDocument/2006/relationships/image" Target="../media/image112.wmf"/><Relationship Id="rId1" Type="http://schemas.openxmlformats.org/officeDocument/2006/relationships/image" Target="../media/image13.wmf"/><Relationship Id="rId6" Type="http://schemas.openxmlformats.org/officeDocument/2006/relationships/image" Target="../media/image78.wmf"/><Relationship Id="rId11" Type="http://schemas.openxmlformats.org/officeDocument/2006/relationships/image" Target="../media/image103.wmf"/><Relationship Id="rId5" Type="http://schemas.openxmlformats.org/officeDocument/2006/relationships/image" Target="../media/image77.wmf"/><Relationship Id="rId15" Type="http://schemas.openxmlformats.org/officeDocument/2006/relationships/image" Target="../media/image107.wmf"/><Relationship Id="rId10" Type="http://schemas.openxmlformats.org/officeDocument/2006/relationships/image" Target="../media/image102.wmf"/><Relationship Id="rId19" Type="http://schemas.openxmlformats.org/officeDocument/2006/relationships/image" Target="../media/image111.wmf"/><Relationship Id="rId4" Type="http://schemas.openxmlformats.org/officeDocument/2006/relationships/image" Target="../media/image47.wmf"/><Relationship Id="rId9" Type="http://schemas.openxmlformats.org/officeDocument/2006/relationships/image" Target="../media/image101.wmf"/><Relationship Id="rId14" Type="http://schemas.openxmlformats.org/officeDocument/2006/relationships/image" Target="../media/image10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1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4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8.wmf"/><Relationship Id="rId1" Type="http://schemas.openxmlformats.org/officeDocument/2006/relationships/image" Target="../media/image119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30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34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3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BA6D965-CBA6-4F0A-8638-E18ACDEDDEA6}" type="datetimeFigureOut">
              <a:rPr lang="he-IL"/>
              <a:pPr>
                <a:defRPr/>
              </a:pPr>
              <a:t>ב'/חשון/תשע"ה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B785E60-D47C-404F-A98A-8493474F9FD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68F434C-5755-47DF-B3FC-49CB2AB8F2B5}" type="datetime8">
              <a:rPr lang="he-IL" smtClean="0"/>
              <a:pPr>
                <a:defRPr/>
              </a:pPr>
              <a:t>26 אוקטובר 14</a:t>
            </a:fld>
            <a:endParaRPr lang="he-IL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9BA618E-0155-4904-ADD1-C30425D62E5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79BF9-6DE5-4406-9C51-34A25F59C173}" type="datetime8">
              <a:rPr lang="he-IL" smtClean="0"/>
              <a:pPr>
                <a:defRPr/>
              </a:pPr>
              <a:t>26 אוקטובר 14</a:t>
            </a:fld>
            <a:endParaRPr lang="he-IL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97B44-9C9D-42D5-8BA7-044A4111A5AF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1174D-838F-43F9-A833-36312F5AF432}" type="datetime8">
              <a:rPr lang="he-IL" smtClean="0"/>
              <a:pPr>
                <a:defRPr/>
              </a:pPr>
              <a:t>26 אוקטובר 14</a:t>
            </a:fld>
            <a:endParaRPr lang="he-IL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816F4-3BB9-4091-88D3-13DD68FD650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0175D-94BE-4EFB-BE4E-EA4F98769946}" type="datetime8">
              <a:rPr lang="he-IL" smtClean="0"/>
              <a:pPr>
                <a:defRPr/>
              </a:pPr>
              <a:t>26 אוקטובר 14</a:t>
            </a:fld>
            <a:endParaRPr lang="he-IL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E4A9F-86B5-470F-8815-C0F8177716F0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80189DD-27D9-4EC4-9243-45148A820014}" type="datetime8">
              <a:rPr lang="he-IL" smtClean="0"/>
              <a:pPr>
                <a:defRPr/>
              </a:pPr>
              <a:t>26 אוקטובר 14</a:t>
            </a:fld>
            <a:endParaRPr lang="he-IL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F8AB0A-4347-4A21-9AEB-36C692D5E5F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E4A0F-54B1-4E36-8F3E-82C69F86789E}" type="datetime8">
              <a:rPr lang="he-IL" smtClean="0"/>
              <a:pPr>
                <a:defRPr/>
              </a:pPr>
              <a:t>26 אוקטובר 14</a:t>
            </a:fld>
            <a:endParaRPr lang="he-IL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929C9-4A35-4B09-A572-1CB9A255E6D3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FE1BB33-F2CD-43F2-BE60-3E6024A0F45F}" type="datetime8">
              <a:rPr lang="he-IL" smtClean="0"/>
              <a:pPr>
                <a:defRPr/>
              </a:pPr>
              <a:t>26 אוקטובר 14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73B0DBE-EF57-4A72-B6D4-5E5445533C8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9CB0F-A991-4D1B-B4D1-6A92344B8976}" type="datetime8">
              <a:rPr lang="he-IL" smtClean="0"/>
              <a:pPr>
                <a:defRPr/>
              </a:pPr>
              <a:t>26 אוקטובר 14</a:t>
            </a:fld>
            <a:endParaRPr lang="he-IL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94DE1-EC29-403D-A6D2-E271CC4E7A8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1036CEE-3FD1-4A1C-AE72-AF5A099A4454}" type="datetime8">
              <a:rPr lang="he-IL" smtClean="0"/>
              <a:pPr>
                <a:defRPr/>
              </a:pPr>
              <a:t>26 אוקטובר 14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7B52AF-70D4-4470-9255-B645C11D893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997B8D8-89EA-4609-B383-F804C21F7755}" type="datetime8">
              <a:rPr lang="he-IL" smtClean="0"/>
              <a:pPr>
                <a:defRPr/>
              </a:pPr>
              <a:t>26 אוקטובר 14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2ACED85-5CCA-42B4-8DAE-70937995F91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algn="l" rtl="0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C0149A4-D68E-441D-A3CC-A951F7F162D5}" type="datetime8">
              <a:rPr lang="he-IL" smtClean="0"/>
              <a:pPr>
                <a:defRPr/>
              </a:pPr>
              <a:t>26 אוקטובר 14</a:t>
            </a:fld>
            <a:endParaRPr lang="he-IL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8522A34-E1BE-45AB-B0E8-E52A7AF00A3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7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rtl="1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4EB24227-B649-4F40-AC8E-C90D73A87FD2}" type="datetime8">
              <a:rPr lang="he-IL" smtClean="0"/>
              <a:pPr>
                <a:defRPr/>
              </a:pPr>
              <a:t>26 אוקטובר 14</a:t>
            </a:fld>
            <a:endParaRPr lang="he-I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algn="r" rtl="1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rtl="1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AC1A1B9-E9C1-4B3D-9E0E-61FB478552A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28" r:id="rId2"/>
    <p:sldLayoutId id="2147484334" r:id="rId3"/>
    <p:sldLayoutId id="2147484329" r:id="rId4"/>
    <p:sldLayoutId id="2147484335" r:id="rId5"/>
    <p:sldLayoutId id="2147484330" r:id="rId6"/>
    <p:sldLayoutId id="2147484336" r:id="rId7"/>
    <p:sldLayoutId id="2147484337" r:id="rId8"/>
    <p:sldLayoutId id="2147484338" r:id="rId9"/>
    <p:sldLayoutId id="2147484331" r:id="rId10"/>
    <p:sldLayoutId id="2147484332" r:id="rId11"/>
  </p:sldLayoutIdLst>
  <p:hf hdr="0" ft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alibri" pitchFamily="34" charset="0"/>
          <a:cs typeface="David" pitchFamily="2" charset="-79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alibri" pitchFamily="34" charset="0"/>
          <a:cs typeface="David" pitchFamily="2" charset="-79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alibri" pitchFamily="34" charset="0"/>
          <a:cs typeface="David" pitchFamily="2" charset="-79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alibri" pitchFamily="34" charset="0"/>
          <a:cs typeface="David" pitchFamily="2" charset="-79"/>
        </a:defRPr>
      </a:lvl5pPr>
      <a:lvl6pPr marL="457200" algn="l" rtl="1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cs typeface="Arial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cs typeface="Arial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cs typeface="Arial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cs typeface="Arial" pitchFamily="34" charset="0"/>
        </a:defRPr>
      </a:lvl9pPr>
      <a:extLst/>
    </p:titleStyle>
    <p:bodyStyle>
      <a:lvl1pPr marL="365125" indent="-282575" algn="r" rtl="1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r" rtl="1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r" rtl="1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r" rtl="1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r" rtl="1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r" rtl="1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gi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9.bin"/><Relationship Id="rId12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8.bin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47.bin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6.bin"/><Relationship Id="rId9" Type="http://schemas.openxmlformats.org/officeDocument/2006/relationships/oleObject" Target="../embeddings/oleObject5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60.bin"/><Relationship Id="rId12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9.bin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58.bin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70.bin"/><Relationship Id="rId12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9.bin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68.bin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67.bin"/><Relationship Id="rId9" Type="http://schemas.openxmlformats.org/officeDocument/2006/relationships/oleObject" Target="../embeddings/oleObject7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oleObject" Target="../embeddings/oleObject87.bin"/><Relationship Id="rId18" Type="http://schemas.openxmlformats.org/officeDocument/2006/relationships/oleObject" Target="../embeddings/oleObject9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81.bin"/><Relationship Id="rId12" Type="http://schemas.openxmlformats.org/officeDocument/2006/relationships/oleObject" Target="../embeddings/oleObject86.bin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0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0.bin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9.bin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78.bin"/><Relationship Id="rId9" Type="http://schemas.openxmlformats.org/officeDocument/2006/relationships/oleObject" Target="../embeddings/oleObject83.bin"/><Relationship Id="rId14" Type="http://schemas.openxmlformats.org/officeDocument/2006/relationships/oleObject" Target="../embeddings/oleObject8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95.bin"/><Relationship Id="rId4" Type="http://schemas.openxmlformats.org/officeDocument/2006/relationships/oleObject" Target="../embeddings/oleObject9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99.bin"/><Relationship Id="rId5" Type="http://schemas.openxmlformats.org/officeDocument/2006/relationships/oleObject" Target="../embeddings/oleObject98.bin"/><Relationship Id="rId4" Type="http://schemas.openxmlformats.org/officeDocument/2006/relationships/oleObject" Target="../embeddings/oleObject9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oleObject" Target="../embeddings/oleObject111.bin"/><Relationship Id="rId18" Type="http://schemas.openxmlformats.org/officeDocument/2006/relationships/oleObject" Target="../embeddings/oleObject116.bin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5.bin"/><Relationship Id="rId12" Type="http://schemas.openxmlformats.org/officeDocument/2006/relationships/oleObject" Target="../embeddings/oleObject110.bin"/><Relationship Id="rId17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4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4.bin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13.bin"/><Relationship Id="rId10" Type="http://schemas.openxmlformats.org/officeDocument/2006/relationships/oleObject" Target="../embeddings/oleObject108.bin"/><Relationship Id="rId19" Type="http://schemas.openxmlformats.org/officeDocument/2006/relationships/oleObject" Target="../embeddings/oleObject117.bin"/><Relationship Id="rId4" Type="http://schemas.openxmlformats.org/officeDocument/2006/relationships/oleObject" Target="../embeddings/oleObject102.bin"/><Relationship Id="rId9" Type="http://schemas.openxmlformats.org/officeDocument/2006/relationships/oleObject" Target="../embeddings/oleObject107.bin"/><Relationship Id="rId14" Type="http://schemas.openxmlformats.org/officeDocument/2006/relationships/oleObject" Target="../embeddings/oleObject11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21.bin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0.bin"/><Relationship Id="rId10" Type="http://schemas.openxmlformats.org/officeDocument/2006/relationships/oleObject" Target="../embeddings/oleObject125.bin"/><Relationship Id="rId4" Type="http://schemas.openxmlformats.org/officeDocument/2006/relationships/oleObject" Target="../embeddings/oleObject119.bin"/><Relationship Id="rId9" Type="http://schemas.openxmlformats.org/officeDocument/2006/relationships/oleObject" Target="../embeddings/oleObject12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12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32.bin"/><Relationship Id="rId5" Type="http://schemas.openxmlformats.org/officeDocument/2006/relationships/oleObject" Target="../embeddings/oleObject131.bin"/><Relationship Id="rId4" Type="http://schemas.openxmlformats.org/officeDocument/2006/relationships/oleObject" Target="../embeddings/oleObject13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13" Type="http://schemas.openxmlformats.org/officeDocument/2006/relationships/oleObject" Target="../embeddings/oleObject143.bin"/><Relationship Id="rId18" Type="http://schemas.openxmlformats.org/officeDocument/2006/relationships/oleObject" Target="../embeddings/oleObject148.bin"/><Relationship Id="rId26" Type="http://schemas.openxmlformats.org/officeDocument/2006/relationships/oleObject" Target="../embeddings/oleObject156.bin"/><Relationship Id="rId3" Type="http://schemas.openxmlformats.org/officeDocument/2006/relationships/oleObject" Target="../embeddings/oleObject133.bin"/><Relationship Id="rId21" Type="http://schemas.openxmlformats.org/officeDocument/2006/relationships/oleObject" Target="../embeddings/oleObject151.bin"/><Relationship Id="rId7" Type="http://schemas.openxmlformats.org/officeDocument/2006/relationships/oleObject" Target="../embeddings/oleObject137.bin"/><Relationship Id="rId12" Type="http://schemas.openxmlformats.org/officeDocument/2006/relationships/oleObject" Target="../embeddings/oleObject142.bin"/><Relationship Id="rId17" Type="http://schemas.openxmlformats.org/officeDocument/2006/relationships/oleObject" Target="../embeddings/oleObject147.bin"/><Relationship Id="rId25" Type="http://schemas.openxmlformats.org/officeDocument/2006/relationships/oleObject" Target="../embeddings/oleObject15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6.bin"/><Relationship Id="rId20" Type="http://schemas.openxmlformats.org/officeDocument/2006/relationships/oleObject" Target="../embeddings/oleObject150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36.bin"/><Relationship Id="rId11" Type="http://schemas.openxmlformats.org/officeDocument/2006/relationships/oleObject" Target="../embeddings/oleObject141.bin"/><Relationship Id="rId24" Type="http://schemas.openxmlformats.org/officeDocument/2006/relationships/oleObject" Target="../embeddings/oleObject154.bin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5.bin"/><Relationship Id="rId23" Type="http://schemas.openxmlformats.org/officeDocument/2006/relationships/oleObject" Target="../embeddings/oleObject153.bin"/><Relationship Id="rId10" Type="http://schemas.openxmlformats.org/officeDocument/2006/relationships/oleObject" Target="../embeddings/oleObject140.bin"/><Relationship Id="rId19" Type="http://schemas.openxmlformats.org/officeDocument/2006/relationships/oleObject" Target="../embeddings/oleObject149.bin"/><Relationship Id="rId4" Type="http://schemas.openxmlformats.org/officeDocument/2006/relationships/oleObject" Target="../embeddings/oleObject134.bin"/><Relationship Id="rId9" Type="http://schemas.openxmlformats.org/officeDocument/2006/relationships/oleObject" Target="../embeddings/oleObject139.bin"/><Relationship Id="rId14" Type="http://schemas.openxmlformats.org/officeDocument/2006/relationships/oleObject" Target="../embeddings/oleObject144.bin"/><Relationship Id="rId22" Type="http://schemas.openxmlformats.org/officeDocument/2006/relationships/oleObject" Target="../embeddings/oleObject15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60.bin"/><Relationship Id="rId5" Type="http://schemas.openxmlformats.org/officeDocument/2006/relationships/oleObject" Target="../embeddings/oleObject159.bin"/><Relationship Id="rId10" Type="http://schemas.openxmlformats.org/officeDocument/2006/relationships/oleObject" Target="../embeddings/oleObject164.bin"/><Relationship Id="rId4" Type="http://schemas.openxmlformats.org/officeDocument/2006/relationships/oleObject" Target="../embeddings/oleObject158.bin"/><Relationship Id="rId9" Type="http://schemas.openxmlformats.org/officeDocument/2006/relationships/oleObject" Target="../embeddings/oleObject16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167.bin"/><Relationship Id="rId4" Type="http://schemas.openxmlformats.org/officeDocument/2006/relationships/oleObject" Target="../embeddings/oleObject16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71.bin"/><Relationship Id="rId5" Type="http://schemas.openxmlformats.org/officeDocument/2006/relationships/oleObject" Target="../embeddings/oleObject170.bin"/><Relationship Id="rId4" Type="http://schemas.openxmlformats.org/officeDocument/2006/relationships/oleObject" Target="../embeddings/oleObject169.bin"/><Relationship Id="rId9" Type="http://schemas.openxmlformats.org/officeDocument/2006/relationships/oleObject" Target="../embeddings/oleObject17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78.bin"/><Relationship Id="rId5" Type="http://schemas.openxmlformats.org/officeDocument/2006/relationships/oleObject" Target="../embeddings/oleObject177.bin"/><Relationship Id="rId4" Type="http://schemas.openxmlformats.org/officeDocument/2006/relationships/oleObject" Target="../embeddings/oleObject17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gi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30.bin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4.bin"/><Relationship Id="rId14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תמונה 17" descr="chess16-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996952"/>
            <a:ext cx="3056104" cy="305610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7" name="תמונה 16" descr="chess16-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996952"/>
            <a:ext cx="3056104" cy="305610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28" y="188640"/>
            <a:ext cx="5220072" cy="1143000"/>
          </a:xfrm>
        </p:spPr>
        <p:txBody>
          <a:bodyPr/>
          <a:lstStyle/>
          <a:p>
            <a:pPr lvl="0" algn="ctr">
              <a:defRPr/>
            </a:pPr>
            <a:r>
              <a:rPr lang="he-IL" dirty="0" smtClean="0"/>
              <a:t>    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475656" y="134076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0" y="341784"/>
            <a:ext cx="9144000" cy="99898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תרגול </a:t>
            </a: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11 – עוד זרימה!</a:t>
            </a: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81" name="תמונה 80" descr="ws_Domino_Pieces_1600x120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4" y="4221088"/>
            <a:ext cx="2843808" cy="2132856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971600" y="1412776"/>
            <a:ext cx="8003406" cy="248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נתון לוח שח בגודל          לאחר שהוסרו ממנו חלק מהמשבצות. האם ניתן לכסות אותו על ידי </a:t>
            </a:r>
            <a:r>
              <a:rPr kumimoji="0" lang="he-IL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אבני דומינו? </a:t>
            </a:r>
            <a:endParaRPr kumimoji="0" lang="he-I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96962" name="Object 2"/>
          <p:cNvGraphicFramePr>
            <a:graphicFrameLocks noChangeAspect="1"/>
          </p:cNvGraphicFramePr>
          <p:nvPr/>
        </p:nvGraphicFramePr>
        <p:xfrm>
          <a:off x="5004048" y="1556792"/>
          <a:ext cx="861626" cy="379116"/>
        </p:xfrm>
        <a:graphic>
          <a:graphicData uri="http://schemas.openxmlformats.org/presentationml/2006/ole">
            <p:oleObj spid="_x0000_s296962" name="Equation" r:id="rId5" imgW="317225" imgH="139579" progId="Equation.3">
              <p:embed/>
            </p:oleObj>
          </a:graphicData>
        </a:graphic>
      </p:graphicFrame>
      <p:pic>
        <p:nvPicPr>
          <p:cNvPr id="296963" name="Picture 3" descr="C:\Users\L\Dropbox\Algorithms\tirguls\tirgul 11\monster-bomb-explode.gif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2996952"/>
            <a:ext cx="3056104" cy="3056104"/>
          </a:xfrm>
          <a:prstGeom prst="rect">
            <a:avLst/>
          </a:prstGeom>
          <a:noFill/>
        </p:spPr>
      </p:pic>
      <p:pic>
        <p:nvPicPr>
          <p:cNvPr id="78" name="תמונה 77" descr="chess16-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996952"/>
            <a:ext cx="3056104" cy="305610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6" name="תמונה 15" descr="chess16-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996952"/>
            <a:ext cx="3056104" cy="3056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444500" cap="sq">
            <a:solidFill>
              <a:schemeClr val="accent3">
                <a:lumMod val="60000"/>
                <a:lumOff val="40000"/>
              </a:schemeClr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cxnSp>
        <p:nvCxnSpPr>
          <p:cNvPr id="28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ultiply 23"/>
          <p:cNvSpPr/>
          <p:nvPr/>
        </p:nvSpPr>
        <p:spPr>
          <a:xfrm>
            <a:off x="3203848" y="3717032"/>
            <a:ext cx="432048" cy="432048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Multiply 24"/>
          <p:cNvSpPr/>
          <p:nvPr/>
        </p:nvSpPr>
        <p:spPr>
          <a:xfrm>
            <a:off x="2771800" y="3356992"/>
            <a:ext cx="432048" cy="432048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Multiply 25"/>
          <p:cNvSpPr/>
          <p:nvPr/>
        </p:nvSpPr>
        <p:spPr>
          <a:xfrm>
            <a:off x="3203848" y="4149080"/>
            <a:ext cx="432048" cy="432048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Multiply 26"/>
          <p:cNvSpPr/>
          <p:nvPr/>
        </p:nvSpPr>
        <p:spPr>
          <a:xfrm>
            <a:off x="2051720" y="5301208"/>
            <a:ext cx="432048" cy="432048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Multiply 28"/>
          <p:cNvSpPr/>
          <p:nvPr/>
        </p:nvSpPr>
        <p:spPr>
          <a:xfrm>
            <a:off x="1619672" y="3356992"/>
            <a:ext cx="432048" cy="432048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Multiply 29"/>
          <p:cNvSpPr/>
          <p:nvPr/>
        </p:nvSpPr>
        <p:spPr>
          <a:xfrm>
            <a:off x="2771800" y="5301208"/>
            <a:ext cx="432048" cy="432048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Multiply 30"/>
          <p:cNvSpPr/>
          <p:nvPr/>
        </p:nvSpPr>
        <p:spPr>
          <a:xfrm>
            <a:off x="2051720" y="4149080"/>
            <a:ext cx="432048" cy="432048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Multiply 31"/>
          <p:cNvSpPr/>
          <p:nvPr/>
        </p:nvSpPr>
        <p:spPr>
          <a:xfrm>
            <a:off x="1259632" y="3717032"/>
            <a:ext cx="432048" cy="432048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Multiply 32"/>
          <p:cNvSpPr/>
          <p:nvPr/>
        </p:nvSpPr>
        <p:spPr>
          <a:xfrm>
            <a:off x="1259632" y="4869160"/>
            <a:ext cx="432048" cy="432048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Multiply 33"/>
          <p:cNvSpPr/>
          <p:nvPr/>
        </p:nvSpPr>
        <p:spPr>
          <a:xfrm>
            <a:off x="2771800" y="5661248"/>
            <a:ext cx="432048" cy="432048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Multiply 34"/>
          <p:cNvSpPr/>
          <p:nvPr/>
        </p:nvSpPr>
        <p:spPr>
          <a:xfrm>
            <a:off x="3203848" y="4869160"/>
            <a:ext cx="432048" cy="432048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Multiply 35"/>
          <p:cNvSpPr/>
          <p:nvPr/>
        </p:nvSpPr>
        <p:spPr>
          <a:xfrm>
            <a:off x="1619672" y="5301208"/>
            <a:ext cx="432048" cy="432048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Multiply 36"/>
          <p:cNvSpPr/>
          <p:nvPr/>
        </p:nvSpPr>
        <p:spPr>
          <a:xfrm>
            <a:off x="3563888" y="3356992"/>
            <a:ext cx="432048" cy="432048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Multiply 37"/>
          <p:cNvSpPr/>
          <p:nvPr/>
        </p:nvSpPr>
        <p:spPr>
          <a:xfrm>
            <a:off x="1259632" y="3356992"/>
            <a:ext cx="432048" cy="432048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lvl="0" algn="ctr">
              <a:defRPr/>
            </a:pPr>
            <a:r>
              <a:rPr lang="he-IL" dirty="0" smtClean="0"/>
              <a:t>שאלה 1 – כיוון ראשון</a:t>
            </a:r>
            <a:endParaRPr lang="he-IL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1475656" y="134076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10</a:t>
            </a:fld>
            <a:endParaRPr lang="he-IL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99592" y="1447800"/>
            <a:ext cx="8034859" cy="4800600"/>
          </a:xfrm>
        </p:spPr>
        <p:txBody>
          <a:bodyPr/>
          <a:lstStyle/>
          <a:p>
            <a:r>
              <a:rPr lang="he-IL" dirty="0" smtClean="0"/>
              <a:t>נניח שקיים זיווג מושלם בגרף, ונוכיח שלכל תת-קבוצה            	     מתקיים</a:t>
            </a:r>
          </a:p>
          <a:p>
            <a:pPr>
              <a:buFont typeface="Wingdings 2" pitchFamily="18" charset="2"/>
              <a:buNone/>
            </a:pPr>
            <a:endParaRPr lang="he-IL" dirty="0" smtClean="0"/>
          </a:p>
          <a:p>
            <a:r>
              <a:rPr lang="he-IL" dirty="0" smtClean="0"/>
              <a:t>נבחר זיווג מושלם, ונסמן ב-           את קבוצת הקודקודים שמתאימים בזיווג לקודקודי</a:t>
            </a:r>
          </a:p>
          <a:p>
            <a:r>
              <a:rPr lang="he-IL" dirty="0" smtClean="0"/>
              <a:t>נשים לב שמתקיים             וגם </a:t>
            </a:r>
          </a:p>
          <a:p>
            <a:r>
              <a:rPr lang="he-IL" dirty="0" smtClean="0"/>
              <a:t>לכן,</a:t>
            </a:r>
          </a:p>
        </p:txBody>
      </p:sp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7452320" y="2060848"/>
          <a:ext cx="1061342" cy="429934"/>
        </p:xfrm>
        <a:graphic>
          <a:graphicData uri="http://schemas.openxmlformats.org/presentationml/2006/ole">
            <p:oleObj spid="_x0000_s302089" name="Equation" r:id="rId3" imgW="469696" imgH="190417" progId="Equation.3">
              <p:embed/>
            </p:oleObj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4499992" y="1988840"/>
          <a:ext cx="1806079" cy="572045"/>
        </p:xfrm>
        <a:graphic>
          <a:graphicData uri="http://schemas.openxmlformats.org/presentationml/2006/ole">
            <p:oleObj spid="_x0000_s302090" name="Equation" r:id="rId4" imgW="799753" imgH="253890" progId="Equation.3">
              <p:embed/>
            </p:oleObj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3707904" y="3140968"/>
          <a:ext cx="1036158" cy="429934"/>
        </p:xfrm>
        <a:graphic>
          <a:graphicData uri="http://schemas.openxmlformats.org/presentationml/2006/ole">
            <p:oleObj spid="_x0000_s302091" name="Equation" r:id="rId5" imgW="457200" imgH="190500" progId="Equation.3">
              <p:embed/>
            </p:oleObj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/>
        </p:nvGraphicFramePr>
        <p:xfrm>
          <a:off x="4788024" y="4149080"/>
          <a:ext cx="1145889" cy="572045"/>
        </p:xfrm>
        <a:graphic>
          <a:graphicData uri="http://schemas.openxmlformats.org/presentationml/2006/ole">
            <p:oleObj spid="_x0000_s302092" name="Equation" r:id="rId6" imgW="507780" imgH="253890" progId="Equation.3">
              <p:embed/>
            </p:oleObj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/>
        </p:nvGraphicFramePr>
        <p:xfrm>
          <a:off x="2483768" y="4221088"/>
          <a:ext cx="1601005" cy="456916"/>
        </p:xfrm>
        <a:graphic>
          <a:graphicData uri="http://schemas.openxmlformats.org/presentationml/2006/ole">
            <p:oleObj spid="_x0000_s302093" name="Equation" r:id="rId7" imgW="710891" imgH="203112" progId="Equation.3">
              <p:embed/>
            </p:oleObj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/>
        </p:nvGraphicFramePr>
        <p:xfrm>
          <a:off x="5292080" y="4725144"/>
          <a:ext cx="2462672" cy="572045"/>
        </p:xfrm>
        <a:graphic>
          <a:graphicData uri="http://schemas.openxmlformats.org/presentationml/2006/ole">
            <p:oleObj spid="_x0000_s302094" name="Equation" r:id="rId8" imgW="1091726" imgH="253890" progId="Equation.3">
              <p:embed/>
            </p:oleObj>
          </a:graphicData>
        </a:graphic>
      </p:graphicFrame>
      <p:graphicFrame>
        <p:nvGraphicFramePr>
          <p:cNvPr id="23" name="Object 8"/>
          <p:cNvGraphicFramePr>
            <a:graphicFrameLocks noChangeAspect="1"/>
          </p:cNvGraphicFramePr>
          <p:nvPr/>
        </p:nvGraphicFramePr>
        <p:xfrm>
          <a:off x="2699792" y="3717032"/>
          <a:ext cx="460514" cy="401150"/>
        </p:xfrm>
        <a:graphic>
          <a:graphicData uri="http://schemas.openxmlformats.org/presentationml/2006/ole">
            <p:oleObj spid="_x0000_s302095" name="Equation" r:id="rId9" imgW="202936" imgH="17756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899593" y="1447800"/>
            <a:ext cx="8034858" cy="2195513"/>
          </a:xfrm>
        </p:spPr>
        <p:txBody>
          <a:bodyPr/>
          <a:lstStyle/>
          <a:p>
            <a:r>
              <a:rPr lang="he-IL" dirty="0" smtClean="0"/>
              <a:t>נניח שלכל תת-קבוצה            מתקיים                   ונראה שקיים זיווג מושלם.</a:t>
            </a:r>
          </a:p>
          <a:p>
            <a:pPr lvl="1"/>
            <a:r>
              <a:rPr lang="he-IL" dirty="0" smtClean="0"/>
              <a:t>נהפוך את הגרף לרשת זרימה כמו שראינו בתרגול הקודם, אך ניתן לקשתות מ-    ל-      קיבול אינסופי.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lvl="0" algn="ctr">
              <a:defRPr/>
            </a:pPr>
            <a:r>
              <a:rPr lang="he-IL" dirty="0" smtClean="0"/>
              <a:t>שאלה 1 – כיוון שני</a:t>
            </a:r>
            <a:endParaRPr lang="he-IL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1475656" y="134076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11</a:t>
            </a:fld>
            <a:endParaRPr lang="he-IL"/>
          </a:p>
        </p:txBody>
      </p:sp>
      <p:graphicFrame>
        <p:nvGraphicFramePr>
          <p:cNvPr id="303113" name="Object 8"/>
          <p:cNvGraphicFramePr>
            <a:graphicFrameLocks noChangeAspect="1"/>
          </p:cNvGraphicFramePr>
          <p:nvPr/>
        </p:nvGraphicFramePr>
        <p:xfrm>
          <a:off x="4427984" y="1556792"/>
          <a:ext cx="1037781" cy="420390"/>
        </p:xfrm>
        <a:graphic>
          <a:graphicData uri="http://schemas.openxmlformats.org/presentationml/2006/ole">
            <p:oleObj spid="_x0000_s303113" name="Equation" r:id="rId3" imgW="469696" imgH="190417" progId="Equation.3">
              <p:embed/>
            </p:oleObj>
          </a:graphicData>
        </a:graphic>
      </p:graphicFrame>
      <p:graphicFrame>
        <p:nvGraphicFramePr>
          <p:cNvPr id="303114" name="Object 3"/>
          <p:cNvGraphicFramePr>
            <a:graphicFrameLocks noChangeAspect="1"/>
          </p:cNvGraphicFramePr>
          <p:nvPr/>
        </p:nvGraphicFramePr>
        <p:xfrm>
          <a:off x="1547664" y="1484784"/>
          <a:ext cx="1711462" cy="559347"/>
        </p:xfrm>
        <a:graphic>
          <a:graphicData uri="http://schemas.openxmlformats.org/presentationml/2006/ole">
            <p:oleObj spid="_x0000_s303114" name="Equation" r:id="rId4" imgW="774364" imgH="253890" progId="Equation.3">
              <p:embed/>
            </p:oleObj>
          </a:graphicData>
        </a:graphic>
      </p:graphicFrame>
      <p:graphicFrame>
        <p:nvGraphicFramePr>
          <p:cNvPr id="303115" name="Object 4"/>
          <p:cNvGraphicFramePr>
            <a:graphicFrameLocks noChangeAspect="1"/>
          </p:cNvGraphicFramePr>
          <p:nvPr/>
        </p:nvGraphicFramePr>
        <p:xfrm>
          <a:off x="5508104" y="2996952"/>
          <a:ext cx="364104" cy="392247"/>
        </p:xfrm>
        <a:graphic>
          <a:graphicData uri="http://schemas.openxmlformats.org/presentationml/2006/ole">
            <p:oleObj spid="_x0000_s303115" name="Equation" r:id="rId5" imgW="164814" imgH="177492" progId="Equation.3">
              <p:embed/>
            </p:oleObj>
          </a:graphicData>
        </a:graphic>
      </p:graphicFrame>
      <p:graphicFrame>
        <p:nvGraphicFramePr>
          <p:cNvPr id="303116" name="Object 5"/>
          <p:cNvGraphicFramePr>
            <a:graphicFrameLocks noChangeAspect="1"/>
          </p:cNvGraphicFramePr>
          <p:nvPr/>
        </p:nvGraphicFramePr>
        <p:xfrm>
          <a:off x="4788024" y="2996952"/>
          <a:ext cx="392247" cy="392247"/>
        </p:xfrm>
        <a:graphic>
          <a:graphicData uri="http://schemas.openxmlformats.org/presentationml/2006/ole">
            <p:oleObj spid="_x0000_s303116" name="Equation" r:id="rId6" imgW="177492" imgH="177492" progId="Equation.3">
              <p:embed/>
            </p:oleObj>
          </a:graphicData>
        </a:graphic>
      </p:graphicFrame>
      <p:cxnSp>
        <p:nvCxnSpPr>
          <p:cNvPr id="63" name="Straight Connector 62"/>
          <p:cNvCxnSpPr>
            <a:stCxn id="72" idx="6"/>
            <a:endCxn id="77" idx="2"/>
          </p:cNvCxnSpPr>
          <p:nvPr/>
        </p:nvCxnSpPr>
        <p:spPr>
          <a:xfrm flipV="1">
            <a:off x="3905197" y="4534666"/>
            <a:ext cx="1955399" cy="875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19"/>
          <p:cNvCxnSpPr>
            <a:stCxn id="72" idx="5"/>
            <a:endCxn id="79" idx="1"/>
          </p:cNvCxnSpPr>
          <p:nvPr/>
        </p:nvCxnSpPr>
        <p:spPr>
          <a:xfrm>
            <a:off x="3874448" y="4612396"/>
            <a:ext cx="2016897" cy="96649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21"/>
          <p:cNvCxnSpPr>
            <a:stCxn id="73" idx="7"/>
            <a:endCxn id="77" idx="3"/>
          </p:cNvCxnSpPr>
          <p:nvPr/>
        </p:nvCxnSpPr>
        <p:spPr>
          <a:xfrm flipV="1">
            <a:off x="3874448" y="4603646"/>
            <a:ext cx="2016897" cy="4590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23"/>
          <p:cNvCxnSpPr>
            <a:stCxn id="74" idx="6"/>
            <a:endCxn id="78" idx="2"/>
          </p:cNvCxnSpPr>
          <p:nvPr/>
        </p:nvCxnSpPr>
        <p:spPr>
          <a:xfrm flipV="1">
            <a:off x="3905197" y="5139760"/>
            <a:ext cx="1955399" cy="54703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25"/>
          <p:cNvCxnSpPr>
            <a:stCxn id="75" idx="7"/>
            <a:endCxn id="78" idx="3"/>
          </p:cNvCxnSpPr>
          <p:nvPr/>
        </p:nvCxnSpPr>
        <p:spPr>
          <a:xfrm flipV="1">
            <a:off x="3887122" y="5208740"/>
            <a:ext cx="2004223" cy="9131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32"/>
          <p:cNvCxnSpPr>
            <a:stCxn id="80" idx="2"/>
            <a:endCxn id="75" idx="6"/>
          </p:cNvCxnSpPr>
          <p:nvPr/>
        </p:nvCxnSpPr>
        <p:spPr>
          <a:xfrm flipH="1">
            <a:off x="3917871" y="6155983"/>
            <a:ext cx="1942725" cy="34867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35"/>
          <p:cNvCxnSpPr>
            <a:stCxn id="78" idx="2"/>
            <a:endCxn id="73" idx="6"/>
          </p:cNvCxnSpPr>
          <p:nvPr/>
        </p:nvCxnSpPr>
        <p:spPr>
          <a:xfrm flipH="1" flipV="1">
            <a:off x="3905197" y="5131647"/>
            <a:ext cx="1955399" cy="8113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3"/>
          <p:cNvSpPr>
            <a:spLocks noChangeArrowheads="1"/>
          </p:cNvSpPr>
          <p:nvPr/>
        </p:nvSpPr>
        <p:spPr bwMode="auto">
          <a:xfrm>
            <a:off x="3695230" y="4445862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73" name="Oval 3"/>
          <p:cNvSpPr>
            <a:spLocks noChangeArrowheads="1"/>
          </p:cNvSpPr>
          <p:nvPr/>
        </p:nvSpPr>
        <p:spPr bwMode="auto">
          <a:xfrm>
            <a:off x="3695230" y="5034093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74" name="Oval 3"/>
          <p:cNvSpPr>
            <a:spLocks noChangeArrowheads="1"/>
          </p:cNvSpPr>
          <p:nvPr/>
        </p:nvSpPr>
        <p:spPr bwMode="auto">
          <a:xfrm>
            <a:off x="3695230" y="5589240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75" name="Oval 3"/>
          <p:cNvSpPr>
            <a:spLocks noChangeArrowheads="1"/>
          </p:cNvSpPr>
          <p:nvPr/>
        </p:nvSpPr>
        <p:spPr bwMode="auto">
          <a:xfrm>
            <a:off x="3707904" y="6093296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77" name="Oval 3"/>
          <p:cNvSpPr>
            <a:spLocks noChangeArrowheads="1"/>
          </p:cNvSpPr>
          <p:nvPr/>
        </p:nvSpPr>
        <p:spPr bwMode="auto">
          <a:xfrm>
            <a:off x="5860596" y="4437112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78" name="Oval 3"/>
          <p:cNvSpPr>
            <a:spLocks noChangeArrowheads="1"/>
          </p:cNvSpPr>
          <p:nvPr/>
        </p:nvSpPr>
        <p:spPr bwMode="auto">
          <a:xfrm>
            <a:off x="5860596" y="5042206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79" name="Oval 3"/>
          <p:cNvSpPr>
            <a:spLocks noChangeArrowheads="1"/>
          </p:cNvSpPr>
          <p:nvPr/>
        </p:nvSpPr>
        <p:spPr bwMode="auto">
          <a:xfrm>
            <a:off x="5860596" y="5550317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80" name="Oval 3"/>
          <p:cNvSpPr>
            <a:spLocks noChangeArrowheads="1"/>
          </p:cNvSpPr>
          <p:nvPr/>
        </p:nvSpPr>
        <p:spPr bwMode="auto">
          <a:xfrm>
            <a:off x="5860596" y="6058429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cxnSp>
        <p:nvCxnSpPr>
          <p:cNvPr id="81" name="Straight Connector 14"/>
          <p:cNvCxnSpPr>
            <a:stCxn id="77" idx="6"/>
            <a:endCxn id="91" idx="1"/>
          </p:cNvCxnSpPr>
          <p:nvPr/>
        </p:nvCxnSpPr>
        <p:spPr>
          <a:xfrm>
            <a:off x="6070563" y="4534666"/>
            <a:ext cx="1218416" cy="7357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2" name="Straight Connector 14"/>
          <p:cNvCxnSpPr>
            <a:stCxn id="78" idx="6"/>
            <a:endCxn id="91" idx="2"/>
          </p:cNvCxnSpPr>
          <p:nvPr/>
        </p:nvCxnSpPr>
        <p:spPr>
          <a:xfrm>
            <a:off x="6070564" y="5139760"/>
            <a:ext cx="1187667" cy="19967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3" name="Straight Connector 14"/>
          <p:cNvCxnSpPr>
            <a:stCxn id="79" idx="6"/>
            <a:endCxn id="91" idx="3"/>
          </p:cNvCxnSpPr>
          <p:nvPr/>
        </p:nvCxnSpPr>
        <p:spPr>
          <a:xfrm flipV="1">
            <a:off x="6070564" y="5408412"/>
            <a:ext cx="1218416" cy="2394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4" name="Straight Connector 14"/>
          <p:cNvCxnSpPr>
            <a:stCxn id="80" idx="7"/>
            <a:endCxn id="91" idx="4"/>
          </p:cNvCxnSpPr>
          <p:nvPr/>
        </p:nvCxnSpPr>
        <p:spPr>
          <a:xfrm flipV="1">
            <a:off x="6039814" y="5436984"/>
            <a:ext cx="1323400" cy="6500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Straight Connector 14"/>
          <p:cNvCxnSpPr>
            <a:stCxn id="90" idx="0"/>
            <a:endCxn id="72" idx="2"/>
          </p:cNvCxnSpPr>
          <p:nvPr/>
        </p:nvCxnSpPr>
        <p:spPr>
          <a:xfrm flipV="1">
            <a:off x="2414603" y="4543416"/>
            <a:ext cx="1280627" cy="70150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14"/>
          <p:cNvCxnSpPr>
            <a:stCxn id="90" idx="7"/>
            <a:endCxn id="73" idx="1"/>
          </p:cNvCxnSpPr>
          <p:nvPr/>
        </p:nvCxnSpPr>
        <p:spPr>
          <a:xfrm flipV="1">
            <a:off x="2488837" y="5062666"/>
            <a:ext cx="1237142" cy="21082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14"/>
          <p:cNvCxnSpPr>
            <a:stCxn id="90" idx="6"/>
            <a:endCxn id="74" idx="2"/>
          </p:cNvCxnSpPr>
          <p:nvPr/>
        </p:nvCxnSpPr>
        <p:spPr>
          <a:xfrm>
            <a:off x="2519586" y="5342475"/>
            <a:ext cx="1175644" cy="34431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14"/>
          <p:cNvCxnSpPr>
            <a:stCxn id="90" idx="5"/>
            <a:endCxn id="75" idx="2"/>
          </p:cNvCxnSpPr>
          <p:nvPr/>
        </p:nvCxnSpPr>
        <p:spPr>
          <a:xfrm>
            <a:off x="2488837" y="5411455"/>
            <a:ext cx="1219067" cy="77939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" name="Oval 3"/>
          <p:cNvSpPr>
            <a:spLocks noChangeArrowheads="1"/>
          </p:cNvSpPr>
          <p:nvPr/>
        </p:nvSpPr>
        <p:spPr bwMode="auto">
          <a:xfrm>
            <a:off x="2309619" y="5244921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91" name="Oval 3"/>
          <p:cNvSpPr>
            <a:spLocks noChangeArrowheads="1"/>
          </p:cNvSpPr>
          <p:nvPr/>
        </p:nvSpPr>
        <p:spPr bwMode="auto">
          <a:xfrm>
            <a:off x="7258230" y="5241877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graphicFrame>
        <p:nvGraphicFramePr>
          <p:cNvPr id="92" name="Object 3"/>
          <p:cNvGraphicFramePr>
            <a:graphicFrameLocks noChangeAspect="1"/>
          </p:cNvGraphicFramePr>
          <p:nvPr/>
        </p:nvGraphicFramePr>
        <p:xfrm>
          <a:off x="1979712" y="5180899"/>
          <a:ext cx="280746" cy="331684"/>
        </p:xfrm>
        <a:graphic>
          <a:graphicData uri="http://schemas.openxmlformats.org/presentationml/2006/ole">
            <p:oleObj spid="_x0000_s303129" name="Equation" r:id="rId7" imgW="114120" imgH="139680" progId="Equation.3">
              <p:embed/>
            </p:oleObj>
          </a:graphicData>
        </a:graphic>
      </p:graphicFrame>
      <p:graphicFrame>
        <p:nvGraphicFramePr>
          <p:cNvPr id="93" name="Object 3"/>
          <p:cNvGraphicFramePr>
            <a:graphicFrameLocks noChangeAspect="1"/>
          </p:cNvGraphicFramePr>
          <p:nvPr/>
        </p:nvGraphicFramePr>
        <p:xfrm>
          <a:off x="7522156" y="5180899"/>
          <a:ext cx="218196" cy="362736"/>
        </p:xfrm>
        <a:graphic>
          <a:graphicData uri="http://schemas.openxmlformats.org/presentationml/2006/ole">
            <p:oleObj spid="_x0000_s303130" name="Equation" r:id="rId8" imgW="88560" imgH="152280" progId="Equation.3">
              <p:embed/>
            </p:oleObj>
          </a:graphicData>
        </a:graphic>
      </p:graphicFrame>
      <p:graphicFrame>
        <p:nvGraphicFramePr>
          <p:cNvPr id="94" name="Object 2"/>
          <p:cNvGraphicFramePr>
            <a:graphicFrameLocks noChangeAspect="1"/>
          </p:cNvGraphicFramePr>
          <p:nvPr/>
        </p:nvGraphicFramePr>
        <p:xfrm>
          <a:off x="3596878" y="4123476"/>
          <a:ext cx="346075" cy="373062"/>
        </p:xfrm>
        <a:graphic>
          <a:graphicData uri="http://schemas.openxmlformats.org/presentationml/2006/ole">
            <p:oleObj spid="_x0000_s303131" name="Equation" r:id="rId9" imgW="164880" imgH="177480" progId="Equation.3">
              <p:embed/>
            </p:oleObj>
          </a:graphicData>
        </a:graphic>
      </p:graphicFrame>
      <p:graphicFrame>
        <p:nvGraphicFramePr>
          <p:cNvPr id="95" name="Object 2"/>
          <p:cNvGraphicFramePr>
            <a:graphicFrameLocks noChangeAspect="1"/>
          </p:cNvGraphicFramePr>
          <p:nvPr/>
        </p:nvGraphicFramePr>
        <p:xfrm>
          <a:off x="5770166" y="4037013"/>
          <a:ext cx="371475" cy="374650"/>
        </p:xfrm>
        <a:graphic>
          <a:graphicData uri="http://schemas.openxmlformats.org/presentationml/2006/ole">
            <p:oleObj spid="_x0000_s303132" name="Equation" r:id="rId10" imgW="177480" imgH="177480" progId="Equation.3">
              <p:embed/>
            </p:oleObj>
          </a:graphicData>
        </a:graphic>
      </p:graphicFrame>
      <p:graphicFrame>
        <p:nvGraphicFramePr>
          <p:cNvPr id="303133" name="Object 15"/>
          <p:cNvGraphicFramePr>
            <a:graphicFrameLocks noChangeAspect="1"/>
          </p:cNvGraphicFramePr>
          <p:nvPr/>
        </p:nvGraphicFramePr>
        <p:xfrm>
          <a:off x="3131840" y="5013176"/>
          <a:ext cx="307761" cy="576064"/>
        </p:xfrm>
        <a:graphic>
          <a:graphicData uri="http://schemas.openxmlformats.org/presentationml/2006/ole">
            <p:oleObj spid="_x0000_s303133" name="Equation" r:id="rId11" imgW="88560" imgH="164880" progId="Equation.3">
              <p:embed/>
            </p:oleObj>
          </a:graphicData>
        </a:graphic>
      </p:graphicFrame>
      <p:graphicFrame>
        <p:nvGraphicFramePr>
          <p:cNvPr id="303134" name="Object 15"/>
          <p:cNvGraphicFramePr>
            <a:graphicFrameLocks noChangeAspect="1"/>
          </p:cNvGraphicFramePr>
          <p:nvPr/>
        </p:nvGraphicFramePr>
        <p:xfrm>
          <a:off x="6588224" y="5013176"/>
          <a:ext cx="288033" cy="539137"/>
        </p:xfrm>
        <a:graphic>
          <a:graphicData uri="http://schemas.openxmlformats.org/presentationml/2006/ole">
            <p:oleObj spid="_x0000_s303134" name="Equation" r:id="rId12" imgW="88560" imgH="164880" progId="Equation.3">
              <p:embed/>
            </p:oleObj>
          </a:graphicData>
        </a:graphic>
      </p:graphicFrame>
      <p:graphicFrame>
        <p:nvGraphicFramePr>
          <p:cNvPr id="303135" name="Object 15"/>
          <p:cNvGraphicFramePr>
            <a:graphicFrameLocks noChangeAspect="1"/>
          </p:cNvGraphicFramePr>
          <p:nvPr/>
        </p:nvGraphicFramePr>
        <p:xfrm>
          <a:off x="4716016" y="5085184"/>
          <a:ext cx="576064" cy="484354"/>
        </p:xfrm>
        <a:graphic>
          <a:graphicData uri="http://schemas.openxmlformats.org/presentationml/2006/ole">
            <p:oleObj spid="_x0000_s303135" name="Equation" r:id="rId13" imgW="152280" imgH="126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0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0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0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0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  <p:bldP spid="72" grpId="0" animBg="1"/>
      <p:bldP spid="73" grpId="0" animBg="1"/>
      <p:bldP spid="74" grpId="0" animBg="1"/>
      <p:bldP spid="75" grpId="0" animBg="1"/>
      <p:bldP spid="77" grpId="0" animBg="1"/>
      <p:bldP spid="78" grpId="0" animBg="1"/>
      <p:bldP spid="79" grpId="0" animBg="1"/>
      <p:bldP spid="80" grpId="0" animBg="1"/>
      <p:bldP spid="90" grpId="0" animBg="1"/>
      <p:bldP spid="9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lvl="0" algn="ctr">
              <a:defRPr/>
            </a:pPr>
            <a:r>
              <a:rPr lang="he-IL" dirty="0" smtClean="0"/>
              <a:t>שאלה 1 – כיוון שני </a:t>
            </a:r>
            <a:endParaRPr lang="he-IL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1475656" y="134076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12</a:t>
            </a:fld>
            <a:endParaRPr lang="he-IL"/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683568" y="1244600"/>
            <a:ext cx="8250882" cy="2195513"/>
          </a:xfrm>
        </p:spPr>
        <p:txBody>
          <a:bodyPr/>
          <a:lstStyle/>
          <a:p>
            <a:r>
              <a:rPr lang="he-IL" dirty="0" smtClean="0"/>
              <a:t>בשבוע שעבר ראינו שגודל הזרימה המקסימאלית שווה לגודל הזיווג המקסימאלי.</a:t>
            </a:r>
          </a:p>
          <a:p>
            <a:r>
              <a:rPr lang="he-IL" dirty="0" smtClean="0"/>
              <a:t>נניח בשלילה שלא קיים זיווג מושלם. נסמן את גודל הזיווג המקסימאלי ב-                         זאת אומרת שקיים חתך        בגודל</a:t>
            </a:r>
          </a:p>
        </p:txBody>
      </p:sp>
      <p:graphicFrame>
        <p:nvGraphicFramePr>
          <p:cNvPr id="7170" name="Object 8"/>
          <p:cNvGraphicFramePr>
            <a:graphicFrameLocks noChangeAspect="1"/>
          </p:cNvGraphicFramePr>
          <p:nvPr/>
        </p:nvGraphicFramePr>
        <p:xfrm>
          <a:off x="3203848" y="2852936"/>
          <a:ext cx="2376264" cy="584870"/>
        </p:xfrm>
        <a:graphic>
          <a:graphicData uri="http://schemas.openxmlformats.org/presentationml/2006/ole">
            <p:oleObj spid="_x0000_s317453" name="Equation" r:id="rId3" imgW="1028254" imgH="253890" progId="Equation.3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6156176" y="3400921"/>
          <a:ext cx="664829" cy="460127"/>
        </p:xfrm>
        <a:graphic>
          <a:graphicData uri="http://schemas.openxmlformats.org/presentationml/2006/ole">
            <p:oleObj spid="_x0000_s317454" name="Equation" r:id="rId4" imgW="291973" imgH="203112" progId="Equation.3">
              <p:embed/>
            </p:oleObj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4932040" y="3385070"/>
          <a:ext cx="346000" cy="403970"/>
        </p:xfrm>
        <a:graphic>
          <a:graphicData uri="http://schemas.openxmlformats.org/presentationml/2006/ole">
            <p:oleObj spid="_x0000_s317455" name="Equation" r:id="rId5" imgW="152202" imgH="177569" progId="Equation.3">
              <p:embed/>
            </p:oleObj>
          </a:graphicData>
        </a:graphic>
      </p:graphicFrame>
      <p:cxnSp>
        <p:nvCxnSpPr>
          <p:cNvPr id="48" name="Straight Connector 62"/>
          <p:cNvCxnSpPr>
            <a:stCxn id="55" idx="6"/>
            <a:endCxn id="59" idx="2"/>
          </p:cNvCxnSpPr>
          <p:nvPr/>
        </p:nvCxnSpPr>
        <p:spPr>
          <a:xfrm flipV="1">
            <a:off x="3905197" y="4534666"/>
            <a:ext cx="1955399" cy="875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9"/>
          <p:cNvCxnSpPr>
            <a:stCxn id="55" idx="5"/>
            <a:endCxn id="61" idx="1"/>
          </p:cNvCxnSpPr>
          <p:nvPr/>
        </p:nvCxnSpPr>
        <p:spPr>
          <a:xfrm>
            <a:off x="3874448" y="4612396"/>
            <a:ext cx="2016897" cy="96649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21"/>
          <p:cNvCxnSpPr>
            <a:stCxn id="56" idx="7"/>
            <a:endCxn id="59" idx="3"/>
          </p:cNvCxnSpPr>
          <p:nvPr/>
        </p:nvCxnSpPr>
        <p:spPr>
          <a:xfrm flipV="1">
            <a:off x="3874448" y="4603646"/>
            <a:ext cx="2016897" cy="4590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23"/>
          <p:cNvCxnSpPr>
            <a:stCxn id="57" idx="6"/>
            <a:endCxn id="60" idx="2"/>
          </p:cNvCxnSpPr>
          <p:nvPr/>
        </p:nvCxnSpPr>
        <p:spPr>
          <a:xfrm flipV="1">
            <a:off x="3905197" y="5139760"/>
            <a:ext cx="1955399" cy="54703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25"/>
          <p:cNvCxnSpPr>
            <a:stCxn id="58" idx="7"/>
            <a:endCxn id="60" idx="3"/>
          </p:cNvCxnSpPr>
          <p:nvPr/>
        </p:nvCxnSpPr>
        <p:spPr>
          <a:xfrm flipV="1">
            <a:off x="3887122" y="5208740"/>
            <a:ext cx="2004223" cy="9131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32"/>
          <p:cNvCxnSpPr>
            <a:stCxn id="62" idx="2"/>
            <a:endCxn id="58" idx="6"/>
          </p:cNvCxnSpPr>
          <p:nvPr/>
        </p:nvCxnSpPr>
        <p:spPr>
          <a:xfrm flipH="1">
            <a:off x="3917871" y="6155983"/>
            <a:ext cx="1942725" cy="34867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35"/>
          <p:cNvCxnSpPr>
            <a:stCxn id="60" idx="2"/>
            <a:endCxn id="56" idx="6"/>
          </p:cNvCxnSpPr>
          <p:nvPr/>
        </p:nvCxnSpPr>
        <p:spPr>
          <a:xfrm flipH="1" flipV="1">
            <a:off x="3905197" y="5131647"/>
            <a:ext cx="1955399" cy="8113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3"/>
          <p:cNvSpPr>
            <a:spLocks noChangeArrowheads="1"/>
          </p:cNvSpPr>
          <p:nvPr/>
        </p:nvSpPr>
        <p:spPr bwMode="auto">
          <a:xfrm>
            <a:off x="3695230" y="4445862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3695230" y="5034093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57" name="Oval 3"/>
          <p:cNvSpPr>
            <a:spLocks noChangeArrowheads="1"/>
          </p:cNvSpPr>
          <p:nvPr/>
        </p:nvSpPr>
        <p:spPr bwMode="auto">
          <a:xfrm>
            <a:off x="3695230" y="5589240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58" name="Oval 3"/>
          <p:cNvSpPr>
            <a:spLocks noChangeArrowheads="1"/>
          </p:cNvSpPr>
          <p:nvPr/>
        </p:nvSpPr>
        <p:spPr bwMode="auto">
          <a:xfrm>
            <a:off x="3707904" y="6093296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59" name="Oval 3"/>
          <p:cNvSpPr>
            <a:spLocks noChangeArrowheads="1"/>
          </p:cNvSpPr>
          <p:nvPr/>
        </p:nvSpPr>
        <p:spPr bwMode="auto">
          <a:xfrm>
            <a:off x="5860596" y="4437112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60" name="Oval 3"/>
          <p:cNvSpPr>
            <a:spLocks noChangeArrowheads="1"/>
          </p:cNvSpPr>
          <p:nvPr/>
        </p:nvSpPr>
        <p:spPr bwMode="auto">
          <a:xfrm>
            <a:off x="5860596" y="5042206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61" name="Oval 3"/>
          <p:cNvSpPr>
            <a:spLocks noChangeArrowheads="1"/>
          </p:cNvSpPr>
          <p:nvPr/>
        </p:nvSpPr>
        <p:spPr bwMode="auto">
          <a:xfrm>
            <a:off x="5860596" y="5550317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62" name="Oval 3"/>
          <p:cNvSpPr>
            <a:spLocks noChangeArrowheads="1"/>
          </p:cNvSpPr>
          <p:nvPr/>
        </p:nvSpPr>
        <p:spPr bwMode="auto">
          <a:xfrm>
            <a:off x="5860596" y="6058429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cxnSp>
        <p:nvCxnSpPr>
          <p:cNvPr id="68" name="Straight Connector 14"/>
          <p:cNvCxnSpPr>
            <a:stCxn id="59" idx="6"/>
            <a:endCxn id="101" idx="1"/>
          </p:cNvCxnSpPr>
          <p:nvPr/>
        </p:nvCxnSpPr>
        <p:spPr>
          <a:xfrm>
            <a:off x="6070563" y="4534666"/>
            <a:ext cx="1218416" cy="7357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14"/>
          <p:cNvCxnSpPr>
            <a:stCxn id="60" idx="6"/>
            <a:endCxn id="101" idx="2"/>
          </p:cNvCxnSpPr>
          <p:nvPr/>
        </p:nvCxnSpPr>
        <p:spPr>
          <a:xfrm>
            <a:off x="6070564" y="5139760"/>
            <a:ext cx="1187667" cy="19967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6" name="Straight Connector 14"/>
          <p:cNvCxnSpPr>
            <a:stCxn id="61" idx="6"/>
            <a:endCxn id="101" idx="3"/>
          </p:cNvCxnSpPr>
          <p:nvPr/>
        </p:nvCxnSpPr>
        <p:spPr>
          <a:xfrm flipV="1">
            <a:off x="6070564" y="5408412"/>
            <a:ext cx="1218416" cy="2394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Straight Connector 14"/>
          <p:cNvCxnSpPr>
            <a:stCxn id="62" idx="7"/>
            <a:endCxn id="101" idx="4"/>
          </p:cNvCxnSpPr>
          <p:nvPr/>
        </p:nvCxnSpPr>
        <p:spPr>
          <a:xfrm flipV="1">
            <a:off x="6039814" y="5436984"/>
            <a:ext cx="1323400" cy="6500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Straight Connector 14"/>
          <p:cNvCxnSpPr>
            <a:stCxn id="100" idx="0"/>
            <a:endCxn id="55" idx="2"/>
          </p:cNvCxnSpPr>
          <p:nvPr/>
        </p:nvCxnSpPr>
        <p:spPr>
          <a:xfrm flipV="1">
            <a:off x="2414603" y="4543416"/>
            <a:ext cx="1280627" cy="70150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14"/>
          <p:cNvCxnSpPr>
            <a:stCxn id="100" idx="7"/>
            <a:endCxn id="56" idx="1"/>
          </p:cNvCxnSpPr>
          <p:nvPr/>
        </p:nvCxnSpPr>
        <p:spPr>
          <a:xfrm flipV="1">
            <a:off x="2488837" y="5062666"/>
            <a:ext cx="1237142" cy="21082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14"/>
          <p:cNvCxnSpPr>
            <a:stCxn id="100" idx="6"/>
            <a:endCxn id="57" idx="2"/>
          </p:cNvCxnSpPr>
          <p:nvPr/>
        </p:nvCxnSpPr>
        <p:spPr>
          <a:xfrm>
            <a:off x="2519586" y="5342475"/>
            <a:ext cx="1175644" cy="34431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14"/>
          <p:cNvCxnSpPr>
            <a:stCxn id="100" idx="5"/>
            <a:endCxn id="58" idx="2"/>
          </p:cNvCxnSpPr>
          <p:nvPr/>
        </p:nvCxnSpPr>
        <p:spPr>
          <a:xfrm>
            <a:off x="2488837" y="5411455"/>
            <a:ext cx="1219067" cy="77939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Oval 3"/>
          <p:cNvSpPr>
            <a:spLocks noChangeArrowheads="1"/>
          </p:cNvSpPr>
          <p:nvPr/>
        </p:nvSpPr>
        <p:spPr bwMode="auto">
          <a:xfrm>
            <a:off x="2309619" y="5244921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101" name="Oval 3"/>
          <p:cNvSpPr>
            <a:spLocks noChangeArrowheads="1"/>
          </p:cNvSpPr>
          <p:nvPr/>
        </p:nvSpPr>
        <p:spPr bwMode="auto">
          <a:xfrm>
            <a:off x="7258230" y="5241877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graphicFrame>
        <p:nvGraphicFramePr>
          <p:cNvPr id="102" name="Object 3"/>
          <p:cNvGraphicFramePr>
            <a:graphicFrameLocks noChangeAspect="1"/>
          </p:cNvGraphicFramePr>
          <p:nvPr/>
        </p:nvGraphicFramePr>
        <p:xfrm>
          <a:off x="1979712" y="5180899"/>
          <a:ext cx="280746" cy="331684"/>
        </p:xfrm>
        <a:graphic>
          <a:graphicData uri="http://schemas.openxmlformats.org/presentationml/2006/ole">
            <p:oleObj spid="_x0000_s317456" name="Equation" r:id="rId6" imgW="114120" imgH="139680" progId="Equation.3">
              <p:embed/>
            </p:oleObj>
          </a:graphicData>
        </a:graphic>
      </p:graphicFrame>
      <p:graphicFrame>
        <p:nvGraphicFramePr>
          <p:cNvPr id="103" name="Object 3"/>
          <p:cNvGraphicFramePr>
            <a:graphicFrameLocks noChangeAspect="1"/>
          </p:cNvGraphicFramePr>
          <p:nvPr/>
        </p:nvGraphicFramePr>
        <p:xfrm>
          <a:off x="7522156" y="5180899"/>
          <a:ext cx="218196" cy="362736"/>
        </p:xfrm>
        <a:graphic>
          <a:graphicData uri="http://schemas.openxmlformats.org/presentationml/2006/ole">
            <p:oleObj spid="_x0000_s317457" name="Equation" r:id="rId7" imgW="88560" imgH="152280" progId="Equation.3">
              <p:embed/>
            </p:oleObj>
          </a:graphicData>
        </a:graphic>
      </p:graphicFrame>
      <p:graphicFrame>
        <p:nvGraphicFramePr>
          <p:cNvPr id="104" name="Object 2"/>
          <p:cNvGraphicFramePr>
            <a:graphicFrameLocks noChangeAspect="1"/>
          </p:cNvGraphicFramePr>
          <p:nvPr/>
        </p:nvGraphicFramePr>
        <p:xfrm>
          <a:off x="3596878" y="4123476"/>
          <a:ext cx="346075" cy="373062"/>
        </p:xfrm>
        <a:graphic>
          <a:graphicData uri="http://schemas.openxmlformats.org/presentationml/2006/ole">
            <p:oleObj spid="_x0000_s317458" name="Equation" r:id="rId8" imgW="164880" imgH="177480" progId="Equation.3">
              <p:embed/>
            </p:oleObj>
          </a:graphicData>
        </a:graphic>
      </p:graphicFrame>
      <p:graphicFrame>
        <p:nvGraphicFramePr>
          <p:cNvPr id="105" name="Object 2"/>
          <p:cNvGraphicFramePr>
            <a:graphicFrameLocks noChangeAspect="1"/>
          </p:cNvGraphicFramePr>
          <p:nvPr/>
        </p:nvGraphicFramePr>
        <p:xfrm>
          <a:off x="5770166" y="4037013"/>
          <a:ext cx="371475" cy="374650"/>
        </p:xfrm>
        <a:graphic>
          <a:graphicData uri="http://schemas.openxmlformats.org/presentationml/2006/ole">
            <p:oleObj spid="_x0000_s317459" name="Equation" r:id="rId9" imgW="177480" imgH="177480" progId="Equation.3">
              <p:embed/>
            </p:oleObj>
          </a:graphicData>
        </a:graphic>
      </p:graphicFrame>
      <p:graphicFrame>
        <p:nvGraphicFramePr>
          <p:cNvPr id="106" name="Object 15"/>
          <p:cNvGraphicFramePr>
            <a:graphicFrameLocks noChangeAspect="1"/>
          </p:cNvGraphicFramePr>
          <p:nvPr/>
        </p:nvGraphicFramePr>
        <p:xfrm>
          <a:off x="3131840" y="5013176"/>
          <a:ext cx="307761" cy="576064"/>
        </p:xfrm>
        <a:graphic>
          <a:graphicData uri="http://schemas.openxmlformats.org/presentationml/2006/ole">
            <p:oleObj spid="_x0000_s317460" name="Equation" r:id="rId10" imgW="88560" imgH="164880" progId="Equation.3">
              <p:embed/>
            </p:oleObj>
          </a:graphicData>
        </a:graphic>
      </p:graphicFrame>
      <p:graphicFrame>
        <p:nvGraphicFramePr>
          <p:cNvPr id="107" name="Object 15"/>
          <p:cNvGraphicFramePr>
            <a:graphicFrameLocks noChangeAspect="1"/>
          </p:cNvGraphicFramePr>
          <p:nvPr/>
        </p:nvGraphicFramePr>
        <p:xfrm>
          <a:off x="6588224" y="5013176"/>
          <a:ext cx="288033" cy="539137"/>
        </p:xfrm>
        <a:graphic>
          <a:graphicData uri="http://schemas.openxmlformats.org/presentationml/2006/ole">
            <p:oleObj spid="_x0000_s317461" name="Equation" r:id="rId11" imgW="88560" imgH="164880" progId="Equation.3">
              <p:embed/>
            </p:oleObj>
          </a:graphicData>
        </a:graphic>
      </p:graphicFrame>
      <p:graphicFrame>
        <p:nvGraphicFramePr>
          <p:cNvPr id="108" name="Object 15"/>
          <p:cNvGraphicFramePr>
            <a:graphicFrameLocks noChangeAspect="1"/>
          </p:cNvGraphicFramePr>
          <p:nvPr/>
        </p:nvGraphicFramePr>
        <p:xfrm>
          <a:off x="4716016" y="5085184"/>
          <a:ext cx="576064" cy="484354"/>
        </p:xfrm>
        <a:graphic>
          <a:graphicData uri="http://schemas.openxmlformats.org/presentationml/2006/ole">
            <p:oleObj spid="_x0000_s317462" name="Equation" r:id="rId12" imgW="152280" imgH="126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lvl="0" algn="ctr">
              <a:defRPr/>
            </a:pPr>
            <a:r>
              <a:rPr lang="he-IL" dirty="0" smtClean="0"/>
              <a:t>שאלה 1 – כיוון שני </a:t>
            </a:r>
            <a:endParaRPr lang="he-IL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1475656" y="134076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13</a:t>
            </a:fld>
            <a:endParaRPr lang="he-IL"/>
          </a:p>
        </p:txBody>
      </p:sp>
      <p:cxnSp>
        <p:nvCxnSpPr>
          <p:cNvPr id="63" name="Straight Connector 62"/>
          <p:cNvCxnSpPr>
            <a:stCxn id="72" idx="6"/>
            <a:endCxn id="77" idx="2"/>
          </p:cNvCxnSpPr>
          <p:nvPr/>
        </p:nvCxnSpPr>
        <p:spPr>
          <a:xfrm flipV="1">
            <a:off x="2909759" y="3057365"/>
            <a:ext cx="2454329" cy="249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19"/>
          <p:cNvCxnSpPr>
            <a:stCxn id="72" idx="5"/>
            <a:endCxn id="79" idx="1"/>
          </p:cNvCxnSpPr>
          <p:nvPr/>
        </p:nvCxnSpPr>
        <p:spPr>
          <a:xfrm>
            <a:off x="2879010" y="3151319"/>
            <a:ext cx="2515827" cy="95027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21"/>
          <p:cNvCxnSpPr>
            <a:stCxn id="73" idx="7"/>
            <a:endCxn id="77" idx="3"/>
          </p:cNvCxnSpPr>
          <p:nvPr/>
        </p:nvCxnSpPr>
        <p:spPr>
          <a:xfrm flipV="1">
            <a:off x="2879010" y="3126345"/>
            <a:ext cx="2515827" cy="4752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23"/>
          <p:cNvCxnSpPr>
            <a:stCxn id="74" idx="6"/>
            <a:endCxn id="78" idx="2"/>
          </p:cNvCxnSpPr>
          <p:nvPr/>
        </p:nvCxnSpPr>
        <p:spPr>
          <a:xfrm flipV="1">
            <a:off x="2909759" y="3662459"/>
            <a:ext cx="2454329" cy="5632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25"/>
          <p:cNvCxnSpPr>
            <a:stCxn id="75" idx="7"/>
            <a:endCxn id="78" idx="3"/>
          </p:cNvCxnSpPr>
          <p:nvPr/>
        </p:nvCxnSpPr>
        <p:spPr>
          <a:xfrm flipV="1">
            <a:off x="2891684" y="3731439"/>
            <a:ext cx="2503153" cy="92935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32"/>
          <p:cNvCxnSpPr>
            <a:stCxn id="80" idx="2"/>
            <a:endCxn id="75" idx="6"/>
          </p:cNvCxnSpPr>
          <p:nvPr/>
        </p:nvCxnSpPr>
        <p:spPr>
          <a:xfrm flipH="1">
            <a:off x="2922433" y="4678682"/>
            <a:ext cx="2441655" cy="51091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35"/>
          <p:cNvCxnSpPr>
            <a:stCxn id="78" idx="2"/>
            <a:endCxn id="73" idx="6"/>
          </p:cNvCxnSpPr>
          <p:nvPr/>
        </p:nvCxnSpPr>
        <p:spPr>
          <a:xfrm flipH="1">
            <a:off x="2909759" y="3662459"/>
            <a:ext cx="2454329" cy="8111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3"/>
          <p:cNvSpPr>
            <a:spLocks noChangeArrowheads="1"/>
          </p:cNvSpPr>
          <p:nvPr/>
        </p:nvSpPr>
        <p:spPr bwMode="auto">
          <a:xfrm>
            <a:off x="2699792" y="2984785"/>
            <a:ext cx="209967" cy="195107"/>
          </a:xfrm>
          <a:prstGeom prst="ellipse">
            <a:avLst/>
          </a:prstGeom>
          <a:solidFill>
            <a:schemeClr val="accent2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73" name="Oval 3"/>
          <p:cNvSpPr>
            <a:spLocks noChangeArrowheads="1"/>
          </p:cNvSpPr>
          <p:nvPr/>
        </p:nvSpPr>
        <p:spPr bwMode="auto">
          <a:xfrm>
            <a:off x="2699792" y="3573016"/>
            <a:ext cx="209967" cy="195107"/>
          </a:xfrm>
          <a:prstGeom prst="ellipse">
            <a:avLst/>
          </a:prstGeom>
          <a:solidFill>
            <a:schemeClr val="accent2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74" name="Oval 3"/>
          <p:cNvSpPr>
            <a:spLocks noChangeArrowheads="1"/>
          </p:cNvSpPr>
          <p:nvPr/>
        </p:nvSpPr>
        <p:spPr bwMode="auto">
          <a:xfrm>
            <a:off x="2699792" y="4128163"/>
            <a:ext cx="209967" cy="195107"/>
          </a:xfrm>
          <a:prstGeom prst="ellipse">
            <a:avLst/>
          </a:prstGeom>
          <a:solidFill>
            <a:schemeClr val="accent2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75" name="Oval 3"/>
          <p:cNvSpPr>
            <a:spLocks noChangeArrowheads="1"/>
          </p:cNvSpPr>
          <p:nvPr/>
        </p:nvSpPr>
        <p:spPr bwMode="auto">
          <a:xfrm>
            <a:off x="2712466" y="4632219"/>
            <a:ext cx="209967" cy="195107"/>
          </a:xfrm>
          <a:prstGeom prst="ellipse">
            <a:avLst/>
          </a:prstGeom>
          <a:solidFill>
            <a:schemeClr val="accent5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77" name="Oval 3"/>
          <p:cNvSpPr>
            <a:spLocks noChangeArrowheads="1"/>
          </p:cNvSpPr>
          <p:nvPr/>
        </p:nvSpPr>
        <p:spPr bwMode="auto">
          <a:xfrm>
            <a:off x="5364088" y="2959811"/>
            <a:ext cx="209967" cy="195107"/>
          </a:xfrm>
          <a:prstGeom prst="ellipse">
            <a:avLst/>
          </a:prstGeom>
          <a:solidFill>
            <a:schemeClr val="accent2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78" name="Oval 3"/>
          <p:cNvSpPr>
            <a:spLocks noChangeArrowheads="1"/>
          </p:cNvSpPr>
          <p:nvPr/>
        </p:nvSpPr>
        <p:spPr bwMode="auto">
          <a:xfrm>
            <a:off x="5364088" y="3564905"/>
            <a:ext cx="209967" cy="195107"/>
          </a:xfrm>
          <a:prstGeom prst="ellipse">
            <a:avLst/>
          </a:prstGeom>
          <a:solidFill>
            <a:schemeClr val="accent5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79" name="Oval 3"/>
          <p:cNvSpPr>
            <a:spLocks noChangeArrowheads="1"/>
          </p:cNvSpPr>
          <p:nvPr/>
        </p:nvSpPr>
        <p:spPr bwMode="auto">
          <a:xfrm>
            <a:off x="5364088" y="4073016"/>
            <a:ext cx="209967" cy="195107"/>
          </a:xfrm>
          <a:prstGeom prst="ellipse">
            <a:avLst/>
          </a:prstGeom>
          <a:solidFill>
            <a:schemeClr val="accent5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80" name="Oval 3"/>
          <p:cNvSpPr>
            <a:spLocks noChangeArrowheads="1"/>
          </p:cNvSpPr>
          <p:nvPr/>
        </p:nvSpPr>
        <p:spPr bwMode="auto">
          <a:xfrm>
            <a:off x="5364088" y="4581128"/>
            <a:ext cx="209967" cy="195107"/>
          </a:xfrm>
          <a:prstGeom prst="ellipse">
            <a:avLst/>
          </a:prstGeom>
          <a:solidFill>
            <a:schemeClr val="accent2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cxnSp>
        <p:nvCxnSpPr>
          <p:cNvPr id="81" name="Straight Connector 14"/>
          <p:cNvCxnSpPr>
            <a:stCxn id="77" idx="6"/>
            <a:endCxn id="91" idx="1"/>
          </p:cNvCxnSpPr>
          <p:nvPr/>
        </p:nvCxnSpPr>
        <p:spPr>
          <a:xfrm>
            <a:off x="5574055" y="3057365"/>
            <a:ext cx="1632414" cy="77385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2" name="Straight Connector 14"/>
          <p:cNvCxnSpPr>
            <a:stCxn id="78" idx="6"/>
            <a:endCxn id="91" idx="2"/>
          </p:cNvCxnSpPr>
          <p:nvPr/>
        </p:nvCxnSpPr>
        <p:spPr>
          <a:xfrm>
            <a:off x="5574055" y="3662459"/>
            <a:ext cx="1590233" cy="27059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3" name="Straight Connector 14"/>
          <p:cNvCxnSpPr>
            <a:stCxn id="79" idx="6"/>
            <a:endCxn id="91" idx="3"/>
          </p:cNvCxnSpPr>
          <p:nvPr/>
        </p:nvCxnSpPr>
        <p:spPr>
          <a:xfrm flipV="1">
            <a:off x="5574055" y="4034891"/>
            <a:ext cx="1632414" cy="13567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4" name="Straight Connector 14"/>
          <p:cNvCxnSpPr>
            <a:stCxn id="80" idx="7"/>
            <a:endCxn id="91" idx="4"/>
          </p:cNvCxnSpPr>
          <p:nvPr/>
        </p:nvCxnSpPr>
        <p:spPr>
          <a:xfrm flipV="1">
            <a:off x="5543306" y="4077072"/>
            <a:ext cx="1764998" cy="5326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Straight Connector 14"/>
          <p:cNvCxnSpPr>
            <a:stCxn id="90" idx="0"/>
            <a:endCxn id="72" idx="2"/>
          </p:cNvCxnSpPr>
          <p:nvPr/>
        </p:nvCxnSpPr>
        <p:spPr>
          <a:xfrm flipV="1">
            <a:off x="1113535" y="3082339"/>
            <a:ext cx="1586257" cy="7224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14"/>
          <p:cNvCxnSpPr>
            <a:stCxn id="90" idx="7"/>
            <a:endCxn id="73" idx="2"/>
          </p:cNvCxnSpPr>
          <p:nvPr/>
        </p:nvCxnSpPr>
        <p:spPr>
          <a:xfrm flipV="1">
            <a:off x="1216841" y="3670570"/>
            <a:ext cx="1482951" cy="17407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14"/>
          <p:cNvCxnSpPr>
            <a:stCxn id="90" idx="6"/>
            <a:endCxn id="74" idx="2"/>
          </p:cNvCxnSpPr>
          <p:nvPr/>
        </p:nvCxnSpPr>
        <p:spPr>
          <a:xfrm>
            <a:off x="1259632" y="3940917"/>
            <a:ext cx="1440160" cy="2848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14"/>
          <p:cNvCxnSpPr>
            <a:stCxn id="90" idx="5"/>
            <a:endCxn id="75" idx="2"/>
          </p:cNvCxnSpPr>
          <p:nvPr/>
        </p:nvCxnSpPr>
        <p:spPr>
          <a:xfrm>
            <a:off x="1216841" y="4037193"/>
            <a:ext cx="1495625" cy="69258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" name="Oval 3"/>
          <p:cNvSpPr>
            <a:spLocks noChangeArrowheads="1"/>
          </p:cNvSpPr>
          <p:nvPr/>
        </p:nvSpPr>
        <p:spPr bwMode="auto">
          <a:xfrm>
            <a:off x="967437" y="3804761"/>
            <a:ext cx="292195" cy="272311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91" name="Oval 3"/>
          <p:cNvSpPr>
            <a:spLocks noChangeArrowheads="1"/>
          </p:cNvSpPr>
          <p:nvPr/>
        </p:nvSpPr>
        <p:spPr bwMode="auto">
          <a:xfrm>
            <a:off x="7164288" y="3789040"/>
            <a:ext cx="288032" cy="288032"/>
          </a:xfrm>
          <a:prstGeom prst="ellipse">
            <a:avLst/>
          </a:prstGeom>
          <a:ln>
            <a:solidFill>
              <a:schemeClr val="accent6"/>
            </a:solidFill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graphicFrame>
        <p:nvGraphicFramePr>
          <p:cNvPr id="92" name="Object 3"/>
          <p:cNvGraphicFramePr>
            <a:graphicFrameLocks noChangeAspect="1"/>
          </p:cNvGraphicFramePr>
          <p:nvPr/>
        </p:nvGraphicFramePr>
        <p:xfrm>
          <a:off x="637530" y="3740739"/>
          <a:ext cx="280746" cy="331684"/>
        </p:xfrm>
        <a:graphic>
          <a:graphicData uri="http://schemas.openxmlformats.org/presentationml/2006/ole">
            <p:oleObj spid="_x0000_s318466" name="Equation" r:id="rId3" imgW="114120" imgH="139680" progId="Equation.3">
              <p:embed/>
            </p:oleObj>
          </a:graphicData>
        </a:graphic>
      </p:graphicFrame>
      <p:graphicFrame>
        <p:nvGraphicFramePr>
          <p:cNvPr id="93" name="Object 3"/>
          <p:cNvGraphicFramePr>
            <a:graphicFrameLocks noChangeAspect="1"/>
          </p:cNvGraphicFramePr>
          <p:nvPr/>
        </p:nvGraphicFramePr>
        <p:xfrm>
          <a:off x="7450148" y="3728062"/>
          <a:ext cx="218196" cy="362736"/>
        </p:xfrm>
        <a:graphic>
          <a:graphicData uri="http://schemas.openxmlformats.org/presentationml/2006/ole">
            <p:oleObj spid="_x0000_s318467" name="Equation" r:id="rId4" imgW="88560" imgH="152280" progId="Equation.3">
              <p:embed/>
            </p:oleObj>
          </a:graphicData>
        </a:graphic>
      </p:graphicFrame>
      <p:graphicFrame>
        <p:nvGraphicFramePr>
          <p:cNvPr id="94" name="Object 2"/>
          <p:cNvGraphicFramePr>
            <a:graphicFrameLocks noChangeAspect="1"/>
          </p:cNvGraphicFramePr>
          <p:nvPr/>
        </p:nvGraphicFramePr>
        <p:xfrm>
          <a:off x="2627784" y="2420888"/>
          <a:ext cx="346075" cy="373062"/>
        </p:xfrm>
        <a:graphic>
          <a:graphicData uri="http://schemas.openxmlformats.org/presentationml/2006/ole">
            <p:oleObj spid="_x0000_s318468" name="Equation" r:id="rId5" imgW="164880" imgH="177480" progId="Equation.3">
              <p:embed/>
            </p:oleObj>
          </a:graphicData>
        </a:graphic>
      </p:graphicFrame>
      <p:graphicFrame>
        <p:nvGraphicFramePr>
          <p:cNvPr id="95" name="Object 2"/>
          <p:cNvGraphicFramePr>
            <a:graphicFrameLocks noChangeAspect="1"/>
          </p:cNvGraphicFramePr>
          <p:nvPr/>
        </p:nvGraphicFramePr>
        <p:xfrm>
          <a:off x="5292080" y="2348880"/>
          <a:ext cx="371475" cy="374650"/>
        </p:xfrm>
        <a:graphic>
          <a:graphicData uri="http://schemas.openxmlformats.org/presentationml/2006/ole">
            <p:oleObj spid="_x0000_s318469" name="Equation" r:id="rId6" imgW="177480" imgH="177480" progId="Equation.3">
              <p:embed/>
            </p:oleObj>
          </a:graphicData>
        </a:graphic>
      </p:graphicFrame>
      <p:graphicFrame>
        <p:nvGraphicFramePr>
          <p:cNvPr id="303133" name="Object 15"/>
          <p:cNvGraphicFramePr>
            <a:graphicFrameLocks noChangeAspect="1"/>
          </p:cNvGraphicFramePr>
          <p:nvPr/>
        </p:nvGraphicFramePr>
        <p:xfrm>
          <a:off x="1835696" y="3573016"/>
          <a:ext cx="307761" cy="576064"/>
        </p:xfrm>
        <a:graphic>
          <a:graphicData uri="http://schemas.openxmlformats.org/presentationml/2006/ole">
            <p:oleObj spid="_x0000_s318470" name="Equation" r:id="rId7" imgW="88560" imgH="164880" progId="Equation.3">
              <p:embed/>
            </p:oleObj>
          </a:graphicData>
        </a:graphic>
      </p:graphicFrame>
      <p:graphicFrame>
        <p:nvGraphicFramePr>
          <p:cNvPr id="303134" name="Object 15"/>
          <p:cNvGraphicFramePr>
            <a:graphicFrameLocks noChangeAspect="1"/>
          </p:cNvGraphicFramePr>
          <p:nvPr/>
        </p:nvGraphicFramePr>
        <p:xfrm>
          <a:off x="6228184" y="3645024"/>
          <a:ext cx="288033" cy="539137"/>
        </p:xfrm>
        <a:graphic>
          <a:graphicData uri="http://schemas.openxmlformats.org/presentationml/2006/ole">
            <p:oleObj spid="_x0000_s318471" name="Equation" r:id="rId8" imgW="88560" imgH="164880" progId="Equation.3">
              <p:embed/>
            </p:oleObj>
          </a:graphicData>
        </a:graphic>
      </p:graphicFrame>
      <p:graphicFrame>
        <p:nvGraphicFramePr>
          <p:cNvPr id="303135" name="Object 15"/>
          <p:cNvGraphicFramePr>
            <a:graphicFrameLocks noChangeAspect="1"/>
          </p:cNvGraphicFramePr>
          <p:nvPr/>
        </p:nvGraphicFramePr>
        <p:xfrm>
          <a:off x="3923928" y="3573016"/>
          <a:ext cx="576064" cy="484354"/>
        </p:xfrm>
        <a:graphic>
          <a:graphicData uri="http://schemas.openxmlformats.org/presentationml/2006/ole">
            <p:oleObj spid="_x0000_s318472" name="Equation" r:id="rId9" imgW="152280" imgH="126720" progId="Equation.3">
              <p:embed/>
            </p:oleObj>
          </a:graphicData>
        </a:graphic>
      </p:graphicFrame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683568" y="1244600"/>
            <a:ext cx="8250882" cy="2195513"/>
          </a:xfrm>
        </p:spPr>
        <p:txBody>
          <a:bodyPr/>
          <a:lstStyle/>
          <a:p>
            <a:r>
              <a:rPr lang="he-IL" dirty="0" smtClean="0"/>
              <a:t>קיים חתך        בגודל                          נסמן:</a:t>
            </a:r>
          </a:p>
        </p:txBody>
      </p:sp>
      <p:graphicFrame>
        <p:nvGraphicFramePr>
          <p:cNvPr id="7170" name="Object 8"/>
          <p:cNvGraphicFramePr>
            <a:graphicFrameLocks noChangeAspect="1"/>
          </p:cNvGraphicFramePr>
          <p:nvPr/>
        </p:nvGraphicFramePr>
        <p:xfrm>
          <a:off x="3059832" y="1268760"/>
          <a:ext cx="2376264" cy="584870"/>
        </p:xfrm>
        <a:graphic>
          <a:graphicData uri="http://schemas.openxmlformats.org/presentationml/2006/ole">
            <p:oleObj spid="_x0000_s318473" name="Equation" r:id="rId10" imgW="1028254" imgH="253890" progId="Equation.3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6444208" y="1384697"/>
          <a:ext cx="664829" cy="460127"/>
        </p:xfrm>
        <a:graphic>
          <a:graphicData uri="http://schemas.openxmlformats.org/presentationml/2006/ole">
            <p:oleObj spid="_x0000_s318474" name="Equation" r:id="rId11" imgW="291973" imgH="203112" progId="Equation.3">
              <p:embed/>
            </p:oleObj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1979712" y="5440809"/>
          <a:ext cx="1735299" cy="868511"/>
        </p:xfrm>
        <a:graphic>
          <a:graphicData uri="http://schemas.openxmlformats.org/presentationml/2006/ole">
            <p:oleObj spid="_x0000_s318476" name="Equation" r:id="rId12" imgW="660240" imgH="431640" progId="Equation.3">
              <p:embed/>
            </p:oleObj>
          </a:graphicData>
        </a:graphic>
      </p:graphicFrame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4716016" y="5440958"/>
          <a:ext cx="1835150" cy="868362"/>
        </p:xfrm>
        <a:graphic>
          <a:graphicData uri="http://schemas.openxmlformats.org/presentationml/2006/ole">
            <p:oleObj spid="_x0000_s318477" name="Equation" r:id="rId13" imgW="698400" imgH="431640" progId="Equation.3">
              <p:embed/>
            </p:oleObj>
          </a:graphicData>
        </a:graphic>
      </p:graphicFrame>
      <p:cxnSp>
        <p:nvCxnSpPr>
          <p:cNvPr id="114" name="Straight Connector 23"/>
          <p:cNvCxnSpPr>
            <a:stCxn id="74" idx="5"/>
            <a:endCxn id="80" idx="1"/>
          </p:cNvCxnSpPr>
          <p:nvPr/>
        </p:nvCxnSpPr>
        <p:spPr>
          <a:xfrm>
            <a:off x="2879010" y="4294697"/>
            <a:ext cx="2515827" cy="31500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539552" y="1447800"/>
            <a:ext cx="8394898" cy="4800600"/>
          </a:xfrm>
        </p:spPr>
        <p:txBody>
          <a:bodyPr/>
          <a:lstStyle/>
          <a:p>
            <a:r>
              <a:rPr lang="he-IL" sz="2800" dirty="0" smtClean="0"/>
              <a:t>נשים לב שלא תיתכן קשת מ-    ל-      כיוון שאז לחתך יהיה ערך אינסופי. כלומר, </a:t>
            </a:r>
          </a:p>
          <a:p>
            <a:r>
              <a:rPr lang="he-IL" sz="2800" dirty="0" smtClean="0"/>
              <a:t>לכן, בחתך יש רק קשתות מ-   ל-     </a:t>
            </a:r>
            <a:r>
              <a:rPr lang="he-IL" sz="2800" dirty="0" err="1" smtClean="0"/>
              <a:t>ומ</a:t>
            </a:r>
            <a:r>
              <a:rPr lang="he-IL" sz="2800" dirty="0" smtClean="0"/>
              <a:t>-    ל-    . לכן</a:t>
            </a:r>
          </a:p>
          <a:p>
            <a:r>
              <a:rPr lang="he-IL" sz="2800" dirty="0" smtClean="0"/>
              <a:t> </a:t>
            </a:r>
          </a:p>
          <a:p>
            <a:endParaRPr lang="he-IL" sz="2800" dirty="0" smtClean="0"/>
          </a:p>
        </p:txBody>
      </p:sp>
      <p:sp>
        <p:nvSpPr>
          <p:cNvPr id="59" name="אליפסה 58"/>
          <p:cNvSpPr/>
          <p:nvPr/>
        </p:nvSpPr>
        <p:spPr>
          <a:xfrm>
            <a:off x="5220072" y="3573016"/>
            <a:ext cx="432048" cy="5040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אליפסה 59"/>
          <p:cNvSpPr/>
          <p:nvPr/>
        </p:nvSpPr>
        <p:spPr>
          <a:xfrm>
            <a:off x="5220072" y="5229200"/>
            <a:ext cx="432048" cy="5040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אליפסה 57"/>
          <p:cNvSpPr/>
          <p:nvPr/>
        </p:nvSpPr>
        <p:spPr>
          <a:xfrm>
            <a:off x="2627784" y="5229200"/>
            <a:ext cx="432048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4101288" y="2911474"/>
          <a:ext cx="4399775" cy="517525"/>
        </p:xfrm>
        <a:graphic>
          <a:graphicData uri="http://schemas.openxmlformats.org/presentationml/2006/ole">
            <p:oleObj spid="_x0000_s319504" name="Equation" r:id="rId3" imgW="2145369" imgH="253890" progId="Equation.3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lvl="0" algn="ctr">
              <a:defRPr/>
            </a:pPr>
            <a:r>
              <a:rPr lang="he-IL" dirty="0" smtClean="0"/>
              <a:t>שאלה 1 – כיוון שני </a:t>
            </a:r>
            <a:endParaRPr lang="he-IL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1475656" y="134076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14</a:t>
            </a:fld>
            <a:endParaRPr lang="he-IL"/>
          </a:p>
        </p:txBody>
      </p:sp>
      <p:cxnSp>
        <p:nvCxnSpPr>
          <p:cNvPr id="63" name="Straight Connector 62"/>
          <p:cNvCxnSpPr>
            <a:stCxn id="72" idx="6"/>
            <a:endCxn id="77" idx="2"/>
          </p:cNvCxnSpPr>
          <p:nvPr/>
        </p:nvCxnSpPr>
        <p:spPr>
          <a:xfrm flipV="1">
            <a:off x="2909759" y="3819279"/>
            <a:ext cx="2454329" cy="249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19"/>
          <p:cNvCxnSpPr>
            <a:stCxn id="72" idx="5"/>
            <a:endCxn id="79" idx="1"/>
          </p:cNvCxnSpPr>
          <p:nvPr/>
        </p:nvCxnSpPr>
        <p:spPr>
          <a:xfrm>
            <a:off x="2879010" y="3913233"/>
            <a:ext cx="2515827" cy="95027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21"/>
          <p:cNvCxnSpPr>
            <a:stCxn id="73" idx="7"/>
            <a:endCxn id="77" idx="3"/>
          </p:cNvCxnSpPr>
          <p:nvPr/>
        </p:nvCxnSpPr>
        <p:spPr>
          <a:xfrm flipV="1">
            <a:off x="2879010" y="3888259"/>
            <a:ext cx="2515827" cy="4752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23"/>
          <p:cNvCxnSpPr>
            <a:stCxn id="74" idx="6"/>
            <a:endCxn id="78" idx="2"/>
          </p:cNvCxnSpPr>
          <p:nvPr/>
        </p:nvCxnSpPr>
        <p:spPr>
          <a:xfrm flipV="1">
            <a:off x="2909759" y="4424373"/>
            <a:ext cx="2454329" cy="5632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25"/>
          <p:cNvCxnSpPr>
            <a:stCxn id="75" idx="7"/>
            <a:endCxn id="78" idx="3"/>
          </p:cNvCxnSpPr>
          <p:nvPr/>
        </p:nvCxnSpPr>
        <p:spPr>
          <a:xfrm flipV="1">
            <a:off x="2891684" y="4493353"/>
            <a:ext cx="2503153" cy="92935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32"/>
          <p:cNvCxnSpPr>
            <a:stCxn id="80" idx="2"/>
            <a:endCxn id="75" idx="6"/>
          </p:cNvCxnSpPr>
          <p:nvPr/>
        </p:nvCxnSpPr>
        <p:spPr>
          <a:xfrm flipH="1">
            <a:off x="2922433" y="5440596"/>
            <a:ext cx="2441655" cy="51091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35"/>
          <p:cNvCxnSpPr>
            <a:stCxn id="78" idx="2"/>
            <a:endCxn id="73" idx="6"/>
          </p:cNvCxnSpPr>
          <p:nvPr/>
        </p:nvCxnSpPr>
        <p:spPr>
          <a:xfrm flipH="1">
            <a:off x="2909759" y="4424373"/>
            <a:ext cx="2454329" cy="8111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3"/>
          <p:cNvSpPr>
            <a:spLocks noChangeArrowheads="1"/>
          </p:cNvSpPr>
          <p:nvPr/>
        </p:nvSpPr>
        <p:spPr bwMode="auto">
          <a:xfrm>
            <a:off x="2699792" y="3746699"/>
            <a:ext cx="209967" cy="195107"/>
          </a:xfrm>
          <a:prstGeom prst="ellipse">
            <a:avLst/>
          </a:prstGeom>
          <a:solidFill>
            <a:schemeClr val="accent2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73" name="Oval 3"/>
          <p:cNvSpPr>
            <a:spLocks noChangeArrowheads="1"/>
          </p:cNvSpPr>
          <p:nvPr/>
        </p:nvSpPr>
        <p:spPr bwMode="auto">
          <a:xfrm>
            <a:off x="2699792" y="4334930"/>
            <a:ext cx="209967" cy="195107"/>
          </a:xfrm>
          <a:prstGeom prst="ellipse">
            <a:avLst/>
          </a:prstGeom>
          <a:solidFill>
            <a:schemeClr val="accent2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74" name="Oval 3"/>
          <p:cNvSpPr>
            <a:spLocks noChangeArrowheads="1"/>
          </p:cNvSpPr>
          <p:nvPr/>
        </p:nvSpPr>
        <p:spPr bwMode="auto">
          <a:xfrm>
            <a:off x="2699792" y="4890077"/>
            <a:ext cx="209967" cy="195107"/>
          </a:xfrm>
          <a:prstGeom prst="ellipse">
            <a:avLst/>
          </a:prstGeom>
          <a:solidFill>
            <a:schemeClr val="accent2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75" name="Oval 3"/>
          <p:cNvSpPr>
            <a:spLocks noChangeArrowheads="1"/>
          </p:cNvSpPr>
          <p:nvPr/>
        </p:nvSpPr>
        <p:spPr bwMode="auto">
          <a:xfrm>
            <a:off x="2712466" y="5394133"/>
            <a:ext cx="209967" cy="195107"/>
          </a:xfrm>
          <a:prstGeom prst="ellipse">
            <a:avLst/>
          </a:prstGeom>
          <a:solidFill>
            <a:schemeClr val="accent5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77" name="Oval 3"/>
          <p:cNvSpPr>
            <a:spLocks noChangeArrowheads="1"/>
          </p:cNvSpPr>
          <p:nvPr/>
        </p:nvSpPr>
        <p:spPr bwMode="auto">
          <a:xfrm>
            <a:off x="5364088" y="3721725"/>
            <a:ext cx="209967" cy="195107"/>
          </a:xfrm>
          <a:prstGeom prst="ellipse">
            <a:avLst/>
          </a:prstGeom>
          <a:solidFill>
            <a:schemeClr val="accent2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78" name="Oval 3"/>
          <p:cNvSpPr>
            <a:spLocks noChangeArrowheads="1"/>
          </p:cNvSpPr>
          <p:nvPr/>
        </p:nvSpPr>
        <p:spPr bwMode="auto">
          <a:xfrm>
            <a:off x="5364088" y="4326819"/>
            <a:ext cx="209967" cy="195107"/>
          </a:xfrm>
          <a:prstGeom prst="ellipse">
            <a:avLst/>
          </a:prstGeom>
          <a:solidFill>
            <a:schemeClr val="accent5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79" name="Oval 3"/>
          <p:cNvSpPr>
            <a:spLocks noChangeArrowheads="1"/>
          </p:cNvSpPr>
          <p:nvPr/>
        </p:nvSpPr>
        <p:spPr bwMode="auto">
          <a:xfrm>
            <a:off x="5364088" y="4834930"/>
            <a:ext cx="209967" cy="195107"/>
          </a:xfrm>
          <a:prstGeom prst="ellipse">
            <a:avLst/>
          </a:prstGeom>
          <a:solidFill>
            <a:schemeClr val="accent5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80" name="Oval 3"/>
          <p:cNvSpPr>
            <a:spLocks noChangeArrowheads="1"/>
          </p:cNvSpPr>
          <p:nvPr/>
        </p:nvSpPr>
        <p:spPr bwMode="auto">
          <a:xfrm>
            <a:off x="5364088" y="5343042"/>
            <a:ext cx="209967" cy="195107"/>
          </a:xfrm>
          <a:prstGeom prst="ellipse">
            <a:avLst/>
          </a:prstGeom>
          <a:solidFill>
            <a:schemeClr val="accent2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cxnSp>
        <p:nvCxnSpPr>
          <p:cNvPr id="81" name="Straight Connector 14"/>
          <p:cNvCxnSpPr>
            <a:stCxn id="77" idx="6"/>
            <a:endCxn id="91" idx="1"/>
          </p:cNvCxnSpPr>
          <p:nvPr/>
        </p:nvCxnSpPr>
        <p:spPr>
          <a:xfrm>
            <a:off x="5574055" y="3819279"/>
            <a:ext cx="1632414" cy="77385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2" name="Straight Connector 14"/>
          <p:cNvCxnSpPr>
            <a:stCxn id="78" idx="6"/>
            <a:endCxn id="91" idx="2"/>
          </p:cNvCxnSpPr>
          <p:nvPr/>
        </p:nvCxnSpPr>
        <p:spPr>
          <a:xfrm>
            <a:off x="5574055" y="4424373"/>
            <a:ext cx="1590233" cy="27059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3" name="Straight Connector 14"/>
          <p:cNvCxnSpPr>
            <a:stCxn id="79" idx="6"/>
            <a:endCxn id="91" idx="3"/>
          </p:cNvCxnSpPr>
          <p:nvPr/>
        </p:nvCxnSpPr>
        <p:spPr>
          <a:xfrm flipV="1">
            <a:off x="5574055" y="4796805"/>
            <a:ext cx="1632414" cy="13567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4" name="Straight Connector 14"/>
          <p:cNvCxnSpPr>
            <a:stCxn id="80" idx="7"/>
            <a:endCxn id="91" idx="4"/>
          </p:cNvCxnSpPr>
          <p:nvPr/>
        </p:nvCxnSpPr>
        <p:spPr>
          <a:xfrm flipV="1">
            <a:off x="5543306" y="4838986"/>
            <a:ext cx="1764998" cy="5326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Straight Connector 14"/>
          <p:cNvCxnSpPr>
            <a:stCxn id="90" idx="0"/>
            <a:endCxn id="72" idx="2"/>
          </p:cNvCxnSpPr>
          <p:nvPr/>
        </p:nvCxnSpPr>
        <p:spPr>
          <a:xfrm flipV="1">
            <a:off x="1113535" y="3844253"/>
            <a:ext cx="1586257" cy="7224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14"/>
          <p:cNvCxnSpPr>
            <a:stCxn id="90" idx="7"/>
            <a:endCxn id="73" idx="2"/>
          </p:cNvCxnSpPr>
          <p:nvPr/>
        </p:nvCxnSpPr>
        <p:spPr>
          <a:xfrm flipV="1">
            <a:off x="1216841" y="4432484"/>
            <a:ext cx="1482951" cy="17407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14"/>
          <p:cNvCxnSpPr>
            <a:stCxn id="90" idx="6"/>
            <a:endCxn id="74" idx="2"/>
          </p:cNvCxnSpPr>
          <p:nvPr/>
        </p:nvCxnSpPr>
        <p:spPr>
          <a:xfrm>
            <a:off x="1259632" y="4702831"/>
            <a:ext cx="1440160" cy="2848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14"/>
          <p:cNvCxnSpPr>
            <a:stCxn id="90" idx="5"/>
            <a:endCxn id="75" idx="2"/>
          </p:cNvCxnSpPr>
          <p:nvPr/>
        </p:nvCxnSpPr>
        <p:spPr>
          <a:xfrm>
            <a:off x="1216841" y="4799107"/>
            <a:ext cx="1495625" cy="69258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" name="Oval 3"/>
          <p:cNvSpPr>
            <a:spLocks noChangeArrowheads="1"/>
          </p:cNvSpPr>
          <p:nvPr/>
        </p:nvSpPr>
        <p:spPr bwMode="auto">
          <a:xfrm>
            <a:off x="967437" y="4566675"/>
            <a:ext cx="292195" cy="272311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91" name="Oval 3"/>
          <p:cNvSpPr>
            <a:spLocks noChangeArrowheads="1"/>
          </p:cNvSpPr>
          <p:nvPr/>
        </p:nvSpPr>
        <p:spPr bwMode="auto">
          <a:xfrm>
            <a:off x="7164288" y="4550954"/>
            <a:ext cx="288032" cy="288032"/>
          </a:xfrm>
          <a:prstGeom prst="ellipse">
            <a:avLst/>
          </a:prstGeom>
          <a:ln>
            <a:solidFill>
              <a:schemeClr val="accent6"/>
            </a:solidFill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graphicFrame>
        <p:nvGraphicFramePr>
          <p:cNvPr id="92" name="Object 3"/>
          <p:cNvGraphicFramePr>
            <a:graphicFrameLocks noChangeAspect="1"/>
          </p:cNvGraphicFramePr>
          <p:nvPr/>
        </p:nvGraphicFramePr>
        <p:xfrm>
          <a:off x="637530" y="4502653"/>
          <a:ext cx="280746" cy="331684"/>
        </p:xfrm>
        <a:graphic>
          <a:graphicData uri="http://schemas.openxmlformats.org/presentationml/2006/ole">
            <p:oleObj spid="_x0000_s319490" name="Equation" r:id="rId4" imgW="114120" imgH="139680" progId="Equation.3">
              <p:embed/>
            </p:oleObj>
          </a:graphicData>
        </a:graphic>
      </p:graphicFrame>
      <p:graphicFrame>
        <p:nvGraphicFramePr>
          <p:cNvPr id="93" name="Object 3"/>
          <p:cNvGraphicFramePr>
            <a:graphicFrameLocks noChangeAspect="1"/>
          </p:cNvGraphicFramePr>
          <p:nvPr/>
        </p:nvGraphicFramePr>
        <p:xfrm>
          <a:off x="7450148" y="4489976"/>
          <a:ext cx="218196" cy="362736"/>
        </p:xfrm>
        <a:graphic>
          <a:graphicData uri="http://schemas.openxmlformats.org/presentationml/2006/ole">
            <p:oleObj spid="_x0000_s319491" name="Equation" r:id="rId5" imgW="88560" imgH="152280" progId="Equation.3">
              <p:embed/>
            </p:oleObj>
          </a:graphicData>
        </a:graphic>
      </p:graphicFrame>
      <p:graphicFrame>
        <p:nvGraphicFramePr>
          <p:cNvPr id="303133" name="Object 15"/>
          <p:cNvGraphicFramePr>
            <a:graphicFrameLocks noChangeAspect="1"/>
          </p:cNvGraphicFramePr>
          <p:nvPr/>
        </p:nvGraphicFramePr>
        <p:xfrm>
          <a:off x="1835696" y="4334930"/>
          <a:ext cx="307761" cy="576064"/>
        </p:xfrm>
        <a:graphic>
          <a:graphicData uri="http://schemas.openxmlformats.org/presentationml/2006/ole">
            <p:oleObj spid="_x0000_s319494" name="Equation" r:id="rId6" imgW="88560" imgH="164880" progId="Equation.3">
              <p:embed/>
            </p:oleObj>
          </a:graphicData>
        </a:graphic>
      </p:graphicFrame>
      <p:graphicFrame>
        <p:nvGraphicFramePr>
          <p:cNvPr id="303134" name="Object 15"/>
          <p:cNvGraphicFramePr>
            <a:graphicFrameLocks noChangeAspect="1"/>
          </p:cNvGraphicFramePr>
          <p:nvPr/>
        </p:nvGraphicFramePr>
        <p:xfrm>
          <a:off x="6228184" y="4406938"/>
          <a:ext cx="288033" cy="539137"/>
        </p:xfrm>
        <a:graphic>
          <a:graphicData uri="http://schemas.openxmlformats.org/presentationml/2006/ole">
            <p:oleObj spid="_x0000_s319495" name="Equation" r:id="rId7" imgW="88560" imgH="164880" progId="Equation.3">
              <p:embed/>
            </p:oleObj>
          </a:graphicData>
        </a:graphic>
      </p:graphicFrame>
      <p:graphicFrame>
        <p:nvGraphicFramePr>
          <p:cNvPr id="303135" name="Object 15"/>
          <p:cNvGraphicFramePr>
            <a:graphicFrameLocks noChangeAspect="1"/>
          </p:cNvGraphicFramePr>
          <p:nvPr/>
        </p:nvGraphicFramePr>
        <p:xfrm>
          <a:off x="3923928" y="4334930"/>
          <a:ext cx="576064" cy="484354"/>
        </p:xfrm>
        <a:graphic>
          <a:graphicData uri="http://schemas.openxmlformats.org/presentationml/2006/ole">
            <p:oleObj spid="_x0000_s319496" name="Equation" r:id="rId8" imgW="152280" imgH="126720" progId="Equation.3">
              <p:embed/>
            </p:oleObj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1979712" y="5800849"/>
          <a:ext cx="1735299" cy="868511"/>
        </p:xfrm>
        <a:graphic>
          <a:graphicData uri="http://schemas.openxmlformats.org/presentationml/2006/ole">
            <p:oleObj spid="_x0000_s319499" name="Equation" r:id="rId9" imgW="660240" imgH="431640" progId="Equation.3">
              <p:embed/>
            </p:oleObj>
          </a:graphicData>
        </a:graphic>
      </p:graphicFrame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4716016" y="5800998"/>
          <a:ext cx="1835150" cy="868362"/>
        </p:xfrm>
        <a:graphic>
          <a:graphicData uri="http://schemas.openxmlformats.org/presentationml/2006/ole">
            <p:oleObj spid="_x0000_s319500" name="Equation" r:id="rId10" imgW="698400" imgH="431640" progId="Equation.3">
              <p:embed/>
            </p:oleObj>
          </a:graphicData>
        </a:graphic>
      </p:graphicFrame>
      <p:sp>
        <p:nvSpPr>
          <p:cNvPr id="111" name="אליפסה 110"/>
          <p:cNvSpPr/>
          <p:nvPr/>
        </p:nvSpPr>
        <p:spPr>
          <a:xfrm>
            <a:off x="2483768" y="3542842"/>
            <a:ext cx="576064" cy="165618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2" name="אליפסה 111"/>
          <p:cNvSpPr/>
          <p:nvPr/>
        </p:nvSpPr>
        <p:spPr>
          <a:xfrm>
            <a:off x="5148064" y="4190914"/>
            <a:ext cx="576064" cy="936104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319501" name="Object 13"/>
          <p:cNvGraphicFramePr>
            <a:graphicFrameLocks noChangeAspect="1"/>
          </p:cNvGraphicFramePr>
          <p:nvPr/>
        </p:nvGraphicFramePr>
        <p:xfrm>
          <a:off x="4644008" y="1556792"/>
          <a:ext cx="360040" cy="388315"/>
        </p:xfrm>
        <a:graphic>
          <a:graphicData uri="http://schemas.openxmlformats.org/presentationml/2006/ole">
            <p:oleObj spid="_x0000_s319501" name="Equation" r:id="rId11" imgW="152268" imgH="164957" progId="Equation.3">
              <p:embed/>
            </p:oleObj>
          </a:graphicData>
        </a:graphic>
      </p:graphicFrame>
      <p:graphicFrame>
        <p:nvGraphicFramePr>
          <p:cNvPr id="319502" name="Object 14"/>
          <p:cNvGraphicFramePr>
            <a:graphicFrameLocks noChangeAspect="1"/>
          </p:cNvGraphicFramePr>
          <p:nvPr/>
        </p:nvGraphicFramePr>
        <p:xfrm>
          <a:off x="3923928" y="1556792"/>
          <a:ext cx="390200" cy="388314"/>
        </p:xfrm>
        <a:graphic>
          <a:graphicData uri="http://schemas.openxmlformats.org/presentationml/2006/ole">
            <p:oleObj spid="_x0000_s319502" name="Equation" r:id="rId12" imgW="164885" imgH="164885" progId="Equation.3">
              <p:embed/>
            </p:oleObj>
          </a:graphicData>
        </a:graphic>
      </p:graphicFrame>
      <p:graphicFrame>
        <p:nvGraphicFramePr>
          <p:cNvPr id="319503" name="Object 13"/>
          <p:cNvGraphicFramePr>
            <a:graphicFrameLocks noChangeAspect="1"/>
          </p:cNvGraphicFramePr>
          <p:nvPr/>
        </p:nvGraphicFramePr>
        <p:xfrm>
          <a:off x="5076056" y="1988840"/>
          <a:ext cx="1366838" cy="403225"/>
        </p:xfrm>
        <a:graphic>
          <a:graphicData uri="http://schemas.openxmlformats.org/presentationml/2006/ole">
            <p:oleObj spid="_x0000_s319503" name="Equation" r:id="rId13" imgW="685800" imgH="203200" progId="Equation.3">
              <p:embed/>
            </p:oleObj>
          </a:graphicData>
        </a:graphic>
      </p:graphicFrame>
      <p:graphicFrame>
        <p:nvGraphicFramePr>
          <p:cNvPr id="13324" name="Object 17"/>
          <p:cNvGraphicFramePr>
            <a:graphicFrameLocks noChangeAspect="1"/>
          </p:cNvGraphicFramePr>
          <p:nvPr/>
        </p:nvGraphicFramePr>
        <p:xfrm>
          <a:off x="539552" y="2420888"/>
          <a:ext cx="1468438" cy="504825"/>
        </p:xfrm>
        <a:graphic>
          <a:graphicData uri="http://schemas.openxmlformats.org/presentationml/2006/ole">
            <p:oleObj spid="_x0000_s319505" name="Equation" r:id="rId14" imgW="736280" imgH="253890" progId="Equation.3">
              <p:embed/>
            </p:oleObj>
          </a:graphicData>
        </a:graphic>
      </p:graphicFrame>
      <p:graphicFrame>
        <p:nvGraphicFramePr>
          <p:cNvPr id="319506" name="Object 18"/>
          <p:cNvGraphicFramePr>
            <a:graphicFrameLocks noChangeAspect="1"/>
          </p:cNvGraphicFramePr>
          <p:nvPr/>
        </p:nvGraphicFramePr>
        <p:xfrm>
          <a:off x="4211959" y="2420888"/>
          <a:ext cx="360039" cy="388315"/>
        </p:xfrm>
        <a:graphic>
          <a:graphicData uri="http://schemas.openxmlformats.org/presentationml/2006/ole">
            <p:oleObj spid="_x0000_s319506" name="Equation" r:id="rId15" imgW="152280" imgH="164880" progId="Equation.3">
              <p:embed/>
            </p:oleObj>
          </a:graphicData>
        </a:graphic>
      </p:graphicFrame>
      <p:graphicFrame>
        <p:nvGraphicFramePr>
          <p:cNvPr id="319507" name="Object 19"/>
          <p:cNvGraphicFramePr>
            <a:graphicFrameLocks noChangeAspect="1"/>
          </p:cNvGraphicFramePr>
          <p:nvPr/>
        </p:nvGraphicFramePr>
        <p:xfrm>
          <a:off x="2843808" y="2467580"/>
          <a:ext cx="225128" cy="385356"/>
        </p:xfrm>
        <a:graphic>
          <a:graphicData uri="http://schemas.openxmlformats.org/presentationml/2006/ole">
            <p:oleObj spid="_x0000_s319507" name="Equation" r:id="rId16" imgW="88560" imgH="152280" progId="Equation.3">
              <p:embed/>
            </p:oleObj>
          </a:graphicData>
        </a:graphic>
      </p:graphicFrame>
      <p:graphicFrame>
        <p:nvGraphicFramePr>
          <p:cNvPr id="319508" name="Object 20"/>
          <p:cNvGraphicFramePr>
            <a:graphicFrameLocks noChangeAspect="1"/>
          </p:cNvGraphicFramePr>
          <p:nvPr/>
        </p:nvGraphicFramePr>
        <p:xfrm>
          <a:off x="3419872" y="2434461"/>
          <a:ext cx="360040" cy="418475"/>
        </p:xfrm>
        <a:graphic>
          <a:graphicData uri="http://schemas.openxmlformats.org/presentationml/2006/ole">
            <p:oleObj spid="_x0000_s319508" name="Equation" r:id="rId17" imgW="152280" imgH="177480" progId="Equation.3">
              <p:embed/>
            </p:oleObj>
          </a:graphicData>
        </a:graphic>
      </p:graphicFrame>
      <p:graphicFrame>
        <p:nvGraphicFramePr>
          <p:cNvPr id="319509" name="Object 21"/>
          <p:cNvGraphicFramePr>
            <a:graphicFrameLocks noChangeAspect="1"/>
          </p:cNvGraphicFramePr>
          <p:nvPr/>
        </p:nvGraphicFramePr>
        <p:xfrm>
          <a:off x="4826000" y="2516187"/>
          <a:ext cx="275174" cy="336749"/>
        </p:xfrm>
        <a:graphic>
          <a:graphicData uri="http://schemas.openxmlformats.org/presentationml/2006/ole">
            <p:oleObj spid="_x0000_s319509" name="Equation" r:id="rId18" imgW="114120" imgH="139680" progId="Equation.3">
              <p:embed/>
            </p:oleObj>
          </a:graphicData>
        </a:graphic>
      </p:graphicFrame>
      <p:sp>
        <p:nvSpPr>
          <p:cNvPr id="57" name="מלבן 56"/>
          <p:cNvSpPr/>
          <p:nvPr/>
        </p:nvSpPr>
        <p:spPr>
          <a:xfrm>
            <a:off x="2051720" y="2348880"/>
            <a:ext cx="50405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1" name="Straight Connector 23"/>
          <p:cNvCxnSpPr>
            <a:stCxn id="74" idx="5"/>
            <a:endCxn id="80" idx="1"/>
          </p:cNvCxnSpPr>
          <p:nvPr/>
        </p:nvCxnSpPr>
        <p:spPr>
          <a:xfrm>
            <a:off x="2879010" y="5056611"/>
            <a:ext cx="2515827" cy="31500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627784" y="2780928"/>
            <a:ext cx="1368152" cy="6461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>
              <a:defRPr/>
            </a:pPr>
            <a:r>
              <a:rPr lang="he-IL" sz="3600" i="1" dirty="0">
                <a:solidFill>
                  <a:schemeClr val="accent3"/>
                </a:solidFill>
                <a:cs typeface="+mn-cs"/>
              </a:rPr>
              <a:t>סתירה!</a:t>
            </a:r>
          </a:p>
        </p:txBody>
      </p:sp>
      <p:sp>
        <p:nvSpPr>
          <p:cNvPr id="76" name="אליפסה 75"/>
          <p:cNvSpPr/>
          <p:nvPr/>
        </p:nvSpPr>
        <p:spPr>
          <a:xfrm>
            <a:off x="8892480" y="116632"/>
            <a:ext cx="144016" cy="144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1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1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1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/>
      <p:bldP spid="59" grpId="0" animBg="1"/>
      <p:bldP spid="60" grpId="0" animBg="1"/>
      <p:bldP spid="58" grpId="0" animBg="1"/>
      <p:bldP spid="111" grpId="0" animBg="1"/>
      <p:bldP spid="111" grpId="1" animBg="1"/>
      <p:bldP spid="112" grpId="0" animBg="1"/>
      <p:bldP spid="112" grpId="1" animBg="1"/>
      <p:bldP spid="57" grpId="0" animBg="1"/>
      <p:bldP spid="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67544" y="1447800"/>
            <a:ext cx="8466906" cy="1552575"/>
          </a:xfrm>
        </p:spPr>
        <p:txBody>
          <a:bodyPr/>
          <a:lstStyle/>
          <a:p>
            <a:r>
              <a:rPr lang="he-IL" b="1" dirty="0" smtClean="0"/>
              <a:t>תרגיל:</a:t>
            </a:r>
            <a:r>
              <a:rPr lang="he-IL" dirty="0" smtClean="0"/>
              <a:t> נתון גרף מכוון                 תארו </a:t>
            </a:r>
            <a:r>
              <a:rPr lang="he-IL" dirty="0" err="1" smtClean="0"/>
              <a:t>אלג</a:t>
            </a:r>
            <a:r>
              <a:rPr lang="he-IL" dirty="0" smtClean="0"/>
              <a:t>' המוצא קבוצת קשתות            כך שלכל קודקוד בגרף                 דרגת כניסה 1 ודרגת יציאה 1 (או מודיע שלא קיימת קבוצה כזו).</a:t>
            </a:r>
            <a:endParaRPr lang="he-IL" b="1" dirty="0" smtClean="0"/>
          </a:p>
        </p:txBody>
      </p:sp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מציין מיקום של מספר שקופית 40"/>
          <p:cNvSpPr>
            <a:spLocks noGrp="1"/>
          </p:cNvSpPr>
          <p:nvPr>
            <p:ph type="sldNum" sz="quarter" idx="12"/>
          </p:nvPr>
        </p:nvSpPr>
        <p:spPr>
          <a:xfrm>
            <a:off x="8037711" y="6305550"/>
            <a:ext cx="457200" cy="476250"/>
          </a:xfrm>
        </p:spPr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15</a:t>
            </a:fld>
            <a:endParaRPr lang="he-IL"/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1143000"/>
          </a:xfrm>
        </p:spPr>
        <p:txBody>
          <a:bodyPr/>
          <a:lstStyle/>
          <a:p>
            <a:pPr algn="ctr">
              <a:defRPr/>
            </a:pPr>
            <a:r>
              <a:rPr lang="he-IL" dirty="0" smtClean="0"/>
              <a:t>שאלה 2 – תת גרף עם דרגות 1</a:t>
            </a:r>
            <a:endParaRPr lang="he-IL" dirty="0"/>
          </a:p>
        </p:txBody>
      </p:sp>
      <p:graphicFrame>
        <p:nvGraphicFramePr>
          <p:cNvPr id="270343" name="Object 8"/>
          <p:cNvGraphicFramePr>
            <a:graphicFrameLocks noChangeAspect="1"/>
          </p:cNvGraphicFramePr>
          <p:nvPr/>
        </p:nvGraphicFramePr>
        <p:xfrm>
          <a:off x="3775075" y="1568450"/>
          <a:ext cx="1485908" cy="432049"/>
        </p:xfrm>
        <a:graphic>
          <a:graphicData uri="http://schemas.openxmlformats.org/presentationml/2006/ole">
            <p:oleObj spid="_x0000_s270343" name="Equation" r:id="rId3" imgW="698197" imgH="203112" progId="Equation.3">
              <p:embed/>
            </p:oleObj>
          </a:graphicData>
        </a:graphic>
      </p:graphicFrame>
      <p:graphicFrame>
        <p:nvGraphicFramePr>
          <p:cNvPr id="270344" name="Object 8"/>
          <p:cNvGraphicFramePr>
            <a:graphicFrameLocks noChangeAspect="1"/>
          </p:cNvGraphicFramePr>
          <p:nvPr/>
        </p:nvGraphicFramePr>
        <p:xfrm>
          <a:off x="5436095" y="2060848"/>
          <a:ext cx="1055553" cy="432049"/>
        </p:xfrm>
        <a:graphic>
          <a:graphicData uri="http://schemas.openxmlformats.org/presentationml/2006/ole">
            <p:oleObj spid="_x0000_s270344" name="Equation" r:id="rId4" imgW="494870" imgH="203024" progId="Equation.3">
              <p:embed/>
            </p:oleObj>
          </a:graphicData>
        </a:graphic>
      </p:graphicFrame>
      <p:graphicFrame>
        <p:nvGraphicFramePr>
          <p:cNvPr id="270345" name="Object 9"/>
          <p:cNvGraphicFramePr>
            <a:graphicFrameLocks noChangeAspect="1"/>
          </p:cNvGraphicFramePr>
          <p:nvPr/>
        </p:nvGraphicFramePr>
        <p:xfrm>
          <a:off x="611560" y="2060848"/>
          <a:ext cx="1567234" cy="432048"/>
        </p:xfrm>
        <a:graphic>
          <a:graphicData uri="http://schemas.openxmlformats.org/presentationml/2006/ole">
            <p:oleObj spid="_x0000_s270345" name="Equation" r:id="rId5" imgW="736600" imgH="203200" progId="Equation.3">
              <p:embed/>
            </p:oleObj>
          </a:graphicData>
        </a:graphic>
      </p:graphicFrame>
      <p:cxnSp>
        <p:nvCxnSpPr>
          <p:cNvPr id="67" name="Straight Arrow Connector 28"/>
          <p:cNvCxnSpPr>
            <a:stCxn id="76" idx="7"/>
            <a:endCxn id="58" idx="3"/>
          </p:cNvCxnSpPr>
          <p:nvPr/>
        </p:nvCxnSpPr>
        <p:spPr>
          <a:xfrm flipV="1">
            <a:off x="1001427" y="4817850"/>
            <a:ext cx="1036440" cy="1101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29"/>
          <p:cNvCxnSpPr>
            <a:stCxn id="58" idx="4"/>
            <a:endCxn id="59" idx="0"/>
          </p:cNvCxnSpPr>
          <p:nvPr/>
        </p:nvCxnSpPr>
        <p:spPr>
          <a:xfrm>
            <a:off x="2139702" y="4860031"/>
            <a:ext cx="0" cy="1000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0"/>
          <p:cNvCxnSpPr>
            <a:stCxn id="59" idx="2"/>
            <a:endCxn id="76" idx="6"/>
          </p:cNvCxnSpPr>
          <p:nvPr/>
        </p:nvCxnSpPr>
        <p:spPr>
          <a:xfrm flipH="1">
            <a:off x="1043608" y="6004173"/>
            <a:ext cx="952078" cy="17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31"/>
          <p:cNvCxnSpPr>
            <a:stCxn id="58" idx="6"/>
            <a:endCxn id="66" idx="2"/>
          </p:cNvCxnSpPr>
          <p:nvPr/>
        </p:nvCxnSpPr>
        <p:spPr>
          <a:xfrm>
            <a:off x="2283718" y="4716016"/>
            <a:ext cx="992138" cy="17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32"/>
          <p:cNvCxnSpPr>
            <a:stCxn id="59" idx="6"/>
            <a:endCxn id="65" idx="2"/>
          </p:cNvCxnSpPr>
          <p:nvPr/>
        </p:nvCxnSpPr>
        <p:spPr>
          <a:xfrm>
            <a:off x="2283718" y="6004173"/>
            <a:ext cx="992138" cy="17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3"/>
          <p:cNvCxnSpPr>
            <a:stCxn id="66" idx="3"/>
            <a:endCxn id="59" idx="7"/>
          </p:cNvCxnSpPr>
          <p:nvPr/>
        </p:nvCxnSpPr>
        <p:spPr>
          <a:xfrm flipH="1">
            <a:off x="2241537" y="4834965"/>
            <a:ext cx="1076500" cy="1067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34"/>
          <p:cNvCxnSpPr>
            <a:stCxn id="66" idx="4"/>
            <a:endCxn id="65" idx="0"/>
          </p:cNvCxnSpPr>
          <p:nvPr/>
        </p:nvCxnSpPr>
        <p:spPr>
          <a:xfrm>
            <a:off x="3419872" y="4877146"/>
            <a:ext cx="0" cy="1000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reeform 35"/>
          <p:cNvSpPr/>
          <p:nvPr/>
        </p:nvSpPr>
        <p:spPr>
          <a:xfrm>
            <a:off x="3563888" y="4725144"/>
            <a:ext cx="360040" cy="1296144"/>
          </a:xfrm>
          <a:custGeom>
            <a:avLst/>
            <a:gdLst>
              <a:gd name="connsiteX0" fmla="*/ 0 w 235974"/>
              <a:gd name="connsiteY0" fmla="*/ 958645 h 958645"/>
              <a:gd name="connsiteX1" fmla="*/ 235974 w 235974"/>
              <a:gd name="connsiteY1" fmla="*/ 280219 h 958645"/>
              <a:gd name="connsiteX2" fmla="*/ 0 w 235974"/>
              <a:gd name="connsiteY2" fmla="*/ 0 h 95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974" h="958645">
                <a:moveTo>
                  <a:pt x="0" y="958645"/>
                </a:moveTo>
                <a:cubicBezTo>
                  <a:pt x="117987" y="699319"/>
                  <a:pt x="235974" y="439993"/>
                  <a:pt x="235974" y="280219"/>
                </a:cubicBezTo>
                <a:cubicBezTo>
                  <a:pt x="235974" y="120445"/>
                  <a:pt x="117987" y="60222"/>
                  <a:pt x="0" y="0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8" name="חץ ימינה 87"/>
          <p:cNvSpPr/>
          <p:nvPr/>
        </p:nvSpPr>
        <p:spPr>
          <a:xfrm>
            <a:off x="4427984" y="501317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3" name="Straight Arrow Connector 28"/>
          <p:cNvCxnSpPr>
            <a:stCxn id="103" idx="7"/>
            <a:endCxn id="89" idx="3"/>
          </p:cNvCxnSpPr>
          <p:nvPr/>
        </p:nvCxnSpPr>
        <p:spPr>
          <a:xfrm flipV="1">
            <a:off x="5465923" y="4737855"/>
            <a:ext cx="1036440" cy="11016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29"/>
          <p:cNvCxnSpPr>
            <a:stCxn id="89" idx="4"/>
            <a:endCxn id="90" idx="0"/>
          </p:cNvCxnSpPr>
          <p:nvPr/>
        </p:nvCxnSpPr>
        <p:spPr>
          <a:xfrm>
            <a:off x="6604198" y="4780036"/>
            <a:ext cx="0" cy="10001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30"/>
          <p:cNvCxnSpPr>
            <a:stCxn id="90" idx="2"/>
            <a:endCxn id="103" idx="6"/>
          </p:cNvCxnSpPr>
          <p:nvPr/>
        </p:nvCxnSpPr>
        <p:spPr>
          <a:xfrm flipH="1">
            <a:off x="5508104" y="5924178"/>
            <a:ext cx="952078" cy="171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31"/>
          <p:cNvCxnSpPr>
            <a:stCxn id="89" idx="6"/>
            <a:endCxn id="92" idx="2"/>
          </p:cNvCxnSpPr>
          <p:nvPr/>
        </p:nvCxnSpPr>
        <p:spPr>
          <a:xfrm>
            <a:off x="6748214" y="4636021"/>
            <a:ext cx="992138" cy="17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32"/>
          <p:cNvCxnSpPr>
            <a:stCxn id="90" idx="6"/>
            <a:endCxn id="91" idx="2"/>
          </p:cNvCxnSpPr>
          <p:nvPr/>
        </p:nvCxnSpPr>
        <p:spPr>
          <a:xfrm>
            <a:off x="6748214" y="5924178"/>
            <a:ext cx="992138" cy="17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33"/>
          <p:cNvCxnSpPr>
            <a:stCxn id="92" idx="3"/>
            <a:endCxn id="90" idx="7"/>
          </p:cNvCxnSpPr>
          <p:nvPr/>
        </p:nvCxnSpPr>
        <p:spPr>
          <a:xfrm flipH="1">
            <a:off x="6706033" y="4754970"/>
            <a:ext cx="1076500" cy="1067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34"/>
          <p:cNvCxnSpPr>
            <a:stCxn id="92" idx="4"/>
            <a:endCxn id="91" idx="0"/>
          </p:cNvCxnSpPr>
          <p:nvPr/>
        </p:nvCxnSpPr>
        <p:spPr>
          <a:xfrm>
            <a:off x="7884368" y="4797151"/>
            <a:ext cx="0" cy="10001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2" name="Freeform 35"/>
          <p:cNvSpPr/>
          <p:nvPr/>
        </p:nvSpPr>
        <p:spPr>
          <a:xfrm>
            <a:off x="8028384" y="4645149"/>
            <a:ext cx="360040" cy="1296144"/>
          </a:xfrm>
          <a:custGeom>
            <a:avLst/>
            <a:gdLst>
              <a:gd name="connsiteX0" fmla="*/ 0 w 235974"/>
              <a:gd name="connsiteY0" fmla="*/ 958645 h 958645"/>
              <a:gd name="connsiteX1" fmla="*/ 235974 w 235974"/>
              <a:gd name="connsiteY1" fmla="*/ 280219 h 958645"/>
              <a:gd name="connsiteX2" fmla="*/ 0 w 235974"/>
              <a:gd name="connsiteY2" fmla="*/ 0 h 95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974" h="958645">
                <a:moveTo>
                  <a:pt x="0" y="958645"/>
                </a:moveTo>
                <a:cubicBezTo>
                  <a:pt x="117987" y="699319"/>
                  <a:pt x="235974" y="439993"/>
                  <a:pt x="235974" y="280219"/>
                </a:cubicBezTo>
                <a:cubicBezTo>
                  <a:pt x="235974" y="120445"/>
                  <a:pt x="117987" y="60222"/>
                  <a:pt x="0" y="0"/>
                </a:cubicBezTo>
              </a:path>
            </a:pathLst>
          </a:cu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58" name="Oval 6"/>
          <p:cNvSpPr>
            <a:spLocks noChangeArrowheads="1"/>
          </p:cNvSpPr>
          <p:nvPr/>
        </p:nvSpPr>
        <p:spPr bwMode="auto">
          <a:xfrm>
            <a:off x="1995686" y="4572000"/>
            <a:ext cx="288032" cy="2880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59" name="Oval 7"/>
          <p:cNvSpPr>
            <a:spLocks noChangeArrowheads="1"/>
          </p:cNvSpPr>
          <p:nvPr/>
        </p:nvSpPr>
        <p:spPr bwMode="auto">
          <a:xfrm>
            <a:off x="1995686" y="5860157"/>
            <a:ext cx="288032" cy="2880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65" name="Oval 8"/>
          <p:cNvSpPr>
            <a:spLocks noChangeArrowheads="1"/>
          </p:cNvSpPr>
          <p:nvPr/>
        </p:nvSpPr>
        <p:spPr bwMode="auto">
          <a:xfrm>
            <a:off x="3275856" y="5877272"/>
            <a:ext cx="288032" cy="2880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66" name="Oval 9"/>
          <p:cNvSpPr>
            <a:spLocks noChangeArrowheads="1"/>
          </p:cNvSpPr>
          <p:nvPr/>
        </p:nvSpPr>
        <p:spPr bwMode="auto">
          <a:xfrm>
            <a:off x="3275856" y="4589115"/>
            <a:ext cx="288032" cy="2880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76" name="Oval 7"/>
          <p:cNvSpPr>
            <a:spLocks noChangeArrowheads="1"/>
          </p:cNvSpPr>
          <p:nvPr/>
        </p:nvSpPr>
        <p:spPr bwMode="auto">
          <a:xfrm>
            <a:off x="755576" y="5877272"/>
            <a:ext cx="288032" cy="2880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89" name="Oval 6"/>
          <p:cNvSpPr>
            <a:spLocks noChangeArrowheads="1"/>
          </p:cNvSpPr>
          <p:nvPr/>
        </p:nvSpPr>
        <p:spPr bwMode="auto">
          <a:xfrm>
            <a:off x="6460182" y="4492005"/>
            <a:ext cx="288032" cy="2880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90" name="Oval 7"/>
          <p:cNvSpPr>
            <a:spLocks noChangeArrowheads="1"/>
          </p:cNvSpPr>
          <p:nvPr/>
        </p:nvSpPr>
        <p:spPr bwMode="auto">
          <a:xfrm>
            <a:off x="6460182" y="5780162"/>
            <a:ext cx="288032" cy="2880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91" name="Oval 8"/>
          <p:cNvSpPr>
            <a:spLocks noChangeArrowheads="1"/>
          </p:cNvSpPr>
          <p:nvPr/>
        </p:nvSpPr>
        <p:spPr bwMode="auto">
          <a:xfrm>
            <a:off x="7740352" y="5797277"/>
            <a:ext cx="288032" cy="2880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92" name="Oval 9"/>
          <p:cNvSpPr>
            <a:spLocks noChangeArrowheads="1"/>
          </p:cNvSpPr>
          <p:nvPr/>
        </p:nvSpPr>
        <p:spPr bwMode="auto">
          <a:xfrm>
            <a:off x="7740352" y="4509120"/>
            <a:ext cx="288032" cy="2880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103" name="Oval 7"/>
          <p:cNvSpPr>
            <a:spLocks noChangeArrowheads="1"/>
          </p:cNvSpPr>
          <p:nvPr/>
        </p:nvSpPr>
        <p:spPr bwMode="auto">
          <a:xfrm>
            <a:off x="5220072" y="5797277"/>
            <a:ext cx="288032" cy="2880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02" grpId="0" animBg="1"/>
      <p:bldP spid="89" grpId="0" animBg="1"/>
      <p:bldP spid="90" grpId="0" animBg="1"/>
      <p:bldP spid="91" grpId="0" animBg="1"/>
      <p:bldP spid="92" grpId="0" animBg="1"/>
      <p:bldP spid="10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251520" y="1447800"/>
            <a:ext cx="8682930" cy="4800600"/>
          </a:xfrm>
        </p:spPr>
        <p:txBody>
          <a:bodyPr/>
          <a:lstStyle/>
          <a:p>
            <a:r>
              <a:rPr lang="he-IL" dirty="0" smtClean="0"/>
              <a:t>נבנה גרף דו צדדי                      כך ש-</a:t>
            </a:r>
          </a:p>
          <a:p>
            <a:pPr lvl="1"/>
            <a:r>
              <a:rPr lang="he-IL" dirty="0" smtClean="0"/>
              <a:t>נסמן                   </a:t>
            </a:r>
          </a:p>
          <a:p>
            <a:r>
              <a:rPr lang="he-IL" dirty="0" smtClean="0"/>
              <a:t>לכל קשת                , ניצור קשת </a:t>
            </a:r>
          </a:p>
          <a:p>
            <a:r>
              <a:rPr lang="he-IL" dirty="0" smtClean="0"/>
              <a:t>נבדוק האם קיים בגרף זיווג מושלם (על ידי מציאת זיווג מקסימאלי). </a:t>
            </a:r>
          </a:p>
          <a:p>
            <a:r>
              <a:rPr lang="he-IL" dirty="0" smtClean="0"/>
              <a:t>אם מצאנו זיווג מושלם, נחזיר את קבוצת הקשתות בגרף המקורי אשר מתאימות לקשתות הזיווג.</a:t>
            </a:r>
          </a:p>
          <a:p>
            <a:r>
              <a:rPr lang="he-IL" dirty="0" smtClean="0"/>
              <a:t>אחרת, נודיע שלא קיים תת-גרף מתאים.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שאלה 2: פתרון</a:t>
            </a: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מציין מיקום של מספר שקופית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16</a:t>
            </a:fld>
            <a:endParaRPr lang="he-IL"/>
          </a:p>
        </p:txBody>
      </p:sp>
      <p:graphicFrame>
        <p:nvGraphicFramePr>
          <p:cNvPr id="271364" name="Object 8"/>
          <p:cNvGraphicFramePr>
            <a:graphicFrameLocks noChangeAspect="1"/>
          </p:cNvGraphicFramePr>
          <p:nvPr/>
        </p:nvGraphicFramePr>
        <p:xfrm>
          <a:off x="3995936" y="1553264"/>
          <a:ext cx="2086928" cy="507584"/>
        </p:xfrm>
        <a:graphic>
          <a:graphicData uri="http://schemas.openxmlformats.org/presentationml/2006/ole">
            <p:oleObj spid="_x0000_s271364" name="Equation" r:id="rId3" imgW="939800" imgH="228600" progId="Equation.3">
              <p:embed/>
            </p:oleObj>
          </a:graphicData>
        </a:graphic>
      </p:graphicFrame>
      <p:graphicFrame>
        <p:nvGraphicFramePr>
          <p:cNvPr id="271365" name="Object 5"/>
          <p:cNvGraphicFramePr>
            <a:graphicFrameLocks noChangeAspect="1"/>
          </p:cNvGraphicFramePr>
          <p:nvPr/>
        </p:nvGraphicFramePr>
        <p:xfrm>
          <a:off x="1187624" y="1556792"/>
          <a:ext cx="1722598" cy="413848"/>
        </p:xfrm>
        <a:graphic>
          <a:graphicData uri="http://schemas.openxmlformats.org/presentationml/2006/ole">
            <p:oleObj spid="_x0000_s271365" name="Equation" r:id="rId4" imgW="736280" imgH="177723" progId="Equation.3">
              <p:embed/>
            </p:oleObj>
          </a:graphicData>
        </a:graphic>
      </p:graphicFrame>
      <p:graphicFrame>
        <p:nvGraphicFramePr>
          <p:cNvPr id="271366" name="Object 6"/>
          <p:cNvGraphicFramePr>
            <a:graphicFrameLocks noChangeAspect="1"/>
          </p:cNvGraphicFramePr>
          <p:nvPr/>
        </p:nvGraphicFramePr>
        <p:xfrm>
          <a:off x="5580112" y="2564904"/>
          <a:ext cx="1556353" cy="535880"/>
        </p:xfrm>
        <a:graphic>
          <a:graphicData uri="http://schemas.openxmlformats.org/presentationml/2006/ole">
            <p:oleObj spid="_x0000_s271366" name="Equation" r:id="rId5" imgW="698500" imgH="241300" progId="Equation.3">
              <p:embed/>
            </p:oleObj>
          </a:graphicData>
        </a:graphic>
      </p:graphicFrame>
      <p:graphicFrame>
        <p:nvGraphicFramePr>
          <p:cNvPr id="271367" name="Object 7"/>
          <p:cNvGraphicFramePr>
            <a:graphicFrameLocks noChangeAspect="1"/>
          </p:cNvGraphicFramePr>
          <p:nvPr/>
        </p:nvGraphicFramePr>
        <p:xfrm>
          <a:off x="2267744" y="1988840"/>
          <a:ext cx="5376493" cy="532343"/>
        </p:xfrm>
        <a:graphic>
          <a:graphicData uri="http://schemas.openxmlformats.org/presentationml/2006/ole">
            <p:oleObj spid="_x0000_s271367" name="Equation" r:id="rId6" imgW="2298700" imgH="228600" progId="Equation.3">
              <p:embed/>
            </p:oleObj>
          </a:graphicData>
        </a:graphic>
      </p:graphicFrame>
      <p:graphicFrame>
        <p:nvGraphicFramePr>
          <p:cNvPr id="271368" name="Object 8"/>
          <p:cNvGraphicFramePr>
            <a:graphicFrameLocks noChangeAspect="1"/>
          </p:cNvGraphicFramePr>
          <p:nvPr/>
        </p:nvGraphicFramePr>
        <p:xfrm>
          <a:off x="2051720" y="2564904"/>
          <a:ext cx="1811028" cy="562409"/>
        </p:xfrm>
        <a:graphic>
          <a:graphicData uri="http://schemas.openxmlformats.org/presentationml/2006/ole">
            <p:oleObj spid="_x0000_s271368" name="Equation" r:id="rId7" imgW="812447" imgH="25389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שאלה 2:</a:t>
            </a: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דוגמא</a:t>
            </a: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/>
          <p:cNvCxnSpPr>
            <a:stCxn id="5" idx="6"/>
            <a:endCxn id="11" idx="2"/>
          </p:cNvCxnSpPr>
          <p:nvPr/>
        </p:nvCxnSpPr>
        <p:spPr>
          <a:xfrm>
            <a:off x="6084168" y="2707779"/>
            <a:ext cx="1813966" cy="93191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9"/>
          <p:cNvCxnSpPr>
            <a:stCxn id="5" idx="5"/>
            <a:endCxn id="15" idx="1"/>
          </p:cNvCxnSpPr>
          <p:nvPr/>
        </p:nvCxnSpPr>
        <p:spPr>
          <a:xfrm>
            <a:off x="6041987" y="2809614"/>
            <a:ext cx="1956570" cy="23177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21"/>
          <p:cNvCxnSpPr>
            <a:stCxn id="6" idx="6"/>
            <a:endCxn id="14" idx="1"/>
          </p:cNvCxnSpPr>
          <p:nvPr/>
        </p:nvCxnSpPr>
        <p:spPr>
          <a:xfrm>
            <a:off x="6097934" y="3567113"/>
            <a:ext cx="1828615" cy="75846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23"/>
          <p:cNvCxnSpPr>
            <a:stCxn id="7" idx="6"/>
            <a:endCxn id="10" idx="3"/>
          </p:cNvCxnSpPr>
          <p:nvPr/>
        </p:nvCxnSpPr>
        <p:spPr>
          <a:xfrm flipV="1">
            <a:off x="6084168" y="2810755"/>
            <a:ext cx="1842381" cy="154408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25"/>
          <p:cNvCxnSpPr>
            <a:stCxn id="8" idx="5"/>
            <a:endCxn id="75" idx="3"/>
          </p:cNvCxnSpPr>
          <p:nvPr/>
        </p:nvCxnSpPr>
        <p:spPr>
          <a:xfrm>
            <a:off x="6041987" y="5258456"/>
            <a:ext cx="1956570" cy="93667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7"/>
          <p:cNvCxnSpPr>
            <a:stCxn id="9" idx="7"/>
            <a:endCxn id="15" idx="3"/>
          </p:cNvCxnSpPr>
          <p:nvPr/>
        </p:nvCxnSpPr>
        <p:spPr>
          <a:xfrm flipV="1">
            <a:off x="6113995" y="5331035"/>
            <a:ext cx="1884562" cy="66042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9"/>
          <p:cNvCxnSpPr>
            <a:stCxn id="6" idx="5"/>
            <a:endCxn id="75" idx="2"/>
          </p:cNvCxnSpPr>
          <p:nvPr/>
        </p:nvCxnSpPr>
        <p:spPr>
          <a:xfrm>
            <a:off x="6055753" y="3668948"/>
            <a:ext cx="1900623" cy="242434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25" name="Object 3"/>
          <p:cNvGraphicFramePr>
            <a:graphicFrameLocks noChangeAspect="1"/>
          </p:cNvGraphicFramePr>
          <p:nvPr/>
        </p:nvGraphicFramePr>
        <p:xfrm>
          <a:off x="5652120" y="1628800"/>
          <a:ext cx="357187" cy="384175"/>
        </p:xfrm>
        <a:graphic>
          <a:graphicData uri="http://schemas.openxmlformats.org/presentationml/2006/ole">
            <p:oleObj spid="_x0000_s272386" name="Equation" r:id="rId3" imgW="164880" imgH="177480" progId="Equation.3">
              <p:embed/>
            </p:oleObj>
          </a:graphicData>
        </a:graphic>
      </p:graphicFrame>
      <p:graphicFrame>
        <p:nvGraphicFramePr>
          <p:cNvPr id="26" name="Object 4"/>
          <p:cNvGraphicFramePr>
            <a:graphicFrameLocks noChangeAspect="1"/>
          </p:cNvGraphicFramePr>
          <p:nvPr/>
        </p:nvGraphicFramePr>
        <p:xfrm>
          <a:off x="7884368" y="1628800"/>
          <a:ext cx="384175" cy="384175"/>
        </p:xfrm>
        <a:graphic>
          <a:graphicData uri="http://schemas.openxmlformats.org/presentationml/2006/ole">
            <p:oleObj spid="_x0000_s272387" name="Equation" r:id="rId4" imgW="177492" imgH="177492" progId="Equation.3">
              <p:embed/>
            </p:oleObj>
          </a:graphicData>
        </a:graphic>
      </p:graphicFrame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5796136" y="2563763"/>
            <a:ext cx="288032" cy="28803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5809902" y="3423097"/>
            <a:ext cx="288032" cy="28803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5796136" y="4210819"/>
            <a:ext cx="288032" cy="28803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5796136" y="5012605"/>
            <a:ext cx="288032" cy="28803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5868144" y="5949280"/>
            <a:ext cx="288032" cy="28803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7884368" y="2564904"/>
            <a:ext cx="288032" cy="28803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11" name="Oval 3"/>
          <p:cNvSpPr>
            <a:spLocks noChangeArrowheads="1"/>
          </p:cNvSpPr>
          <p:nvPr/>
        </p:nvSpPr>
        <p:spPr bwMode="auto">
          <a:xfrm>
            <a:off x="7898134" y="3495676"/>
            <a:ext cx="288032" cy="28803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14" name="Oval 3"/>
          <p:cNvSpPr>
            <a:spLocks noChangeArrowheads="1"/>
          </p:cNvSpPr>
          <p:nvPr/>
        </p:nvSpPr>
        <p:spPr bwMode="auto">
          <a:xfrm>
            <a:off x="7884368" y="4283398"/>
            <a:ext cx="288032" cy="28803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15" name="Oval 3"/>
          <p:cNvSpPr>
            <a:spLocks noChangeArrowheads="1"/>
          </p:cNvSpPr>
          <p:nvPr/>
        </p:nvSpPr>
        <p:spPr bwMode="auto">
          <a:xfrm>
            <a:off x="7956376" y="5085184"/>
            <a:ext cx="288032" cy="28803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17</a:t>
            </a:fld>
            <a:endParaRPr lang="he-IL"/>
          </a:p>
        </p:txBody>
      </p:sp>
      <p:cxnSp>
        <p:nvCxnSpPr>
          <p:cNvPr id="29" name="Straight Arrow Connector 28"/>
          <p:cNvCxnSpPr>
            <a:stCxn id="41" idx="7"/>
            <a:endCxn id="37" idx="3"/>
          </p:cNvCxnSpPr>
          <p:nvPr/>
        </p:nvCxnSpPr>
        <p:spPr>
          <a:xfrm flipV="1">
            <a:off x="625413" y="3890874"/>
            <a:ext cx="1036440" cy="1101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4"/>
            <a:endCxn id="38" idx="0"/>
          </p:cNvCxnSpPr>
          <p:nvPr/>
        </p:nvCxnSpPr>
        <p:spPr>
          <a:xfrm>
            <a:off x="1763688" y="3933055"/>
            <a:ext cx="0" cy="1000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8" idx="2"/>
            <a:endCxn id="41" idx="6"/>
          </p:cNvCxnSpPr>
          <p:nvPr/>
        </p:nvCxnSpPr>
        <p:spPr>
          <a:xfrm flipH="1">
            <a:off x="667594" y="5077197"/>
            <a:ext cx="952078" cy="17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7" idx="6"/>
            <a:endCxn id="40" idx="2"/>
          </p:cNvCxnSpPr>
          <p:nvPr/>
        </p:nvCxnSpPr>
        <p:spPr>
          <a:xfrm>
            <a:off x="1907704" y="3789040"/>
            <a:ext cx="992138" cy="17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8" idx="6"/>
            <a:endCxn id="39" idx="2"/>
          </p:cNvCxnSpPr>
          <p:nvPr/>
        </p:nvCxnSpPr>
        <p:spPr>
          <a:xfrm>
            <a:off x="1907704" y="5077197"/>
            <a:ext cx="992138" cy="17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0" idx="3"/>
            <a:endCxn id="38" idx="7"/>
          </p:cNvCxnSpPr>
          <p:nvPr/>
        </p:nvCxnSpPr>
        <p:spPr>
          <a:xfrm flipH="1">
            <a:off x="1865523" y="3907989"/>
            <a:ext cx="1076500" cy="1067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0" idx="4"/>
            <a:endCxn id="39" idx="0"/>
          </p:cNvCxnSpPr>
          <p:nvPr/>
        </p:nvCxnSpPr>
        <p:spPr>
          <a:xfrm>
            <a:off x="3043858" y="3950170"/>
            <a:ext cx="0" cy="1000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187874" y="3798168"/>
            <a:ext cx="360040" cy="1296144"/>
          </a:xfrm>
          <a:custGeom>
            <a:avLst/>
            <a:gdLst>
              <a:gd name="connsiteX0" fmla="*/ 0 w 235974"/>
              <a:gd name="connsiteY0" fmla="*/ 958645 h 958645"/>
              <a:gd name="connsiteX1" fmla="*/ 235974 w 235974"/>
              <a:gd name="connsiteY1" fmla="*/ 280219 h 958645"/>
              <a:gd name="connsiteX2" fmla="*/ 0 w 235974"/>
              <a:gd name="connsiteY2" fmla="*/ 0 h 95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974" h="958645">
                <a:moveTo>
                  <a:pt x="0" y="958645"/>
                </a:moveTo>
                <a:cubicBezTo>
                  <a:pt x="117987" y="699319"/>
                  <a:pt x="235974" y="439993"/>
                  <a:pt x="235974" y="280219"/>
                </a:cubicBezTo>
                <a:cubicBezTo>
                  <a:pt x="235974" y="120445"/>
                  <a:pt x="117987" y="60222"/>
                  <a:pt x="0" y="0"/>
                </a:cubicBez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7" name="Oval 6"/>
          <p:cNvSpPr>
            <a:spLocks noChangeArrowheads="1"/>
          </p:cNvSpPr>
          <p:nvPr/>
        </p:nvSpPr>
        <p:spPr bwMode="auto">
          <a:xfrm>
            <a:off x="1619672" y="3645024"/>
            <a:ext cx="288032" cy="2880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38" name="Oval 7"/>
          <p:cNvSpPr>
            <a:spLocks noChangeArrowheads="1"/>
          </p:cNvSpPr>
          <p:nvPr/>
        </p:nvSpPr>
        <p:spPr bwMode="auto">
          <a:xfrm>
            <a:off x="1619672" y="4933181"/>
            <a:ext cx="288032" cy="2880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39" name="Oval 8"/>
          <p:cNvSpPr>
            <a:spLocks noChangeArrowheads="1"/>
          </p:cNvSpPr>
          <p:nvPr/>
        </p:nvSpPr>
        <p:spPr bwMode="auto">
          <a:xfrm>
            <a:off x="2899842" y="4950296"/>
            <a:ext cx="288032" cy="2880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2899842" y="3662139"/>
            <a:ext cx="288032" cy="2880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379562" y="4950296"/>
            <a:ext cx="288032" cy="2880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graphicFrame>
        <p:nvGraphicFramePr>
          <p:cNvPr id="272389" name="Object 3"/>
          <p:cNvGraphicFramePr>
            <a:graphicFrameLocks noChangeAspect="1"/>
          </p:cNvGraphicFramePr>
          <p:nvPr/>
        </p:nvGraphicFramePr>
        <p:xfrm>
          <a:off x="1475656" y="3140968"/>
          <a:ext cx="301625" cy="466725"/>
        </p:xfrm>
        <a:graphic>
          <a:graphicData uri="http://schemas.openxmlformats.org/presentationml/2006/ole">
            <p:oleObj spid="_x0000_s272389" name="Equation" r:id="rId5" imgW="139680" imgH="215640" progId="Equation.3">
              <p:embed/>
            </p:oleObj>
          </a:graphicData>
        </a:graphic>
      </p:graphicFrame>
      <p:graphicFrame>
        <p:nvGraphicFramePr>
          <p:cNvPr id="272390" name="Object 3"/>
          <p:cNvGraphicFramePr>
            <a:graphicFrameLocks noChangeAspect="1"/>
          </p:cNvGraphicFramePr>
          <p:nvPr/>
        </p:nvGraphicFramePr>
        <p:xfrm>
          <a:off x="1619672" y="5229200"/>
          <a:ext cx="355600" cy="466725"/>
        </p:xfrm>
        <a:graphic>
          <a:graphicData uri="http://schemas.openxmlformats.org/presentationml/2006/ole">
            <p:oleObj spid="_x0000_s272390" name="Equation" r:id="rId6" imgW="164880" imgH="215640" progId="Equation.3">
              <p:embed/>
            </p:oleObj>
          </a:graphicData>
        </a:graphic>
      </p:graphicFrame>
      <p:graphicFrame>
        <p:nvGraphicFramePr>
          <p:cNvPr id="272391" name="Object 3"/>
          <p:cNvGraphicFramePr>
            <a:graphicFrameLocks noChangeAspect="1"/>
          </p:cNvGraphicFramePr>
          <p:nvPr/>
        </p:nvGraphicFramePr>
        <p:xfrm>
          <a:off x="263525" y="5216525"/>
          <a:ext cx="328613" cy="493713"/>
        </p:xfrm>
        <a:graphic>
          <a:graphicData uri="http://schemas.openxmlformats.org/presentationml/2006/ole">
            <p:oleObj spid="_x0000_s272391" name="Equation" r:id="rId7" imgW="152280" imgH="228600" progId="Equation.3">
              <p:embed/>
            </p:oleObj>
          </a:graphicData>
        </a:graphic>
      </p:graphicFrame>
      <p:graphicFrame>
        <p:nvGraphicFramePr>
          <p:cNvPr id="272392" name="Object 3"/>
          <p:cNvGraphicFramePr>
            <a:graphicFrameLocks noChangeAspect="1"/>
          </p:cNvGraphicFramePr>
          <p:nvPr/>
        </p:nvGraphicFramePr>
        <p:xfrm>
          <a:off x="2915816" y="3140968"/>
          <a:ext cx="357188" cy="466725"/>
        </p:xfrm>
        <a:graphic>
          <a:graphicData uri="http://schemas.openxmlformats.org/presentationml/2006/ole">
            <p:oleObj spid="_x0000_s272392" name="Equation" r:id="rId8" imgW="164880" imgH="215640" progId="Equation.3">
              <p:embed/>
            </p:oleObj>
          </a:graphicData>
        </a:graphic>
      </p:graphicFrame>
      <p:graphicFrame>
        <p:nvGraphicFramePr>
          <p:cNvPr id="272393" name="Object 3"/>
          <p:cNvGraphicFramePr>
            <a:graphicFrameLocks noChangeAspect="1"/>
          </p:cNvGraphicFramePr>
          <p:nvPr/>
        </p:nvGraphicFramePr>
        <p:xfrm>
          <a:off x="2930525" y="5286375"/>
          <a:ext cx="328613" cy="495300"/>
        </p:xfrm>
        <a:graphic>
          <a:graphicData uri="http://schemas.openxmlformats.org/presentationml/2006/ole">
            <p:oleObj spid="_x0000_s272393" name="Equation" r:id="rId9" imgW="152280" imgH="228600" progId="Equation.3">
              <p:embed/>
            </p:oleObj>
          </a:graphicData>
        </a:graphic>
      </p:graphicFrame>
      <p:sp>
        <p:nvSpPr>
          <p:cNvPr id="46" name="חץ ימינה 45"/>
          <p:cNvSpPr/>
          <p:nvPr/>
        </p:nvSpPr>
        <p:spPr>
          <a:xfrm>
            <a:off x="4283968" y="4149080"/>
            <a:ext cx="792088" cy="864096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72394" name="Object 3"/>
          <p:cNvGraphicFramePr>
            <a:graphicFrameLocks noChangeAspect="1"/>
          </p:cNvGraphicFramePr>
          <p:nvPr/>
        </p:nvGraphicFramePr>
        <p:xfrm>
          <a:off x="5436096" y="2420888"/>
          <a:ext cx="330200" cy="466725"/>
        </p:xfrm>
        <a:graphic>
          <a:graphicData uri="http://schemas.openxmlformats.org/presentationml/2006/ole">
            <p:oleObj spid="_x0000_s272394" name="Equation" r:id="rId10" imgW="152280" imgH="215640" progId="Equation.3">
              <p:embed/>
            </p:oleObj>
          </a:graphicData>
        </a:graphic>
      </p:graphicFrame>
      <p:graphicFrame>
        <p:nvGraphicFramePr>
          <p:cNvPr id="272395" name="Object 3"/>
          <p:cNvGraphicFramePr>
            <a:graphicFrameLocks noChangeAspect="1"/>
          </p:cNvGraphicFramePr>
          <p:nvPr/>
        </p:nvGraphicFramePr>
        <p:xfrm>
          <a:off x="5436096" y="3284985"/>
          <a:ext cx="358775" cy="466725"/>
        </p:xfrm>
        <a:graphic>
          <a:graphicData uri="http://schemas.openxmlformats.org/presentationml/2006/ole">
            <p:oleObj spid="_x0000_s272395" name="Equation" r:id="rId11" imgW="164880" imgH="215640" progId="Equation.3">
              <p:embed/>
            </p:oleObj>
          </a:graphicData>
        </a:graphic>
      </p:graphicFrame>
      <p:graphicFrame>
        <p:nvGraphicFramePr>
          <p:cNvPr id="272396" name="Object 3"/>
          <p:cNvGraphicFramePr>
            <a:graphicFrameLocks noChangeAspect="1"/>
          </p:cNvGraphicFramePr>
          <p:nvPr/>
        </p:nvGraphicFramePr>
        <p:xfrm>
          <a:off x="5436096" y="4077072"/>
          <a:ext cx="358775" cy="493713"/>
        </p:xfrm>
        <a:graphic>
          <a:graphicData uri="http://schemas.openxmlformats.org/presentationml/2006/ole">
            <p:oleObj spid="_x0000_s272396" name="Equation" r:id="rId12" imgW="164880" imgH="228600" progId="Equation.3">
              <p:embed/>
            </p:oleObj>
          </a:graphicData>
        </a:graphic>
      </p:graphicFrame>
      <p:graphicFrame>
        <p:nvGraphicFramePr>
          <p:cNvPr id="272397" name="Object 3"/>
          <p:cNvGraphicFramePr>
            <a:graphicFrameLocks noChangeAspect="1"/>
          </p:cNvGraphicFramePr>
          <p:nvPr/>
        </p:nvGraphicFramePr>
        <p:xfrm>
          <a:off x="5436096" y="4883422"/>
          <a:ext cx="358775" cy="466725"/>
        </p:xfrm>
        <a:graphic>
          <a:graphicData uri="http://schemas.openxmlformats.org/presentationml/2006/ole">
            <p:oleObj spid="_x0000_s272397" name="Equation" r:id="rId13" imgW="164880" imgH="215640" progId="Equation.3">
              <p:embed/>
            </p:oleObj>
          </a:graphicData>
        </a:graphic>
      </p:graphicFrame>
      <p:graphicFrame>
        <p:nvGraphicFramePr>
          <p:cNvPr id="272398" name="Object 3"/>
          <p:cNvGraphicFramePr>
            <a:graphicFrameLocks noChangeAspect="1"/>
          </p:cNvGraphicFramePr>
          <p:nvPr/>
        </p:nvGraphicFramePr>
        <p:xfrm>
          <a:off x="5508104" y="5805264"/>
          <a:ext cx="358775" cy="493713"/>
        </p:xfrm>
        <a:graphic>
          <a:graphicData uri="http://schemas.openxmlformats.org/presentationml/2006/ole">
            <p:oleObj spid="_x0000_s272398" name="Equation" r:id="rId14" imgW="164880" imgH="228600" progId="Equation.3">
              <p:embed/>
            </p:oleObj>
          </a:graphicData>
        </a:graphic>
      </p:graphicFrame>
      <p:graphicFrame>
        <p:nvGraphicFramePr>
          <p:cNvPr id="272399" name="Object 3"/>
          <p:cNvGraphicFramePr>
            <a:graphicFrameLocks noChangeAspect="1"/>
          </p:cNvGraphicFramePr>
          <p:nvPr/>
        </p:nvGraphicFramePr>
        <p:xfrm>
          <a:off x="8244408" y="2420888"/>
          <a:ext cx="385763" cy="466725"/>
        </p:xfrm>
        <a:graphic>
          <a:graphicData uri="http://schemas.openxmlformats.org/presentationml/2006/ole">
            <p:oleObj spid="_x0000_s272399" name="Equation" r:id="rId15" imgW="177480" imgH="215640" progId="Equation.3">
              <p:embed/>
            </p:oleObj>
          </a:graphicData>
        </a:graphic>
      </p:graphicFrame>
      <p:graphicFrame>
        <p:nvGraphicFramePr>
          <p:cNvPr id="272400" name="Object 3"/>
          <p:cNvGraphicFramePr>
            <a:graphicFrameLocks noChangeAspect="1"/>
          </p:cNvGraphicFramePr>
          <p:nvPr/>
        </p:nvGraphicFramePr>
        <p:xfrm>
          <a:off x="8330182" y="3284984"/>
          <a:ext cx="414337" cy="466725"/>
        </p:xfrm>
        <a:graphic>
          <a:graphicData uri="http://schemas.openxmlformats.org/presentationml/2006/ole">
            <p:oleObj spid="_x0000_s272400" name="Equation" r:id="rId16" imgW="190440" imgH="215640" progId="Equation.3">
              <p:embed/>
            </p:oleObj>
          </a:graphicData>
        </a:graphic>
      </p:graphicFrame>
      <p:graphicFrame>
        <p:nvGraphicFramePr>
          <p:cNvPr id="272401" name="Object 3"/>
          <p:cNvGraphicFramePr>
            <a:graphicFrameLocks noChangeAspect="1"/>
          </p:cNvGraphicFramePr>
          <p:nvPr/>
        </p:nvGraphicFramePr>
        <p:xfrm>
          <a:off x="8330703" y="4077469"/>
          <a:ext cx="414338" cy="493712"/>
        </p:xfrm>
        <a:graphic>
          <a:graphicData uri="http://schemas.openxmlformats.org/presentationml/2006/ole">
            <p:oleObj spid="_x0000_s272401" name="Equation" r:id="rId17" imgW="190440" imgH="228600" progId="Equation.3">
              <p:embed/>
            </p:oleObj>
          </a:graphicData>
        </a:graphic>
      </p:graphicFrame>
      <p:graphicFrame>
        <p:nvGraphicFramePr>
          <p:cNvPr id="272402" name="Object 3"/>
          <p:cNvGraphicFramePr>
            <a:graphicFrameLocks noChangeAspect="1"/>
          </p:cNvGraphicFramePr>
          <p:nvPr/>
        </p:nvGraphicFramePr>
        <p:xfrm>
          <a:off x="8330703" y="4884017"/>
          <a:ext cx="414338" cy="466725"/>
        </p:xfrm>
        <a:graphic>
          <a:graphicData uri="http://schemas.openxmlformats.org/presentationml/2006/ole">
            <p:oleObj spid="_x0000_s272402" name="Equation" r:id="rId18" imgW="190440" imgH="215640" progId="Equation.3">
              <p:embed/>
            </p:oleObj>
          </a:graphicData>
        </a:graphic>
      </p:graphicFrame>
      <p:graphicFrame>
        <p:nvGraphicFramePr>
          <p:cNvPr id="272403" name="Object 3"/>
          <p:cNvGraphicFramePr>
            <a:graphicFrameLocks noChangeAspect="1"/>
          </p:cNvGraphicFramePr>
          <p:nvPr/>
        </p:nvGraphicFramePr>
        <p:xfrm>
          <a:off x="8402711" y="5805487"/>
          <a:ext cx="414338" cy="493713"/>
        </p:xfrm>
        <a:graphic>
          <a:graphicData uri="http://schemas.openxmlformats.org/presentationml/2006/ole">
            <p:oleObj spid="_x0000_s272403" name="Equation" r:id="rId19" imgW="190440" imgH="228600" progId="Equation.3">
              <p:embed/>
            </p:oleObj>
          </a:graphicData>
        </a:graphic>
      </p:graphicFrame>
      <p:sp>
        <p:nvSpPr>
          <p:cNvPr id="75" name="Oval 3"/>
          <p:cNvSpPr>
            <a:spLocks noChangeArrowheads="1"/>
          </p:cNvSpPr>
          <p:nvPr/>
        </p:nvSpPr>
        <p:spPr bwMode="auto">
          <a:xfrm>
            <a:off x="7956376" y="5949280"/>
            <a:ext cx="288032" cy="28803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cxnSp>
        <p:nvCxnSpPr>
          <p:cNvPr id="86" name="Straight Connector 25"/>
          <p:cNvCxnSpPr>
            <a:stCxn id="8" idx="7"/>
            <a:endCxn id="11" idx="3"/>
          </p:cNvCxnSpPr>
          <p:nvPr/>
        </p:nvCxnSpPr>
        <p:spPr>
          <a:xfrm flipV="1">
            <a:off x="6041987" y="3741527"/>
            <a:ext cx="1898328" cy="131325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755576" y="1447800"/>
            <a:ext cx="8178874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he-I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קשת                  תורמת 1 לדרגת היציאה של     ו-1 לדרגת הכניסה של </a:t>
            </a:r>
          </a:p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he-I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בגרף הדו-צדדי, מתאימה לה הקשת              שתורמת 1 לדרגה של      ו-1 לדרגה של </a:t>
            </a:r>
          </a:p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he-I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נבחן תת קבוצה של קשתות הגרף      ואת דרגות הקודקודים בהתאם רק לקשתות הללו. ל-     תהיה דרגת כניסה 1 ודרגת יציאה 1 א</a:t>
            </a:r>
            <a:r>
              <a:rPr lang="he-IL" sz="2800" dirty="0" smtClean="0">
                <a:latin typeface="+mn-lt"/>
                <a:cs typeface="+mn-cs"/>
              </a:rPr>
              <a:t>ם</a:t>
            </a:r>
            <a:r>
              <a:rPr kumimoji="0" lang="he-I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"ם ל-          יש דרגה של 1 (בתת הגרף של הגרף הדו צדדי).</a:t>
            </a:r>
          </a:p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he-I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בגרף דו-צדדי לכל הקודקודים יש דרגה 1 </a:t>
            </a:r>
            <a:r>
              <a:rPr kumimoji="0" lang="he-I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אם"ם</a:t>
            </a:r>
            <a:r>
              <a:rPr kumimoji="0" lang="he-I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הקשתות שלו מהוות זיווג מושלם.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שאלה 2:</a:t>
            </a: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הוכחת נכונות</a:t>
            </a: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18</a:t>
            </a:fld>
            <a:endParaRPr lang="he-IL"/>
          </a:p>
        </p:txBody>
      </p:sp>
      <p:graphicFrame>
        <p:nvGraphicFramePr>
          <p:cNvPr id="320517" name="Object 8"/>
          <p:cNvGraphicFramePr>
            <a:graphicFrameLocks noChangeAspect="1"/>
          </p:cNvGraphicFramePr>
          <p:nvPr/>
        </p:nvGraphicFramePr>
        <p:xfrm>
          <a:off x="3275856" y="2420888"/>
          <a:ext cx="965200" cy="481013"/>
        </p:xfrm>
        <a:graphic>
          <a:graphicData uri="http://schemas.openxmlformats.org/presentationml/2006/ole">
            <p:oleObj spid="_x0000_s320517" name="Equation" r:id="rId3" imgW="482391" imgH="241195" progId="Equation.3">
              <p:embed/>
            </p:oleObj>
          </a:graphicData>
        </a:graphic>
      </p:graphicFrame>
      <p:graphicFrame>
        <p:nvGraphicFramePr>
          <p:cNvPr id="320518" name="Object 6"/>
          <p:cNvGraphicFramePr>
            <a:graphicFrameLocks noChangeAspect="1"/>
          </p:cNvGraphicFramePr>
          <p:nvPr/>
        </p:nvGraphicFramePr>
        <p:xfrm>
          <a:off x="6415088" y="1492250"/>
          <a:ext cx="1397000" cy="481013"/>
        </p:xfrm>
        <a:graphic>
          <a:graphicData uri="http://schemas.openxmlformats.org/presentationml/2006/ole">
            <p:oleObj spid="_x0000_s320518" name="Equation" r:id="rId4" imgW="698500" imgH="241300" progId="Equation.3">
              <p:embed/>
            </p:oleObj>
          </a:graphicData>
        </a:graphic>
      </p:graphicFrame>
      <p:graphicFrame>
        <p:nvGraphicFramePr>
          <p:cNvPr id="320519" name="Object 7"/>
          <p:cNvGraphicFramePr>
            <a:graphicFrameLocks noChangeAspect="1"/>
          </p:cNvGraphicFramePr>
          <p:nvPr/>
        </p:nvGraphicFramePr>
        <p:xfrm>
          <a:off x="6660232" y="1916832"/>
          <a:ext cx="381000" cy="482600"/>
        </p:xfrm>
        <a:graphic>
          <a:graphicData uri="http://schemas.openxmlformats.org/presentationml/2006/ole">
            <p:oleObj spid="_x0000_s320519" name="Equation" r:id="rId5" imgW="190417" imgH="241195" progId="Equation.3">
              <p:embed/>
            </p:oleObj>
          </a:graphicData>
        </a:graphic>
      </p:graphicFrame>
      <p:graphicFrame>
        <p:nvGraphicFramePr>
          <p:cNvPr id="320520" name="Object 8"/>
          <p:cNvGraphicFramePr>
            <a:graphicFrameLocks noChangeAspect="1"/>
          </p:cNvGraphicFramePr>
          <p:nvPr/>
        </p:nvGraphicFramePr>
        <p:xfrm>
          <a:off x="7668344" y="2852936"/>
          <a:ext cx="304800" cy="457200"/>
        </p:xfrm>
        <a:graphic>
          <a:graphicData uri="http://schemas.openxmlformats.org/presentationml/2006/ole">
            <p:oleObj spid="_x0000_s320520" name="Equation" r:id="rId6" imgW="152334" imgH="228501" progId="Equation.3">
              <p:embed/>
            </p:oleObj>
          </a:graphicData>
        </a:graphic>
      </p:graphicFrame>
      <p:graphicFrame>
        <p:nvGraphicFramePr>
          <p:cNvPr id="320521" name="Object 9"/>
          <p:cNvGraphicFramePr>
            <a:graphicFrameLocks noChangeAspect="1"/>
          </p:cNvGraphicFramePr>
          <p:nvPr/>
        </p:nvGraphicFramePr>
        <p:xfrm>
          <a:off x="5364088" y="2852936"/>
          <a:ext cx="431800" cy="482600"/>
        </p:xfrm>
        <a:graphic>
          <a:graphicData uri="http://schemas.openxmlformats.org/presentationml/2006/ole">
            <p:oleObj spid="_x0000_s320521" name="Equation" r:id="rId7" imgW="215713" imgH="241091" progId="Equation.3">
              <p:embed/>
            </p:oleObj>
          </a:graphicData>
        </a:graphic>
      </p:graphicFrame>
      <p:graphicFrame>
        <p:nvGraphicFramePr>
          <p:cNvPr id="320522" name="Object 10"/>
          <p:cNvGraphicFramePr>
            <a:graphicFrameLocks noChangeAspect="1"/>
          </p:cNvGraphicFramePr>
          <p:nvPr/>
        </p:nvGraphicFramePr>
        <p:xfrm>
          <a:off x="4716016" y="3789040"/>
          <a:ext cx="279400" cy="457200"/>
        </p:xfrm>
        <a:graphic>
          <a:graphicData uri="http://schemas.openxmlformats.org/presentationml/2006/ole">
            <p:oleObj spid="_x0000_s320522" name="Equation" r:id="rId8" imgW="139700" imgH="228600" progId="Equation.3">
              <p:embed/>
            </p:oleObj>
          </a:graphicData>
        </a:graphic>
      </p:graphicFrame>
      <p:graphicFrame>
        <p:nvGraphicFramePr>
          <p:cNvPr id="320523" name="Object 11"/>
          <p:cNvGraphicFramePr>
            <a:graphicFrameLocks noChangeAspect="1"/>
          </p:cNvGraphicFramePr>
          <p:nvPr/>
        </p:nvGraphicFramePr>
        <p:xfrm>
          <a:off x="4139952" y="3429000"/>
          <a:ext cx="355600" cy="330200"/>
        </p:xfrm>
        <a:graphic>
          <a:graphicData uri="http://schemas.openxmlformats.org/presentationml/2006/ole">
            <p:oleObj spid="_x0000_s320523" name="Equation" r:id="rId9" imgW="177492" imgH="164814" progId="Equation.3">
              <p:embed/>
            </p:oleObj>
          </a:graphicData>
        </a:graphic>
      </p:graphicFrame>
      <p:graphicFrame>
        <p:nvGraphicFramePr>
          <p:cNvPr id="320524" name="Object 12"/>
          <p:cNvGraphicFramePr>
            <a:graphicFrameLocks noChangeAspect="1"/>
          </p:cNvGraphicFramePr>
          <p:nvPr/>
        </p:nvGraphicFramePr>
        <p:xfrm>
          <a:off x="5580112" y="4221088"/>
          <a:ext cx="685800" cy="457200"/>
        </p:xfrm>
        <a:graphic>
          <a:graphicData uri="http://schemas.openxmlformats.org/presentationml/2006/ole">
            <p:oleObj spid="_x0000_s320524" name="Equation" r:id="rId10" imgW="342751" imgH="228501" progId="Equation.3">
              <p:embed/>
            </p:oleObj>
          </a:graphicData>
        </a:graphic>
      </p:graphicFrame>
      <p:graphicFrame>
        <p:nvGraphicFramePr>
          <p:cNvPr id="320525" name="Object 13"/>
          <p:cNvGraphicFramePr>
            <a:graphicFrameLocks noChangeAspect="1"/>
          </p:cNvGraphicFramePr>
          <p:nvPr/>
        </p:nvGraphicFramePr>
        <p:xfrm>
          <a:off x="2564408" y="1509713"/>
          <a:ext cx="279400" cy="457200"/>
        </p:xfrm>
        <a:graphic>
          <a:graphicData uri="http://schemas.openxmlformats.org/presentationml/2006/ole">
            <p:oleObj spid="_x0000_s320525" name="Equation" r:id="rId11" imgW="139700" imgH="228600" progId="Equation.3">
              <p:embed/>
            </p:oleObj>
          </a:graphicData>
        </a:graphic>
      </p:graphicFrame>
      <p:sp>
        <p:nvSpPr>
          <p:cNvPr id="38" name="אליפסה 37"/>
          <p:cNvSpPr/>
          <p:nvPr/>
        </p:nvSpPr>
        <p:spPr>
          <a:xfrm>
            <a:off x="8892480" y="116632"/>
            <a:ext cx="144016" cy="144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שאלה 3:</a:t>
            </a: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אילוצי דרגות</a:t>
            </a: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19</a:t>
            </a:fld>
            <a:endParaRPr lang="he-IL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11560" y="1447800"/>
            <a:ext cx="8322890" cy="2052638"/>
          </a:xfrm>
        </p:spPr>
        <p:txBody>
          <a:bodyPr/>
          <a:lstStyle/>
          <a:p>
            <a:r>
              <a:rPr lang="he-IL" b="1" dirty="0" smtClean="0"/>
              <a:t>תרגיל: </a:t>
            </a:r>
            <a:r>
              <a:rPr lang="he-IL" dirty="0" smtClean="0"/>
              <a:t>נתון גרף לא מכוון                 תארו </a:t>
            </a:r>
            <a:r>
              <a:rPr lang="he-IL" dirty="0" err="1" smtClean="0"/>
              <a:t>אלג</a:t>
            </a:r>
            <a:r>
              <a:rPr lang="he-IL" dirty="0" smtClean="0"/>
              <a:t>' אשר מכוון את קשתות הגרף, כך שבגרף שהתקבל לכל קודקוד תהיה דרגת יציאה       (או מודיע שלא קיים כיוון כזה).</a:t>
            </a:r>
          </a:p>
        </p:txBody>
      </p:sp>
      <p:graphicFrame>
        <p:nvGraphicFramePr>
          <p:cNvPr id="321548" name="Object 8"/>
          <p:cNvGraphicFramePr>
            <a:graphicFrameLocks noChangeAspect="1"/>
          </p:cNvGraphicFramePr>
          <p:nvPr/>
        </p:nvGraphicFramePr>
        <p:xfrm>
          <a:off x="3347864" y="1556792"/>
          <a:ext cx="1455291" cy="423147"/>
        </p:xfrm>
        <a:graphic>
          <a:graphicData uri="http://schemas.openxmlformats.org/presentationml/2006/ole">
            <p:oleObj spid="_x0000_s321548" name="Equation" r:id="rId3" imgW="698197" imgH="203112" progId="Equation.3">
              <p:embed/>
            </p:oleObj>
          </a:graphicData>
        </a:graphic>
      </p:graphicFrame>
      <p:graphicFrame>
        <p:nvGraphicFramePr>
          <p:cNvPr id="321549" name="Object 13"/>
          <p:cNvGraphicFramePr>
            <a:graphicFrameLocks noChangeAspect="1"/>
          </p:cNvGraphicFramePr>
          <p:nvPr/>
        </p:nvGraphicFramePr>
        <p:xfrm>
          <a:off x="5383131" y="2492896"/>
          <a:ext cx="557021" cy="432048"/>
        </p:xfrm>
        <a:graphic>
          <a:graphicData uri="http://schemas.openxmlformats.org/presentationml/2006/ole">
            <p:oleObj spid="_x0000_s321549" name="Equation" r:id="rId4" imgW="228402" imgH="177646" progId="Equation.3">
              <p:embed/>
            </p:oleObj>
          </a:graphicData>
        </a:graphic>
      </p:graphicFrame>
      <p:cxnSp>
        <p:nvCxnSpPr>
          <p:cNvPr id="21" name="Straight Connector 4"/>
          <p:cNvCxnSpPr>
            <a:stCxn id="33" idx="3"/>
            <a:endCxn id="34" idx="7"/>
          </p:cNvCxnSpPr>
          <p:nvPr/>
        </p:nvCxnSpPr>
        <p:spPr>
          <a:xfrm flipH="1">
            <a:off x="5325434" y="4359607"/>
            <a:ext cx="1397538" cy="1373649"/>
          </a:xfrm>
          <a:prstGeom prst="line">
            <a:avLst/>
          </a:prstGeom>
          <a:ln>
            <a:headEnd type="none" w="lg" len="lg"/>
            <a:tailEnd type="arrow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9"/>
          <p:cNvCxnSpPr>
            <a:stCxn id="31" idx="0"/>
            <a:endCxn id="33" idx="4"/>
          </p:cNvCxnSpPr>
          <p:nvPr/>
        </p:nvCxnSpPr>
        <p:spPr>
          <a:xfrm flipH="1" flipV="1">
            <a:off x="6816291" y="4403209"/>
            <a:ext cx="24086" cy="1271897"/>
          </a:xfrm>
          <a:prstGeom prst="line">
            <a:avLst/>
          </a:prstGeom>
          <a:ln>
            <a:headEnd type="none" w="lg" len="lg"/>
            <a:tailEnd type="arrow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1"/>
          <p:cNvCxnSpPr>
            <a:stCxn id="30" idx="2"/>
            <a:endCxn id="33" idx="6"/>
          </p:cNvCxnSpPr>
          <p:nvPr/>
        </p:nvCxnSpPr>
        <p:spPr>
          <a:xfrm flipH="1">
            <a:off x="6948264" y="4254344"/>
            <a:ext cx="1320230" cy="0"/>
          </a:xfrm>
          <a:prstGeom prst="line">
            <a:avLst/>
          </a:prstGeom>
          <a:ln>
            <a:headEnd type="arrow" w="lg" len="lg"/>
            <a:tailEnd type="non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3"/>
          <p:cNvCxnSpPr>
            <a:stCxn id="31" idx="6"/>
            <a:endCxn id="32" idx="2"/>
          </p:cNvCxnSpPr>
          <p:nvPr/>
        </p:nvCxnSpPr>
        <p:spPr>
          <a:xfrm>
            <a:off x="6972350" y="5823972"/>
            <a:ext cx="1296144" cy="14548"/>
          </a:xfrm>
          <a:prstGeom prst="line">
            <a:avLst/>
          </a:prstGeom>
          <a:ln>
            <a:headEnd type="arrow" w="lg" len="lg"/>
            <a:tailEnd type="non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1"/>
          <p:cNvCxnSpPr>
            <a:stCxn id="30" idx="3"/>
            <a:endCxn id="31" idx="7"/>
          </p:cNvCxnSpPr>
          <p:nvPr/>
        </p:nvCxnSpPr>
        <p:spPr>
          <a:xfrm flipH="1">
            <a:off x="6933696" y="4359607"/>
            <a:ext cx="1373452" cy="1359101"/>
          </a:xfrm>
          <a:prstGeom prst="line">
            <a:avLst/>
          </a:prstGeom>
          <a:ln>
            <a:headEnd type="none" w="med" len="med"/>
            <a:tailEnd type="arrow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8268494" y="4105478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708404" y="5675106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32" name="Oval 3"/>
          <p:cNvSpPr>
            <a:spLocks noChangeArrowheads="1"/>
          </p:cNvSpPr>
          <p:nvPr/>
        </p:nvSpPr>
        <p:spPr bwMode="auto">
          <a:xfrm>
            <a:off x="8268494" y="5689654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 rtl="0">
              <a:defRPr/>
            </a:pPr>
            <a:endParaRPr lang="he-IL"/>
          </a:p>
        </p:txBody>
      </p:sp>
      <p:sp>
        <p:nvSpPr>
          <p:cNvPr id="33" name="Oval 3"/>
          <p:cNvSpPr>
            <a:spLocks noChangeArrowheads="1"/>
          </p:cNvSpPr>
          <p:nvPr/>
        </p:nvSpPr>
        <p:spPr bwMode="auto">
          <a:xfrm>
            <a:off x="6684318" y="4105478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 rtl="0">
              <a:defRPr/>
            </a:pPr>
            <a:endParaRPr lang="he-IL"/>
          </a:p>
        </p:txBody>
      </p:sp>
      <p:sp>
        <p:nvSpPr>
          <p:cNvPr id="34" name="Oval 3"/>
          <p:cNvSpPr>
            <a:spLocks noChangeArrowheads="1"/>
          </p:cNvSpPr>
          <p:nvPr/>
        </p:nvSpPr>
        <p:spPr bwMode="auto">
          <a:xfrm>
            <a:off x="5100142" y="5689654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 rtl="0">
              <a:defRPr/>
            </a:pPr>
            <a:endParaRPr lang="he-IL"/>
          </a:p>
        </p:txBody>
      </p:sp>
      <p:sp>
        <p:nvSpPr>
          <p:cNvPr id="35" name="Oval 3"/>
          <p:cNvSpPr>
            <a:spLocks noChangeArrowheads="1"/>
          </p:cNvSpPr>
          <p:nvPr/>
        </p:nvSpPr>
        <p:spPr bwMode="auto">
          <a:xfrm>
            <a:off x="5076056" y="4105478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 rtl="0">
              <a:defRPr/>
            </a:pPr>
            <a:endParaRPr lang="he-IL"/>
          </a:p>
        </p:txBody>
      </p:sp>
      <p:cxnSp>
        <p:nvCxnSpPr>
          <p:cNvPr id="36" name="Straight Connector 4"/>
          <p:cNvCxnSpPr>
            <a:stCxn id="35" idx="6"/>
            <a:endCxn id="33" idx="2"/>
          </p:cNvCxnSpPr>
          <p:nvPr/>
        </p:nvCxnSpPr>
        <p:spPr>
          <a:xfrm>
            <a:off x="5340002" y="4254344"/>
            <a:ext cx="1344316" cy="0"/>
          </a:xfrm>
          <a:prstGeom prst="line">
            <a:avLst/>
          </a:prstGeom>
          <a:ln>
            <a:headEnd type="none" w="lg" len="lg"/>
            <a:tailEnd type="arrow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4"/>
          <p:cNvCxnSpPr>
            <a:stCxn id="35" idx="4"/>
            <a:endCxn id="34" idx="0"/>
          </p:cNvCxnSpPr>
          <p:nvPr/>
        </p:nvCxnSpPr>
        <p:spPr>
          <a:xfrm>
            <a:off x="5208029" y="4403209"/>
            <a:ext cx="24086" cy="1286445"/>
          </a:xfrm>
          <a:prstGeom prst="line">
            <a:avLst/>
          </a:prstGeom>
          <a:ln>
            <a:headEnd type="none" w="lg" len="lg"/>
            <a:tailEnd type="arrow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6"/>
          <p:cNvCxnSpPr>
            <a:stCxn id="32" idx="0"/>
            <a:endCxn id="30" idx="4"/>
          </p:cNvCxnSpPr>
          <p:nvPr/>
        </p:nvCxnSpPr>
        <p:spPr>
          <a:xfrm flipV="1">
            <a:off x="8400467" y="4403209"/>
            <a:ext cx="0" cy="1286445"/>
          </a:xfrm>
          <a:prstGeom prst="line">
            <a:avLst/>
          </a:prstGeom>
          <a:ln>
            <a:headEnd type="none" w="lg" len="lg"/>
            <a:tailEnd type="arrow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5"/>
          <p:cNvCxnSpPr>
            <a:stCxn id="31" idx="2"/>
            <a:endCxn id="34" idx="6"/>
          </p:cNvCxnSpPr>
          <p:nvPr/>
        </p:nvCxnSpPr>
        <p:spPr>
          <a:xfrm flipH="1">
            <a:off x="5364088" y="5823972"/>
            <a:ext cx="1344316" cy="14548"/>
          </a:xfrm>
          <a:prstGeom prst="line">
            <a:avLst/>
          </a:prstGeom>
          <a:ln>
            <a:headEnd type="none" w="lg" len="lg"/>
            <a:tailEnd type="arrow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21"/>
          <p:cNvCxnSpPr>
            <a:stCxn id="32" idx="1"/>
            <a:endCxn id="33" idx="5"/>
          </p:cNvCxnSpPr>
          <p:nvPr/>
        </p:nvCxnSpPr>
        <p:spPr>
          <a:xfrm flipH="1" flipV="1">
            <a:off x="6909610" y="4359607"/>
            <a:ext cx="1397538" cy="1373649"/>
          </a:xfrm>
          <a:prstGeom prst="line">
            <a:avLst/>
          </a:prstGeom>
          <a:ln>
            <a:headEnd type="arrow" w="lg" len="lg"/>
            <a:tailEnd type="non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"/>
          <p:cNvCxnSpPr>
            <a:stCxn id="55" idx="3"/>
            <a:endCxn id="56" idx="7"/>
          </p:cNvCxnSpPr>
          <p:nvPr/>
        </p:nvCxnSpPr>
        <p:spPr>
          <a:xfrm flipH="1">
            <a:off x="716922" y="4393510"/>
            <a:ext cx="1397538" cy="137364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9"/>
          <p:cNvCxnSpPr>
            <a:stCxn id="53" idx="0"/>
            <a:endCxn id="55" idx="4"/>
          </p:cNvCxnSpPr>
          <p:nvPr/>
        </p:nvCxnSpPr>
        <p:spPr>
          <a:xfrm flipH="1" flipV="1">
            <a:off x="2207779" y="4437112"/>
            <a:ext cx="24086" cy="127189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21"/>
          <p:cNvCxnSpPr>
            <a:stCxn id="52" idx="2"/>
            <a:endCxn id="55" idx="6"/>
          </p:cNvCxnSpPr>
          <p:nvPr/>
        </p:nvCxnSpPr>
        <p:spPr>
          <a:xfrm flipH="1">
            <a:off x="2339752" y="4288247"/>
            <a:ext cx="132023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23"/>
          <p:cNvCxnSpPr>
            <a:stCxn id="53" idx="6"/>
            <a:endCxn id="54" idx="2"/>
          </p:cNvCxnSpPr>
          <p:nvPr/>
        </p:nvCxnSpPr>
        <p:spPr>
          <a:xfrm>
            <a:off x="2363838" y="5857875"/>
            <a:ext cx="1296144" cy="145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21"/>
          <p:cNvCxnSpPr>
            <a:stCxn id="52" idx="3"/>
            <a:endCxn id="53" idx="7"/>
          </p:cNvCxnSpPr>
          <p:nvPr/>
        </p:nvCxnSpPr>
        <p:spPr>
          <a:xfrm flipH="1">
            <a:off x="2325184" y="4393510"/>
            <a:ext cx="1373452" cy="13591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Oval 3"/>
          <p:cNvSpPr>
            <a:spLocks noChangeArrowheads="1"/>
          </p:cNvSpPr>
          <p:nvPr/>
        </p:nvSpPr>
        <p:spPr bwMode="auto">
          <a:xfrm>
            <a:off x="3659982" y="4139381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53" name="Oval 3"/>
          <p:cNvSpPr>
            <a:spLocks noChangeArrowheads="1"/>
          </p:cNvSpPr>
          <p:nvPr/>
        </p:nvSpPr>
        <p:spPr bwMode="auto">
          <a:xfrm>
            <a:off x="2099892" y="5709009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54" name="Oval 3"/>
          <p:cNvSpPr>
            <a:spLocks noChangeArrowheads="1"/>
          </p:cNvSpPr>
          <p:nvPr/>
        </p:nvSpPr>
        <p:spPr bwMode="auto">
          <a:xfrm>
            <a:off x="3659982" y="5723557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 rtl="0">
              <a:defRPr/>
            </a:pPr>
            <a:endParaRPr lang="he-IL"/>
          </a:p>
        </p:txBody>
      </p:sp>
      <p:sp>
        <p:nvSpPr>
          <p:cNvPr id="55" name="Oval 3"/>
          <p:cNvSpPr>
            <a:spLocks noChangeArrowheads="1"/>
          </p:cNvSpPr>
          <p:nvPr/>
        </p:nvSpPr>
        <p:spPr bwMode="auto">
          <a:xfrm>
            <a:off x="2075806" y="4139381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 rtl="0">
              <a:defRPr/>
            </a:pPr>
            <a:endParaRPr lang="he-IL"/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491630" y="5723557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 rtl="0">
              <a:defRPr/>
            </a:pPr>
            <a:endParaRPr lang="he-IL"/>
          </a:p>
        </p:txBody>
      </p:sp>
      <p:sp>
        <p:nvSpPr>
          <p:cNvPr id="57" name="Oval 3"/>
          <p:cNvSpPr>
            <a:spLocks noChangeArrowheads="1"/>
          </p:cNvSpPr>
          <p:nvPr/>
        </p:nvSpPr>
        <p:spPr bwMode="auto">
          <a:xfrm>
            <a:off x="467544" y="4139381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 rtl="0">
              <a:defRPr/>
            </a:pPr>
            <a:endParaRPr lang="he-IL"/>
          </a:p>
        </p:txBody>
      </p:sp>
      <p:cxnSp>
        <p:nvCxnSpPr>
          <p:cNvPr id="58" name="Straight Connector 4"/>
          <p:cNvCxnSpPr>
            <a:stCxn id="57" idx="6"/>
            <a:endCxn id="55" idx="2"/>
          </p:cNvCxnSpPr>
          <p:nvPr/>
        </p:nvCxnSpPr>
        <p:spPr>
          <a:xfrm>
            <a:off x="731490" y="4288247"/>
            <a:ext cx="134431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4"/>
          <p:cNvCxnSpPr>
            <a:stCxn id="57" idx="4"/>
            <a:endCxn id="56" idx="0"/>
          </p:cNvCxnSpPr>
          <p:nvPr/>
        </p:nvCxnSpPr>
        <p:spPr>
          <a:xfrm>
            <a:off x="599517" y="4437112"/>
            <a:ext cx="24086" cy="12864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6"/>
          <p:cNvCxnSpPr>
            <a:stCxn id="54" idx="0"/>
            <a:endCxn id="52" idx="4"/>
          </p:cNvCxnSpPr>
          <p:nvPr/>
        </p:nvCxnSpPr>
        <p:spPr>
          <a:xfrm flipV="1">
            <a:off x="3791955" y="4437112"/>
            <a:ext cx="0" cy="12864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5"/>
          <p:cNvCxnSpPr>
            <a:stCxn id="53" idx="2"/>
            <a:endCxn id="56" idx="6"/>
          </p:cNvCxnSpPr>
          <p:nvPr/>
        </p:nvCxnSpPr>
        <p:spPr>
          <a:xfrm flipH="1">
            <a:off x="755576" y="5857875"/>
            <a:ext cx="1344316" cy="145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21"/>
          <p:cNvCxnSpPr>
            <a:stCxn id="54" idx="1"/>
            <a:endCxn id="55" idx="5"/>
          </p:cNvCxnSpPr>
          <p:nvPr/>
        </p:nvCxnSpPr>
        <p:spPr>
          <a:xfrm flipH="1" flipV="1">
            <a:off x="2301098" y="4393510"/>
            <a:ext cx="1397538" cy="137364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חץ ימינה 79"/>
          <p:cNvSpPr/>
          <p:nvPr/>
        </p:nvSpPr>
        <p:spPr>
          <a:xfrm>
            <a:off x="4211960" y="4869160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1259632" y="1447800"/>
            <a:ext cx="7674818" cy="1409700"/>
          </a:xfrm>
        </p:spPr>
        <p:txBody>
          <a:bodyPr/>
          <a:lstStyle/>
          <a:p>
            <a:r>
              <a:rPr lang="he-IL" b="1" dirty="0" smtClean="0"/>
              <a:t>הגדרה:</a:t>
            </a:r>
            <a:r>
              <a:rPr lang="he-IL" dirty="0" smtClean="0"/>
              <a:t> עבור גרף דו צדדי לא מכוון                   </a:t>
            </a:r>
            <a:r>
              <a:rPr lang="he-IL" b="1" i="1" dirty="0" smtClean="0"/>
              <a:t>זיווג</a:t>
            </a:r>
            <a:r>
              <a:rPr lang="he-IL" dirty="0" smtClean="0"/>
              <a:t> הינה קבוצת קשתות זרות בקודקודים</a:t>
            </a:r>
          </a:p>
          <a:p>
            <a:pPr>
              <a:buNone/>
            </a:pPr>
            <a:r>
              <a:rPr lang="he-IL" dirty="0" smtClean="0"/>
              <a:t>  גודל הזיווג הינו מספר הקשתות בקבוצה. </a:t>
            </a:r>
            <a:endParaRPr lang="he-IL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lvl="0" algn="ctr">
              <a:defRPr/>
            </a:pPr>
            <a:r>
              <a:rPr lang="he-IL" dirty="0" smtClean="0"/>
              <a:t>תזכורת – זיווגים בגרף דו-צדדי</a:t>
            </a:r>
            <a:endParaRPr lang="he-IL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1475656" y="134076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1115616" y="1556792"/>
          <a:ext cx="2438921" cy="556918"/>
        </p:xfrm>
        <a:graphic>
          <a:graphicData uri="http://schemas.openxmlformats.org/presentationml/2006/ole">
            <p:oleObj spid="_x0000_s226321" name="Equation" r:id="rId3" imgW="888840" imgH="203040" progId="Equation.3">
              <p:embed/>
            </p:oleObj>
          </a:graphicData>
        </a:graphic>
      </p:graphicFrame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2</a:t>
            </a:fld>
            <a:endParaRPr lang="he-IL"/>
          </a:p>
        </p:txBody>
      </p:sp>
      <p:graphicFrame>
        <p:nvGraphicFramePr>
          <p:cNvPr id="226333" name="Object 29"/>
          <p:cNvGraphicFramePr>
            <a:graphicFrameLocks noChangeAspect="1"/>
          </p:cNvGraphicFramePr>
          <p:nvPr/>
        </p:nvGraphicFramePr>
        <p:xfrm>
          <a:off x="1619672" y="2060848"/>
          <a:ext cx="1148779" cy="432048"/>
        </p:xfrm>
        <a:graphic>
          <a:graphicData uri="http://schemas.openxmlformats.org/presentationml/2006/ole">
            <p:oleObj spid="_x0000_s226333" name="Equation" r:id="rId4" imgW="508000" imgH="190500" progId="Equation.3">
              <p:embed/>
            </p:oleObj>
          </a:graphicData>
        </a:graphic>
      </p:graphicFrame>
      <p:cxnSp>
        <p:nvCxnSpPr>
          <p:cNvPr id="37" name="Straight Connector 4"/>
          <p:cNvCxnSpPr>
            <a:stCxn id="48" idx="3"/>
            <a:endCxn id="49" idx="7"/>
          </p:cNvCxnSpPr>
          <p:nvPr/>
        </p:nvCxnSpPr>
        <p:spPr>
          <a:xfrm flipH="1">
            <a:off x="2949170" y="4331201"/>
            <a:ext cx="1397538" cy="137364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6"/>
          <p:cNvCxnSpPr>
            <a:stCxn id="45" idx="4"/>
            <a:endCxn id="47" idx="0"/>
          </p:cNvCxnSpPr>
          <p:nvPr/>
        </p:nvCxnSpPr>
        <p:spPr>
          <a:xfrm>
            <a:off x="6024203" y="4374803"/>
            <a:ext cx="0" cy="128644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Straight Connector 9"/>
          <p:cNvCxnSpPr>
            <a:stCxn id="48" idx="4"/>
            <a:endCxn id="46" idx="0"/>
          </p:cNvCxnSpPr>
          <p:nvPr/>
        </p:nvCxnSpPr>
        <p:spPr>
          <a:xfrm>
            <a:off x="4440027" y="4374803"/>
            <a:ext cx="24086" cy="127189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21"/>
          <p:cNvCxnSpPr>
            <a:stCxn id="45" idx="3"/>
            <a:endCxn id="46" idx="7"/>
          </p:cNvCxnSpPr>
          <p:nvPr/>
        </p:nvCxnSpPr>
        <p:spPr>
          <a:xfrm flipH="1">
            <a:off x="4557432" y="4331201"/>
            <a:ext cx="1373452" cy="135910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5" name="Oval 3"/>
          <p:cNvSpPr>
            <a:spLocks noChangeArrowheads="1"/>
          </p:cNvSpPr>
          <p:nvPr/>
        </p:nvSpPr>
        <p:spPr bwMode="auto">
          <a:xfrm>
            <a:off x="5892230" y="4077072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46" name="Oval 3"/>
          <p:cNvSpPr>
            <a:spLocks noChangeArrowheads="1"/>
          </p:cNvSpPr>
          <p:nvPr/>
        </p:nvSpPr>
        <p:spPr bwMode="auto">
          <a:xfrm>
            <a:off x="4332140" y="5646700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47" name="Oval 3"/>
          <p:cNvSpPr>
            <a:spLocks noChangeArrowheads="1"/>
          </p:cNvSpPr>
          <p:nvPr/>
        </p:nvSpPr>
        <p:spPr bwMode="auto">
          <a:xfrm>
            <a:off x="5892230" y="5661248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 rtl="0">
              <a:defRPr/>
            </a:pPr>
            <a:endParaRPr lang="he-IL"/>
          </a:p>
        </p:txBody>
      </p:sp>
      <p:sp>
        <p:nvSpPr>
          <p:cNvPr id="48" name="Oval 3"/>
          <p:cNvSpPr>
            <a:spLocks noChangeArrowheads="1"/>
          </p:cNvSpPr>
          <p:nvPr/>
        </p:nvSpPr>
        <p:spPr bwMode="auto">
          <a:xfrm>
            <a:off x="4308054" y="4077072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l" rtl="0">
              <a:defRPr/>
            </a:pPr>
            <a:endParaRPr lang="he-IL"/>
          </a:p>
        </p:txBody>
      </p:sp>
      <p:sp>
        <p:nvSpPr>
          <p:cNvPr id="49" name="Oval 3"/>
          <p:cNvSpPr>
            <a:spLocks noChangeArrowheads="1"/>
          </p:cNvSpPr>
          <p:nvPr/>
        </p:nvSpPr>
        <p:spPr bwMode="auto">
          <a:xfrm>
            <a:off x="2723878" y="5661248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 rtl="0">
              <a:defRPr/>
            </a:pPr>
            <a:endParaRPr lang="he-IL"/>
          </a:p>
        </p:txBody>
      </p:sp>
      <p:sp>
        <p:nvSpPr>
          <p:cNvPr id="50" name="Oval 3"/>
          <p:cNvSpPr>
            <a:spLocks noChangeArrowheads="1"/>
          </p:cNvSpPr>
          <p:nvPr/>
        </p:nvSpPr>
        <p:spPr bwMode="auto">
          <a:xfrm>
            <a:off x="7380312" y="5661248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 rtl="0">
              <a:defRPr/>
            </a:pPr>
            <a:endParaRPr lang="he-IL"/>
          </a:p>
        </p:txBody>
      </p:sp>
      <p:cxnSp>
        <p:nvCxnSpPr>
          <p:cNvPr id="51" name="Straight Connector 4"/>
          <p:cNvCxnSpPr>
            <a:stCxn id="50" idx="1"/>
            <a:endCxn id="45" idx="5"/>
          </p:cNvCxnSpPr>
          <p:nvPr/>
        </p:nvCxnSpPr>
        <p:spPr>
          <a:xfrm flipH="1" flipV="1">
            <a:off x="6117522" y="4331201"/>
            <a:ext cx="1301444" cy="137364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3" name="Oval 3"/>
          <p:cNvSpPr>
            <a:spLocks noChangeArrowheads="1"/>
          </p:cNvSpPr>
          <p:nvPr/>
        </p:nvSpPr>
        <p:spPr bwMode="auto">
          <a:xfrm>
            <a:off x="2699792" y="4077072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l" rtl="0">
              <a:defRPr/>
            </a:pPr>
            <a:endParaRPr lang="he-IL"/>
          </a:p>
        </p:txBody>
      </p:sp>
      <p:cxnSp>
        <p:nvCxnSpPr>
          <p:cNvPr id="54" name="Straight Connector 21"/>
          <p:cNvCxnSpPr>
            <a:stCxn id="49" idx="0"/>
            <a:endCxn id="53" idx="4"/>
          </p:cNvCxnSpPr>
          <p:nvPr/>
        </p:nvCxnSpPr>
        <p:spPr>
          <a:xfrm flipH="1" flipV="1">
            <a:off x="2831765" y="4374803"/>
            <a:ext cx="24086" cy="128644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226334" name="Object 8"/>
          <p:cNvGraphicFramePr>
            <a:graphicFrameLocks noChangeAspect="1"/>
          </p:cNvGraphicFramePr>
          <p:nvPr/>
        </p:nvGraphicFramePr>
        <p:xfrm>
          <a:off x="2123728" y="3933056"/>
          <a:ext cx="452437" cy="485775"/>
        </p:xfrm>
        <a:graphic>
          <a:graphicData uri="http://schemas.openxmlformats.org/presentationml/2006/ole">
            <p:oleObj spid="_x0000_s226334" name="Equation" r:id="rId5" imgW="164880" imgH="177480" progId="Equation.3">
              <p:embed/>
            </p:oleObj>
          </a:graphicData>
        </a:graphic>
      </p:graphicFrame>
      <p:graphicFrame>
        <p:nvGraphicFramePr>
          <p:cNvPr id="226335" name="Object 8"/>
          <p:cNvGraphicFramePr>
            <a:graphicFrameLocks noChangeAspect="1"/>
          </p:cNvGraphicFramePr>
          <p:nvPr/>
        </p:nvGraphicFramePr>
        <p:xfrm>
          <a:off x="2123728" y="5607521"/>
          <a:ext cx="487363" cy="485775"/>
        </p:xfrm>
        <a:graphic>
          <a:graphicData uri="http://schemas.openxmlformats.org/presentationml/2006/ole">
            <p:oleObj spid="_x0000_s226335" name="Equation" r:id="rId6" imgW="17748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שאלה 3:</a:t>
            </a: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פתרון</a:t>
            </a: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20</a:t>
            </a:fld>
            <a:endParaRPr lang="he-IL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611188" y="1447800"/>
            <a:ext cx="8323262" cy="2052638"/>
          </a:xfrm>
        </p:spPr>
        <p:txBody>
          <a:bodyPr/>
          <a:lstStyle/>
          <a:p>
            <a:r>
              <a:rPr lang="he-IL" dirty="0" smtClean="0"/>
              <a:t>נבנה רשת זרימה:</a:t>
            </a:r>
          </a:p>
        </p:txBody>
      </p:sp>
      <p:cxnSp>
        <p:nvCxnSpPr>
          <p:cNvPr id="36" name="Straight Connector 14"/>
          <p:cNvCxnSpPr>
            <a:stCxn id="42" idx="7"/>
            <a:endCxn id="47" idx="2"/>
          </p:cNvCxnSpPr>
          <p:nvPr/>
        </p:nvCxnSpPr>
        <p:spPr>
          <a:xfrm flipV="1">
            <a:off x="3374615" y="2014386"/>
            <a:ext cx="1902957" cy="2743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9"/>
          <p:cNvCxnSpPr>
            <a:stCxn id="42" idx="6"/>
            <a:endCxn id="49" idx="1"/>
          </p:cNvCxnSpPr>
          <p:nvPr/>
        </p:nvCxnSpPr>
        <p:spPr>
          <a:xfrm>
            <a:off x="3405364" y="2357689"/>
            <a:ext cx="1902957" cy="7398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21"/>
          <p:cNvCxnSpPr>
            <a:stCxn id="43" idx="7"/>
            <a:endCxn id="47" idx="3"/>
          </p:cNvCxnSpPr>
          <p:nvPr/>
        </p:nvCxnSpPr>
        <p:spPr>
          <a:xfrm flipV="1">
            <a:off x="3374615" y="2083366"/>
            <a:ext cx="1933706" cy="8190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44" idx="7"/>
            <a:endCxn id="48" idx="3"/>
          </p:cNvCxnSpPr>
          <p:nvPr/>
        </p:nvCxnSpPr>
        <p:spPr>
          <a:xfrm flipV="1">
            <a:off x="3368558" y="2659430"/>
            <a:ext cx="1939763" cy="89106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5"/>
          <p:cNvCxnSpPr>
            <a:stCxn id="45" idx="6"/>
            <a:endCxn id="71" idx="2"/>
          </p:cNvCxnSpPr>
          <p:nvPr/>
        </p:nvCxnSpPr>
        <p:spPr>
          <a:xfrm flipV="1">
            <a:off x="3405364" y="4246634"/>
            <a:ext cx="1872208" cy="209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2"/>
          <p:cNvCxnSpPr>
            <a:stCxn id="50" idx="2"/>
            <a:endCxn id="45" idx="7"/>
          </p:cNvCxnSpPr>
          <p:nvPr/>
        </p:nvCxnSpPr>
        <p:spPr>
          <a:xfrm flipH="1">
            <a:off x="3374615" y="3742578"/>
            <a:ext cx="1902957" cy="455992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/>
          <p:cNvSpPr>
            <a:spLocks noChangeArrowheads="1"/>
          </p:cNvSpPr>
          <p:nvPr/>
        </p:nvSpPr>
        <p:spPr bwMode="auto">
          <a:xfrm>
            <a:off x="3195397" y="2260135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43" name="Oval 3"/>
          <p:cNvSpPr>
            <a:spLocks noChangeArrowheads="1"/>
          </p:cNvSpPr>
          <p:nvPr/>
        </p:nvSpPr>
        <p:spPr bwMode="auto">
          <a:xfrm>
            <a:off x="3195397" y="2873853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44" name="Oval 3"/>
          <p:cNvSpPr>
            <a:spLocks noChangeArrowheads="1"/>
          </p:cNvSpPr>
          <p:nvPr/>
        </p:nvSpPr>
        <p:spPr bwMode="auto">
          <a:xfrm>
            <a:off x="3189340" y="3521925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45" name="Oval 3"/>
          <p:cNvSpPr>
            <a:spLocks noChangeArrowheads="1"/>
          </p:cNvSpPr>
          <p:nvPr/>
        </p:nvSpPr>
        <p:spPr bwMode="auto">
          <a:xfrm>
            <a:off x="3195397" y="4169997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47" name="Oval 3"/>
          <p:cNvSpPr>
            <a:spLocks noChangeArrowheads="1"/>
          </p:cNvSpPr>
          <p:nvPr/>
        </p:nvSpPr>
        <p:spPr bwMode="auto">
          <a:xfrm>
            <a:off x="5277572" y="1916832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48" name="Oval 3"/>
          <p:cNvSpPr>
            <a:spLocks noChangeArrowheads="1"/>
          </p:cNvSpPr>
          <p:nvPr/>
        </p:nvSpPr>
        <p:spPr bwMode="auto">
          <a:xfrm>
            <a:off x="5277572" y="2492896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49" name="Oval 3"/>
          <p:cNvSpPr>
            <a:spLocks noChangeArrowheads="1"/>
          </p:cNvSpPr>
          <p:nvPr/>
        </p:nvSpPr>
        <p:spPr bwMode="auto">
          <a:xfrm>
            <a:off x="5277572" y="3068960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50" name="Oval 3"/>
          <p:cNvSpPr>
            <a:spLocks noChangeArrowheads="1"/>
          </p:cNvSpPr>
          <p:nvPr/>
        </p:nvSpPr>
        <p:spPr bwMode="auto">
          <a:xfrm>
            <a:off x="5277572" y="3645024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cxnSp>
        <p:nvCxnSpPr>
          <p:cNvPr id="51" name="Straight Connector 14"/>
          <p:cNvCxnSpPr>
            <a:stCxn id="47" idx="6"/>
            <a:endCxn id="60" idx="1"/>
          </p:cNvCxnSpPr>
          <p:nvPr/>
        </p:nvCxnSpPr>
        <p:spPr>
          <a:xfrm>
            <a:off x="5487539" y="2014386"/>
            <a:ext cx="1249886" cy="113474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Straight Connector 14"/>
          <p:cNvCxnSpPr>
            <a:stCxn id="48" idx="6"/>
            <a:endCxn id="60" idx="2"/>
          </p:cNvCxnSpPr>
          <p:nvPr/>
        </p:nvCxnSpPr>
        <p:spPr>
          <a:xfrm>
            <a:off x="5487539" y="2590450"/>
            <a:ext cx="1219137" cy="62765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14"/>
          <p:cNvCxnSpPr>
            <a:stCxn id="49" idx="6"/>
            <a:endCxn id="60" idx="2"/>
          </p:cNvCxnSpPr>
          <p:nvPr/>
        </p:nvCxnSpPr>
        <p:spPr>
          <a:xfrm>
            <a:off x="5487539" y="3166514"/>
            <a:ext cx="1219137" cy="5159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14"/>
          <p:cNvCxnSpPr>
            <a:stCxn id="50" idx="7"/>
          </p:cNvCxnSpPr>
          <p:nvPr/>
        </p:nvCxnSpPr>
        <p:spPr>
          <a:xfrm flipV="1">
            <a:off x="5456790" y="3264067"/>
            <a:ext cx="1227952" cy="40953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Straight Connector 14"/>
          <p:cNvCxnSpPr>
            <a:stCxn id="59" idx="0"/>
            <a:endCxn id="42" idx="2"/>
          </p:cNvCxnSpPr>
          <p:nvPr/>
        </p:nvCxnSpPr>
        <p:spPr>
          <a:xfrm flipV="1">
            <a:off x="1863049" y="2357689"/>
            <a:ext cx="1332348" cy="87620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14"/>
          <p:cNvCxnSpPr>
            <a:stCxn id="59" idx="7"/>
            <a:endCxn id="43" idx="2"/>
          </p:cNvCxnSpPr>
          <p:nvPr/>
        </p:nvCxnSpPr>
        <p:spPr>
          <a:xfrm flipV="1">
            <a:off x="1937283" y="2971407"/>
            <a:ext cx="1258114" cy="29105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14"/>
          <p:cNvCxnSpPr>
            <a:stCxn id="59" idx="6"/>
            <a:endCxn id="44" idx="2"/>
          </p:cNvCxnSpPr>
          <p:nvPr/>
        </p:nvCxnSpPr>
        <p:spPr>
          <a:xfrm>
            <a:off x="1968032" y="3331447"/>
            <a:ext cx="1221308" cy="28803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14"/>
          <p:cNvCxnSpPr>
            <a:stCxn id="59" idx="5"/>
            <a:endCxn id="45" idx="2"/>
          </p:cNvCxnSpPr>
          <p:nvPr/>
        </p:nvCxnSpPr>
        <p:spPr>
          <a:xfrm>
            <a:off x="1937283" y="3400427"/>
            <a:ext cx="1258114" cy="8671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Oval 3"/>
          <p:cNvSpPr>
            <a:spLocks noChangeArrowheads="1"/>
          </p:cNvSpPr>
          <p:nvPr/>
        </p:nvSpPr>
        <p:spPr bwMode="auto">
          <a:xfrm>
            <a:off x="1758065" y="3233893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60" name="Oval 3"/>
          <p:cNvSpPr>
            <a:spLocks noChangeArrowheads="1"/>
          </p:cNvSpPr>
          <p:nvPr/>
        </p:nvSpPr>
        <p:spPr bwMode="auto">
          <a:xfrm>
            <a:off x="6706676" y="3120555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graphicFrame>
        <p:nvGraphicFramePr>
          <p:cNvPr id="61" name="Object 3"/>
          <p:cNvGraphicFramePr>
            <a:graphicFrameLocks noChangeAspect="1"/>
          </p:cNvGraphicFramePr>
          <p:nvPr/>
        </p:nvGraphicFramePr>
        <p:xfrm>
          <a:off x="1428158" y="3059577"/>
          <a:ext cx="280746" cy="331684"/>
        </p:xfrm>
        <a:graphic>
          <a:graphicData uri="http://schemas.openxmlformats.org/presentationml/2006/ole">
            <p:oleObj spid="_x0000_s325634" name="Equation" r:id="rId3" imgW="114120" imgH="139680" progId="Equation.3">
              <p:embed/>
            </p:oleObj>
          </a:graphicData>
        </a:graphic>
      </p:graphicFrame>
      <p:graphicFrame>
        <p:nvGraphicFramePr>
          <p:cNvPr id="62" name="Object 3"/>
          <p:cNvGraphicFramePr>
            <a:graphicFrameLocks noChangeAspect="1"/>
          </p:cNvGraphicFramePr>
          <p:nvPr/>
        </p:nvGraphicFramePr>
        <p:xfrm>
          <a:off x="6970602" y="3059577"/>
          <a:ext cx="218196" cy="362736"/>
        </p:xfrm>
        <a:graphic>
          <a:graphicData uri="http://schemas.openxmlformats.org/presentationml/2006/ole">
            <p:oleObj spid="_x0000_s325635" name="Equation" r:id="rId4" imgW="88560" imgH="152280" progId="Equation.3">
              <p:embed/>
            </p:oleObj>
          </a:graphicData>
        </a:graphic>
      </p:graphicFrame>
      <p:graphicFrame>
        <p:nvGraphicFramePr>
          <p:cNvPr id="68" name="Object 2"/>
          <p:cNvGraphicFramePr>
            <a:graphicFrameLocks noChangeAspect="1"/>
          </p:cNvGraphicFramePr>
          <p:nvPr/>
        </p:nvGraphicFramePr>
        <p:xfrm>
          <a:off x="3131297" y="1844824"/>
          <a:ext cx="346075" cy="373062"/>
        </p:xfrm>
        <a:graphic>
          <a:graphicData uri="http://schemas.openxmlformats.org/presentationml/2006/ole">
            <p:oleObj spid="_x0000_s325636" name="Equation" r:id="rId5" imgW="164880" imgH="177480" progId="Equation.3">
              <p:embed/>
            </p:oleObj>
          </a:graphicData>
        </a:graphic>
      </p:graphicFrame>
      <p:graphicFrame>
        <p:nvGraphicFramePr>
          <p:cNvPr id="69" name="Object 2"/>
          <p:cNvGraphicFramePr>
            <a:graphicFrameLocks noChangeAspect="1"/>
          </p:cNvGraphicFramePr>
          <p:nvPr/>
        </p:nvGraphicFramePr>
        <p:xfrm>
          <a:off x="5220072" y="1484784"/>
          <a:ext cx="371475" cy="374650"/>
        </p:xfrm>
        <a:graphic>
          <a:graphicData uri="http://schemas.openxmlformats.org/presentationml/2006/ole">
            <p:oleObj spid="_x0000_s325637" name="Equation" r:id="rId6" imgW="177480" imgH="177480" progId="Equation.3">
              <p:embed/>
            </p:oleObj>
          </a:graphicData>
        </a:graphic>
      </p:graphicFrame>
      <p:sp>
        <p:nvSpPr>
          <p:cNvPr id="71" name="Oval 3"/>
          <p:cNvSpPr>
            <a:spLocks noChangeArrowheads="1"/>
          </p:cNvSpPr>
          <p:nvPr/>
        </p:nvSpPr>
        <p:spPr bwMode="auto">
          <a:xfrm>
            <a:off x="5277572" y="4149080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76" name="Oval 3"/>
          <p:cNvSpPr>
            <a:spLocks noChangeArrowheads="1"/>
          </p:cNvSpPr>
          <p:nvPr/>
        </p:nvSpPr>
        <p:spPr bwMode="auto">
          <a:xfrm>
            <a:off x="5277572" y="4653136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cxnSp>
        <p:nvCxnSpPr>
          <p:cNvPr id="105" name="Straight Connector 14"/>
          <p:cNvCxnSpPr>
            <a:stCxn id="42" idx="5"/>
            <a:endCxn id="50" idx="1"/>
          </p:cNvCxnSpPr>
          <p:nvPr/>
        </p:nvCxnSpPr>
        <p:spPr>
          <a:xfrm>
            <a:off x="3374615" y="2426669"/>
            <a:ext cx="1933706" cy="124692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23"/>
          <p:cNvCxnSpPr>
            <a:stCxn id="44" idx="6"/>
            <a:endCxn id="49" idx="2"/>
          </p:cNvCxnSpPr>
          <p:nvPr/>
        </p:nvCxnSpPr>
        <p:spPr>
          <a:xfrm flipV="1">
            <a:off x="3399307" y="3166514"/>
            <a:ext cx="1878265" cy="4529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23"/>
          <p:cNvCxnSpPr>
            <a:stCxn id="44" idx="5"/>
            <a:endCxn id="76" idx="1"/>
          </p:cNvCxnSpPr>
          <p:nvPr/>
        </p:nvCxnSpPr>
        <p:spPr>
          <a:xfrm>
            <a:off x="3368558" y="3688459"/>
            <a:ext cx="1939763" cy="99325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32"/>
          <p:cNvCxnSpPr>
            <a:stCxn id="76" idx="2"/>
            <a:endCxn id="45" idx="5"/>
          </p:cNvCxnSpPr>
          <p:nvPr/>
        </p:nvCxnSpPr>
        <p:spPr>
          <a:xfrm flipH="1" flipV="1">
            <a:off x="3374615" y="4336531"/>
            <a:ext cx="1902957" cy="414159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4"/>
          <p:cNvCxnSpPr>
            <a:stCxn id="71" idx="6"/>
            <a:endCxn id="60" idx="3"/>
          </p:cNvCxnSpPr>
          <p:nvPr/>
        </p:nvCxnSpPr>
        <p:spPr>
          <a:xfrm flipV="1">
            <a:off x="5487539" y="3287089"/>
            <a:ext cx="1249886" cy="95954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Straight Connector 14"/>
          <p:cNvCxnSpPr>
            <a:stCxn id="76" idx="6"/>
            <a:endCxn id="60" idx="4"/>
          </p:cNvCxnSpPr>
          <p:nvPr/>
        </p:nvCxnSpPr>
        <p:spPr>
          <a:xfrm flipV="1">
            <a:off x="5487539" y="3315662"/>
            <a:ext cx="1324121" cy="143502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" name="Straight Connector 21"/>
          <p:cNvCxnSpPr>
            <a:stCxn id="43" idx="6"/>
            <a:endCxn id="48" idx="2"/>
          </p:cNvCxnSpPr>
          <p:nvPr/>
        </p:nvCxnSpPr>
        <p:spPr>
          <a:xfrm flipV="1">
            <a:off x="3405364" y="2590450"/>
            <a:ext cx="1872208" cy="38095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21"/>
          <p:cNvCxnSpPr>
            <a:stCxn id="43" idx="5"/>
            <a:endCxn id="71" idx="1"/>
          </p:cNvCxnSpPr>
          <p:nvPr/>
        </p:nvCxnSpPr>
        <p:spPr>
          <a:xfrm>
            <a:off x="3374615" y="3040387"/>
            <a:ext cx="1933706" cy="113726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79512" y="4869160"/>
            <a:ext cx="2424931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>
              <a:defRPr/>
            </a:pPr>
            <a:r>
              <a:rPr lang="he-IL" sz="2200" dirty="0" smtClean="0">
                <a:solidFill>
                  <a:schemeClr val="accent2"/>
                </a:solidFill>
                <a:cs typeface="+mn-cs"/>
              </a:rPr>
              <a:t>קודקוד </a:t>
            </a:r>
            <a:r>
              <a:rPr lang="he-IL" sz="2200" dirty="0">
                <a:solidFill>
                  <a:schemeClr val="accent2"/>
                </a:solidFill>
                <a:cs typeface="+mn-cs"/>
              </a:rPr>
              <a:t>עבור כל קודקוד של הגרף המקורי.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300192" y="4941168"/>
            <a:ext cx="2232248" cy="7694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>
              <a:defRPr/>
            </a:pPr>
            <a:r>
              <a:rPr lang="he-IL" sz="2200" dirty="0" smtClean="0">
                <a:solidFill>
                  <a:schemeClr val="accent6"/>
                </a:solidFill>
                <a:cs typeface="+mn-cs"/>
              </a:rPr>
              <a:t>קודקוד </a:t>
            </a:r>
            <a:r>
              <a:rPr lang="he-IL" sz="2200" dirty="0">
                <a:solidFill>
                  <a:schemeClr val="accent6"/>
                </a:solidFill>
                <a:cs typeface="+mn-cs"/>
              </a:rPr>
              <a:t>עבור כל קשת של הגרף המקורי.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203848" y="5373216"/>
            <a:ext cx="2356297" cy="11079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>
              <a:defRPr/>
            </a:pPr>
            <a:r>
              <a:rPr lang="he-IL" sz="2200" dirty="0" smtClean="0">
                <a:solidFill>
                  <a:schemeClr val="accent3"/>
                </a:solidFill>
                <a:cs typeface="+mn-cs"/>
              </a:rPr>
              <a:t>קשת </a:t>
            </a:r>
            <a:r>
              <a:rPr lang="he-IL" sz="2200" dirty="0">
                <a:solidFill>
                  <a:schemeClr val="accent3"/>
                </a:solidFill>
                <a:cs typeface="+mn-cs"/>
              </a:rPr>
              <a:t>עבור כל זוג קשת/קודקוד שסמוכים זה לזה בגרף המקורי.</a:t>
            </a:r>
          </a:p>
        </p:txBody>
      </p:sp>
      <p:cxnSp>
        <p:nvCxnSpPr>
          <p:cNvPr id="123" name="Straight Arrow Connector 122"/>
          <p:cNvCxnSpPr/>
          <p:nvPr/>
        </p:nvCxnSpPr>
        <p:spPr>
          <a:xfrm flipH="1">
            <a:off x="2627784" y="4437112"/>
            <a:ext cx="504056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5652120" y="4725144"/>
            <a:ext cx="648072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121" idx="0"/>
          </p:cNvCxnSpPr>
          <p:nvPr/>
        </p:nvCxnSpPr>
        <p:spPr>
          <a:xfrm>
            <a:off x="4283968" y="4653136"/>
            <a:ext cx="98029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0" grpId="0" animBg="1"/>
      <p:bldP spid="1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שאלה 3:</a:t>
            </a: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דוגמא</a:t>
            </a: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21</a:t>
            </a:fld>
            <a:endParaRPr lang="he-IL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611188" y="1447800"/>
            <a:ext cx="8323262" cy="2052638"/>
          </a:xfrm>
        </p:spPr>
        <p:txBody>
          <a:bodyPr/>
          <a:lstStyle/>
          <a:p>
            <a:r>
              <a:rPr lang="he-IL" dirty="0" smtClean="0"/>
              <a:t>נבנה רשת זרימה:</a:t>
            </a:r>
          </a:p>
        </p:txBody>
      </p:sp>
      <p:cxnSp>
        <p:nvCxnSpPr>
          <p:cNvPr id="63" name="Straight Connector 14"/>
          <p:cNvCxnSpPr>
            <a:stCxn id="72" idx="7"/>
            <a:endCxn id="77" idx="2"/>
          </p:cNvCxnSpPr>
          <p:nvPr/>
        </p:nvCxnSpPr>
        <p:spPr>
          <a:xfrm flipV="1">
            <a:off x="4574241" y="3547471"/>
            <a:ext cx="1902957" cy="2743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19"/>
          <p:cNvCxnSpPr>
            <a:stCxn id="72" idx="6"/>
            <a:endCxn id="79" idx="1"/>
          </p:cNvCxnSpPr>
          <p:nvPr/>
        </p:nvCxnSpPr>
        <p:spPr>
          <a:xfrm>
            <a:off x="4604990" y="3890774"/>
            <a:ext cx="1902957" cy="7398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21"/>
          <p:cNvCxnSpPr>
            <a:stCxn id="73" idx="7"/>
            <a:endCxn id="77" idx="3"/>
          </p:cNvCxnSpPr>
          <p:nvPr/>
        </p:nvCxnSpPr>
        <p:spPr>
          <a:xfrm flipV="1">
            <a:off x="4574241" y="3616451"/>
            <a:ext cx="1933706" cy="8190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23"/>
          <p:cNvCxnSpPr>
            <a:stCxn id="74" idx="7"/>
            <a:endCxn id="78" idx="3"/>
          </p:cNvCxnSpPr>
          <p:nvPr/>
        </p:nvCxnSpPr>
        <p:spPr>
          <a:xfrm flipV="1">
            <a:off x="4568184" y="4192515"/>
            <a:ext cx="1939763" cy="89106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25"/>
          <p:cNvCxnSpPr>
            <a:stCxn id="75" idx="6"/>
            <a:endCxn id="110" idx="2"/>
          </p:cNvCxnSpPr>
          <p:nvPr/>
        </p:nvCxnSpPr>
        <p:spPr>
          <a:xfrm flipV="1">
            <a:off x="4604990" y="5779719"/>
            <a:ext cx="1872208" cy="209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32"/>
          <p:cNvCxnSpPr>
            <a:stCxn id="81" idx="2"/>
            <a:endCxn id="75" idx="7"/>
          </p:cNvCxnSpPr>
          <p:nvPr/>
        </p:nvCxnSpPr>
        <p:spPr>
          <a:xfrm flipH="1">
            <a:off x="4574241" y="5275663"/>
            <a:ext cx="1902957" cy="455992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3"/>
          <p:cNvSpPr>
            <a:spLocks noChangeArrowheads="1"/>
          </p:cNvSpPr>
          <p:nvPr/>
        </p:nvSpPr>
        <p:spPr bwMode="auto">
          <a:xfrm>
            <a:off x="4395023" y="3793220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73" name="Oval 3"/>
          <p:cNvSpPr>
            <a:spLocks noChangeArrowheads="1"/>
          </p:cNvSpPr>
          <p:nvPr/>
        </p:nvSpPr>
        <p:spPr bwMode="auto">
          <a:xfrm>
            <a:off x="4395023" y="4406938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74" name="Oval 3"/>
          <p:cNvSpPr>
            <a:spLocks noChangeArrowheads="1"/>
          </p:cNvSpPr>
          <p:nvPr/>
        </p:nvSpPr>
        <p:spPr bwMode="auto">
          <a:xfrm>
            <a:off x="4388966" y="5055010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75" name="Oval 3"/>
          <p:cNvSpPr>
            <a:spLocks noChangeArrowheads="1"/>
          </p:cNvSpPr>
          <p:nvPr/>
        </p:nvSpPr>
        <p:spPr bwMode="auto">
          <a:xfrm>
            <a:off x="4395023" y="5703082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77" name="Oval 3"/>
          <p:cNvSpPr>
            <a:spLocks noChangeArrowheads="1"/>
          </p:cNvSpPr>
          <p:nvPr/>
        </p:nvSpPr>
        <p:spPr bwMode="auto">
          <a:xfrm>
            <a:off x="6477198" y="3449917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78" name="Oval 3"/>
          <p:cNvSpPr>
            <a:spLocks noChangeArrowheads="1"/>
          </p:cNvSpPr>
          <p:nvPr/>
        </p:nvSpPr>
        <p:spPr bwMode="auto">
          <a:xfrm>
            <a:off x="6477198" y="4025981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79" name="Oval 3"/>
          <p:cNvSpPr>
            <a:spLocks noChangeArrowheads="1"/>
          </p:cNvSpPr>
          <p:nvPr/>
        </p:nvSpPr>
        <p:spPr bwMode="auto">
          <a:xfrm>
            <a:off x="6477198" y="4602045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81" name="Oval 3"/>
          <p:cNvSpPr>
            <a:spLocks noChangeArrowheads="1"/>
          </p:cNvSpPr>
          <p:nvPr/>
        </p:nvSpPr>
        <p:spPr bwMode="auto">
          <a:xfrm>
            <a:off x="6477198" y="5178109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cxnSp>
        <p:nvCxnSpPr>
          <p:cNvPr id="82" name="Straight Connector 14"/>
          <p:cNvCxnSpPr>
            <a:stCxn id="77" idx="6"/>
            <a:endCxn id="92" idx="1"/>
          </p:cNvCxnSpPr>
          <p:nvPr/>
        </p:nvCxnSpPr>
        <p:spPr>
          <a:xfrm>
            <a:off x="6687165" y="3547471"/>
            <a:ext cx="1249886" cy="113474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3" name="Straight Connector 14"/>
          <p:cNvCxnSpPr>
            <a:stCxn id="78" idx="6"/>
            <a:endCxn id="92" idx="2"/>
          </p:cNvCxnSpPr>
          <p:nvPr/>
        </p:nvCxnSpPr>
        <p:spPr>
          <a:xfrm>
            <a:off x="6687165" y="4123535"/>
            <a:ext cx="1219137" cy="62765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4" name="Straight Connector 14"/>
          <p:cNvCxnSpPr>
            <a:stCxn id="79" idx="6"/>
            <a:endCxn id="92" idx="2"/>
          </p:cNvCxnSpPr>
          <p:nvPr/>
        </p:nvCxnSpPr>
        <p:spPr>
          <a:xfrm>
            <a:off x="6687165" y="4699599"/>
            <a:ext cx="1219137" cy="5159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Straight Connector 14"/>
          <p:cNvCxnSpPr>
            <a:stCxn id="81" idx="7"/>
          </p:cNvCxnSpPr>
          <p:nvPr/>
        </p:nvCxnSpPr>
        <p:spPr>
          <a:xfrm flipV="1">
            <a:off x="6656416" y="4797152"/>
            <a:ext cx="1227952" cy="40953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6" name="Straight Connector 14"/>
          <p:cNvCxnSpPr>
            <a:stCxn id="91" idx="0"/>
            <a:endCxn id="72" idx="2"/>
          </p:cNvCxnSpPr>
          <p:nvPr/>
        </p:nvCxnSpPr>
        <p:spPr>
          <a:xfrm flipV="1">
            <a:off x="3062675" y="3890774"/>
            <a:ext cx="1332348" cy="87620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14"/>
          <p:cNvCxnSpPr>
            <a:stCxn id="91" idx="7"/>
            <a:endCxn id="73" idx="2"/>
          </p:cNvCxnSpPr>
          <p:nvPr/>
        </p:nvCxnSpPr>
        <p:spPr>
          <a:xfrm flipV="1">
            <a:off x="3136909" y="4504492"/>
            <a:ext cx="1258114" cy="29105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14"/>
          <p:cNvCxnSpPr>
            <a:stCxn id="91" idx="6"/>
            <a:endCxn id="74" idx="2"/>
          </p:cNvCxnSpPr>
          <p:nvPr/>
        </p:nvCxnSpPr>
        <p:spPr>
          <a:xfrm>
            <a:off x="3167658" y="4864532"/>
            <a:ext cx="1221308" cy="28803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14"/>
          <p:cNvCxnSpPr>
            <a:stCxn id="91" idx="5"/>
            <a:endCxn id="75" idx="2"/>
          </p:cNvCxnSpPr>
          <p:nvPr/>
        </p:nvCxnSpPr>
        <p:spPr>
          <a:xfrm>
            <a:off x="3136909" y="4933512"/>
            <a:ext cx="1258114" cy="8671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Oval 3"/>
          <p:cNvSpPr>
            <a:spLocks noChangeArrowheads="1"/>
          </p:cNvSpPr>
          <p:nvPr/>
        </p:nvSpPr>
        <p:spPr bwMode="auto">
          <a:xfrm>
            <a:off x="2957691" y="4766978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92" name="Oval 3"/>
          <p:cNvSpPr>
            <a:spLocks noChangeArrowheads="1"/>
          </p:cNvSpPr>
          <p:nvPr/>
        </p:nvSpPr>
        <p:spPr bwMode="auto">
          <a:xfrm>
            <a:off x="7906302" y="4653640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graphicFrame>
        <p:nvGraphicFramePr>
          <p:cNvPr id="93" name="Object 3"/>
          <p:cNvGraphicFramePr>
            <a:graphicFrameLocks noChangeAspect="1"/>
          </p:cNvGraphicFramePr>
          <p:nvPr/>
        </p:nvGraphicFramePr>
        <p:xfrm>
          <a:off x="2627784" y="4592662"/>
          <a:ext cx="280746" cy="331684"/>
        </p:xfrm>
        <a:graphic>
          <a:graphicData uri="http://schemas.openxmlformats.org/presentationml/2006/ole">
            <p:oleObj spid="_x0000_s323586" name="Equation" r:id="rId3" imgW="114120" imgH="139680" progId="Equation.3">
              <p:embed/>
            </p:oleObj>
          </a:graphicData>
        </a:graphic>
      </p:graphicFrame>
      <p:graphicFrame>
        <p:nvGraphicFramePr>
          <p:cNvPr id="94" name="Object 3"/>
          <p:cNvGraphicFramePr>
            <a:graphicFrameLocks noChangeAspect="1"/>
          </p:cNvGraphicFramePr>
          <p:nvPr/>
        </p:nvGraphicFramePr>
        <p:xfrm>
          <a:off x="8170228" y="4592662"/>
          <a:ext cx="218196" cy="362736"/>
        </p:xfrm>
        <a:graphic>
          <a:graphicData uri="http://schemas.openxmlformats.org/presentationml/2006/ole">
            <p:oleObj spid="_x0000_s323587" name="Equation" r:id="rId4" imgW="88560" imgH="152280" progId="Equation.3">
              <p:embed/>
            </p:oleObj>
          </a:graphicData>
        </a:graphic>
      </p:graphicFrame>
      <p:graphicFrame>
        <p:nvGraphicFramePr>
          <p:cNvPr id="95" name="Object 2"/>
          <p:cNvGraphicFramePr>
            <a:graphicFrameLocks noChangeAspect="1"/>
          </p:cNvGraphicFramePr>
          <p:nvPr/>
        </p:nvGraphicFramePr>
        <p:xfrm>
          <a:off x="4330923" y="3212976"/>
          <a:ext cx="346075" cy="373062"/>
        </p:xfrm>
        <a:graphic>
          <a:graphicData uri="http://schemas.openxmlformats.org/presentationml/2006/ole">
            <p:oleObj spid="_x0000_s323588" name="Equation" r:id="rId5" imgW="164880" imgH="177480" progId="Equation.3">
              <p:embed/>
            </p:oleObj>
          </a:graphicData>
        </a:graphic>
      </p:graphicFrame>
      <p:graphicFrame>
        <p:nvGraphicFramePr>
          <p:cNvPr id="96" name="Object 2"/>
          <p:cNvGraphicFramePr>
            <a:graphicFrameLocks noChangeAspect="1"/>
          </p:cNvGraphicFramePr>
          <p:nvPr/>
        </p:nvGraphicFramePr>
        <p:xfrm>
          <a:off x="6405190" y="2931251"/>
          <a:ext cx="371475" cy="374650"/>
        </p:xfrm>
        <a:graphic>
          <a:graphicData uri="http://schemas.openxmlformats.org/presentationml/2006/ole">
            <p:oleObj spid="_x0000_s323589" name="Equation" r:id="rId6" imgW="177480" imgH="177480" progId="Equation.3">
              <p:embed/>
            </p:oleObj>
          </a:graphicData>
        </a:graphic>
      </p:graphicFrame>
      <p:sp>
        <p:nvSpPr>
          <p:cNvPr id="110" name="Oval 3"/>
          <p:cNvSpPr>
            <a:spLocks noChangeArrowheads="1"/>
          </p:cNvSpPr>
          <p:nvPr/>
        </p:nvSpPr>
        <p:spPr bwMode="auto">
          <a:xfrm>
            <a:off x="6477198" y="5682165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114" name="Oval 3"/>
          <p:cNvSpPr>
            <a:spLocks noChangeArrowheads="1"/>
          </p:cNvSpPr>
          <p:nvPr/>
        </p:nvSpPr>
        <p:spPr bwMode="auto">
          <a:xfrm>
            <a:off x="6477198" y="6186221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cxnSp>
        <p:nvCxnSpPr>
          <p:cNvPr id="36" name="Straight Connector 9"/>
          <p:cNvCxnSpPr>
            <a:stCxn id="41" idx="0"/>
            <a:endCxn id="43" idx="4"/>
          </p:cNvCxnSpPr>
          <p:nvPr/>
        </p:nvCxnSpPr>
        <p:spPr>
          <a:xfrm flipH="1" flipV="1">
            <a:off x="887549" y="1998539"/>
            <a:ext cx="24086" cy="127189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21"/>
          <p:cNvCxnSpPr>
            <a:stCxn id="40" idx="2"/>
            <a:endCxn id="43" idx="6"/>
          </p:cNvCxnSpPr>
          <p:nvPr/>
        </p:nvCxnSpPr>
        <p:spPr>
          <a:xfrm flipH="1">
            <a:off x="1019522" y="1849674"/>
            <a:ext cx="132023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23"/>
          <p:cNvCxnSpPr>
            <a:stCxn id="41" idx="6"/>
            <a:endCxn id="42" idx="2"/>
          </p:cNvCxnSpPr>
          <p:nvPr/>
        </p:nvCxnSpPr>
        <p:spPr>
          <a:xfrm>
            <a:off x="1043608" y="3419302"/>
            <a:ext cx="1296144" cy="145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21"/>
          <p:cNvCxnSpPr>
            <a:stCxn id="40" idx="3"/>
            <a:endCxn id="41" idx="7"/>
          </p:cNvCxnSpPr>
          <p:nvPr/>
        </p:nvCxnSpPr>
        <p:spPr>
          <a:xfrm flipH="1">
            <a:off x="1004954" y="1954937"/>
            <a:ext cx="1373452" cy="13591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Oval 3"/>
          <p:cNvSpPr>
            <a:spLocks noChangeArrowheads="1"/>
          </p:cNvSpPr>
          <p:nvPr/>
        </p:nvSpPr>
        <p:spPr bwMode="auto">
          <a:xfrm>
            <a:off x="2339752" y="1700808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41" name="Oval 3"/>
          <p:cNvSpPr>
            <a:spLocks noChangeArrowheads="1"/>
          </p:cNvSpPr>
          <p:nvPr/>
        </p:nvSpPr>
        <p:spPr bwMode="auto">
          <a:xfrm>
            <a:off x="779662" y="3270436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42" name="Oval 3"/>
          <p:cNvSpPr>
            <a:spLocks noChangeArrowheads="1"/>
          </p:cNvSpPr>
          <p:nvPr/>
        </p:nvSpPr>
        <p:spPr bwMode="auto">
          <a:xfrm>
            <a:off x="2339752" y="3284984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 rtl="0">
              <a:defRPr/>
            </a:pPr>
            <a:endParaRPr lang="he-IL"/>
          </a:p>
        </p:txBody>
      </p:sp>
      <p:sp>
        <p:nvSpPr>
          <p:cNvPr id="43" name="Oval 3"/>
          <p:cNvSpPr>
            <a:spLocks noChangeArrowheads="1"/>
          </p:cNvSpPr>
          <p:nvPr/>
        </p:nvSpPr>
        <p:spPr bwMode="auto">
          <a:xfrm>
            <a:off x="755576" y="1700808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 rtl="0">
              <a:defRPr/>
            </a:pPr>
            <a:endParaRPr lang="he-IL"/>
          </a:p>
        </p:txBody>
      </p:sp>
      <p:cxnSp>
        <p:nvCxnSpPr>
          <p:cNvPr id="44" name="Straight Connector 6"/>
          <p:cNvCxnSpPr>
            <a:stCxn id="42" idx="0"/>
            <a:endCxn id="40" idx="4"/>
          </p:cNvCxnSpPr>
          <p:nvPr/>
        </p:nvCxnSpPr>
        <p:spPr>
          <a:xfrm flipV="1">
            <a:off x="2471725" y="1998539"/>
            <a:ext cx="0" cy="12864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21"/>
          <p:cNvCxnSpPr>
            <a:stCxn id="42" idx="1"/>
            <a:endCxn id="43" idx="5"/>
          </p:cNvCxnSpPr>
          <p:nvPr/>
        </p:nvCxnSpPr>
        <p:spPr>
          <a:xfrm flipH="1" flipV="1">
            <a:off x="980868" y="1954937"/>
            <a:ext cx="1397538" cy="137364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323590" name="Object 6"/>
          <p:cNvGraphicFramePr>
            <a:graphicFrameLocks noChangeAspect="1"/>
          </p:cNvGraphicFramePr>
          <p:nvPr/>
        </p:nvGraphicFramePr>
        <p:xfrm>
          <a:off x="539552" y="1268760"/>
          <a:ext cx="301625" cy="466725"/>
        </p:xfrm>
        <a:graphic>
          <a:graphicData uri="http://schemas.openxmlformats.org/presentationml/2006/ole">
            <p:oleObj spid="_x0000_s323590" name="Equation" r:id="rId7" imgW="139680" imgH="215640" progId="Equation.3">
              <p:embed/>
            </p:oleObj>
          </a:graphicData>
        </a:graphic>
      </p:graphicFrame>
      <p:graphicFrame>
        <p:nvGraphicFramePr>
          <p:cNvPr id="323591" name="Object 7"/>
          <p:cNvGraphicFramePr>
            <a:graphicFrameLocks noChangeAspect="1"/>
          </p:cNvGraphicFramePr>
          <p:nvPr/>
        </p:nvGraphicFramePr>
        <p:xfrm>
          <a:off x="2483768" y="1340768"/>
          <a:ext cx="355600" cy="466725"/>
        </p:xfrm>
        <a:graphic>
          <a:graphicData uri="http://schemas.openxmlformats.org/presentationml/2006/ole">
            <p:oleObj spid="_x0000_s323591" name="Equation" r:id="rId8" imgW="164880" imgH="215640" progId="Equation.3">
              <p:embed/>
            </p:oleObj>
          </a:graphicData>
        </a:graphic>
      </p:graphicFrame>
      <p:graphicFrame>
        <p:nvGraphicFramePr>
          <p:cNvPr id="323592" name="Object 8"/>
          <p:cNvGraphicFramePr>
            <a:graphicFrameLocks noChangeAspect="1"/>
          </p:cNvGraphicFramePr>
          <p:nvPr/>
        </p:nvGraphicFramePr>
        <p:xfrm>
          <a:off x="467544" y="3284984"/>
          <a:ext cx="328613" cy="493713"/>
        </p:xfrm>
        <a:graphic>
          <a:graphicData uri="http://schemas.openxmlformats.org/presentationml/2006/ole">
            <p:oleObj spid="_x0000_s323592" name="Equation" r:id="rId9" imgW="152280" imgH="228600" progId="Equation.3">
              <p:embed/>
            </p:oleObj>
          </a:graphicData>
        </a:graphic>
      </p:graphicFrame>
      <p:graphicFrame>
        <p:nvGraphicFramePr>
          <p:cNvPr id="323593" name="Object 9"/>
          <p:cNvGraphicFramePr>
            <a:graphicFrameLocks noChangeAspect="1"/>
          </p:cNvGraphicFramePr>
          <p:nvPr/>
        </p:nvGraphicFramePr>
        <p:xfrm>
          <a:off x="2555776" y="2996952"/>
          <a:ext cx="357187" cy="466725"/>
        </p:xfrm>
        <a:graphic>
          <a:graphicData uri="http://schemas.openxmlformats.org/presentationml/2006/ole">
            <p:oleObj spid="_x0000_s323593" name="Equation" r:id="rId10" imgW="164880" imgH="215640" progId="Equation.3">
              <p:embed/>
            </p:oleObj>
          </a:graphicData>
        </a:graphic>
      </p:graphicFrame>
      <p:graphicFrame>
        <p:nvGraphicFramePr>
          <p:cNvPr id="323594" name="Object 10"/>
          <p:cNvGraphicFramePr>
            <a:graphicFrameLocks noChangeAspect="1"/>
          </p:cNvGraphicFramePr>
          <p:nvPr/>
        </p:nvGraphicFramePr>
        <p:xfrm>
          <a:off x="1475656" y="1412776"/>
          <a:ext cx="301625" cy="466725"/>
        </p:xfrm>
        <a:graphic>
          <a:graphicData uri="http://schemas.openxmlformats.org/presentationml/2006/ole">
            <p:oleObj spid="_x0000_s323594" name="Equation" r:id="rId11" imgW="139680" imgH="215640" progId="Equation.3">
              <p:embed/>
            </p:oleObj>
          </a:graphicData>
        </a:graphic>
      </p:graphicFrame>
      <p:graphicFrame>
        <p:nvGraphicFramePr>
          <p:cNvPr id="323595" name="Object 11"/>
          <p:cNvGraphicFramePr>
            <a:graphicFrameLocks noChangeAspect="1"/>
          </p:cNvGraphicFramePr>
          <p:nvPr/>
        </p:nvGraphicFramePr>
        <p:xfrm>
          <a:off x="1979712" y="2098179"/>
          <a:ext cx="328612" cy="466725"/>
        </p:xfrm>
        <a:graphic>
          <a:graphicData uri="http://schemas.openxmlformats.org/presentationml/2006/ole">
            <p:oleObj spid="_x0000_s323595" name="Equation" r:id="rId12" imgW="152280" imgH="215640" progId="Equation.3">
              <p:embed/>
            </p:oleObj>
          </a:graphicData>
        </a:graphic>
      </p:graphicFrame>
      <p:graphicFrame>
        <p:nvGraphicFramePr>
          <p:cNvPr id="323596" name="Object 12"/>
          <p:cNvGraphicFramePr>
            <a:graphicFrameLocks noChangeAspect="1"/>
          </p:cNvGraphicFramePr>
          <p:nvPr/>
        </p:nvGraphicFramePr>
        <p:xfrm>
          <a:off x="611188" y="2336800"/>
          <a:ext cx="328612" cy="493713"/>
        </p:xfrm>
        <a:graphic>
          <a:graphicData uri="http://schemas.openxmlformats.org/presentationml/2006/ole">
            <p:oleObj spid="_x0000_s323596" name="Equation" r:id="rId13" imgW="152280" imgH="228600" progId="Equation.3">
              <p:embed/>
            </p:oleObj>
          </a:graphicData>
        </a:graphic>
      </p:graphicFrame>
      <p:graphicFrame>
        <p:nvGraphicFramePr>
          <p:cNvPr id="323597" name="Object 13"/>
          <p:cNvGraphicFramePr>
            <a:graphicFrameLocks noChangeAspect="1"/>
          </p:cNvGraphicFramePr>
          <p:nvPr/>
        </p:nvGraphicFramePr>
        <p:xfrm>
          <a:off x="1835696" y="2780928"/>
          <a:ext cx="328613" cy="466725"/>
        </p:xfrm>
        <a:graphic>
          <a:graphicData uri="http://schemas.openxmlformats.org/presentationml/2006/ole">
            <p:oleObj spid="_x0000_s323597" name="Equation" r:id="rId14" imgW="152280" imgH="215640" progId="Equation.3">
              <p:embed/>
            </p:oleObj>
          </a:graphicData>
        </a:graphic>
      </p:graphicFrame>
      <p:graphicFrame>
        <p:nvGraphicFramePr>
          <p:cNvPr id="323598" name="Object 14"/>
          <p:cNvGraphicFramePr>
            <a:graphicFrameLocks noChangeAspect="1"/>
          </p:cNvGraphicFramePr>
          <p:nvPr/>
        </p:nvGraphicFramePr>
        <p:xfrm>
          <a:off x="2443188" y="2336800"/>
          <a:ext cx="328612" cy="493713"/>
        </p:xfrm>
        <a:graphic>
          <a:graphicData uri="http://schemas.openxmlformats.org/presentationml/2006/ole">
            <p:oleObj spid="_x0000_s323598" name="Equation" r:id="rId15" imgW="152280" imgH="228600" progId="Equation.3">
              <p:embed/>
            </p:oleObj>
          </a:graphicData>
        </a:graphic>
      </p:graphicFrame>
      <p:graphicFrame>
        <p:nvGraphicFramePr>
          <p:cNvPr id="323599" name="Object 15"/>
          <p:cNvGraphicFramePr>
            <a:graphicFrameLocks noChangeAspect="1"/>
          </p:cNvGraphicFramePr>
          <p:nvPr/>
        </p:nvGraphicFramePr>
        <p:xfrm>
          <a:off x="1403648" y="3356992"/>
          <a:ext cx="328612" cy="493713"/>
        </p:xfrm>
        <a:graphic>
          <a:graphicData uri="http://schemas.openxmlformats.org/presentationml/2006/ole">
            <p:oleObj spid="_x0000_s323599" name="Equation" r:id="rId16" imgW="152280" imgH="228600" progId="Equation.3">
              <p:embed/>
            </p:oleObj>
          </a:graphicData>
        </a:graphic>
      </p:graphicFrame>
      <p:graphicFrame>
        <p:nvGraphicFramePr>
          <p:cNvPr id="323600" name="Object 16"/>
          <p:cNvGraphicFramePr>
            <a:graphicFrameLocks noChangeAspect="1"/>
          </p:cNvGraphicFramePr>
          <p:nvPr/>
        </p:nvGraphicFramePr>
        <p:xfrm>
          <a:off x="6660232" y="3212976"/>
          <a:ext cx="301625" cy="466725"/>
        </p:xfrm>
        <a:graphic>
          <a:graphicData uri="http://schemas.openxmlformats.org/presentationml/2006/ole">
            <p:oleObj spid="_x0000_s323600" name="Equation" r:id="rId17" imgW="139680" imgH="215640" progId="Equation.3">
              <p:embed/>
            </p:oleObj>
          </a:graphicData>
        </a:graphic>
      </p:graphicFrame>
      <p:graphicFrame>
        <p:nvGraphicFramePr>
          <p:cNvPr id="323601" name="Object 17"/>
          <p:cNvGraphicFramePr>
            <a:graphicFrameLocks noChangeAspect="1"/>
          </p:cNvGraphicFramePr>
          <p:nvPr/>
        </p:nvGraphicFramePr>
        <p:xfrm>
          <a:off x="6660232" y="3789040"/>
          <a:ext cx="328612" cy="466725"/>
        </p:xfrm>
        <a:graphic>
          <a:graphicData uri="http://schemas.openxmlformats.org/presentationml/2006/ole">
            <p:oleObj spid="_x0000_s323601" name="Equation" r:id="rId18" imgW="152280" imgH="215640" progId="Equation.3">
              <p:embed/>
            </p:oleObj>
          </a:graphicData>
        </a:graphic>
      </p:graphicFrame>
      <p:graphicFrame>
        <p:nvGraphicFramePr>
          <p:cNvPr id="323602" name="Object 18"/>
          <p:cNvGraphicFramePr>
            <a:graphicFrameLocks noChangeAspect="1"/>
          </p:cNvGraphicFramePr>
          <p:nvPr/>
        </p:nvGraphicFramePr>
        <p:xfrm>
          <a:off x="6660232" y="4365104"/>
          <a:ext cx="328612" cy="493713"/>
        </p:xfrm>
        <a:graphic>
          <a:graphicData uri="http://schemas.openxmlformats.org/presentationml/2006/ole">
            <p:oleObj spid="_x0000_s323602" name="Equation" r:id="rId19" imgW="152280" imgH="228600" progId="Equation.3">
              <p:embed/>
            </p:oleObj>
          </a:graphicData>
        </a:graphic>
      </p:graphicFrame>
      <p:graphicFrame>
        <p:nvGraphicFramePr>
          <p:cNvPr id="323603" name="Object 19"/>
          <p:cNvGraphicFramePr>
            <a:graphicFrameLocks noChangeAspect="1"/>
          </p:cNvGraphicFramePr>
          <p:nvPr/>
        </p:nvGraphicFramePr>
        <p:xfrm>
          <a:off x="6660232" y="5013176"/>
          <a:ext cx="328613" cy="466725"/>
        </p:xfrm>
        <a:graphic>
          <a:graphicData uri="http://schemas.openxmlformats.org/presentationml/2006/ole">
            <p:oleObj spid="_x0000_s323603" name="Equation" r:id="rId20" imgW="152280" imgH="215640" progId="Equation.3">
              <p:embed/>
            </p:oleObj>
          </a:graphicData>
        </a:graphic>
      </p:graphicFrame>
      <p:graphicFrame>
        <p:nvGraphicFramePr>
          <p:cNvPr id="323604" name="Object 20"/>
          <p:cNvGraphicFramePr>
            <a:graphicFrameLocks noChangeAspect="1"/>
          </p:cNvGraphicFramePr>
          <p:nvPr/>
        </p:nvGraphicFramePr>
        <p:xfrm>
          <a:off x="6660232" y="5589240"/>
          <a:ext cx="328612" cy="493713"/>
        </p:xfrm>
        <a:graphic>
          <a:graphicData uri="http://schemas.openxmlformats.org/presentationml/2006/ole">
            <p:oleObj spid="_x0000_s323604" name="Equation" r:id="rId21" imgW="152280" imgH="228600" progId="Equation.3">
              <p:embed/>
            </p:oleObj>
          </a:graphicData>
        </a:graphic>
      </p:graphicFrame>
      <p:graphicFrame>
        <p:nvGraphicFramePr>
          <p:cNvPr id="323605" name="Object 21"/>
          <p:cNvGraphicFramePr>
            <a:graphicFrameLocks noChangeAspect="1"/>
          </p:cNvGraphicFramePr>
          <p:nvPr/>
        </p:nvGraphicFramePr>
        <p:xfrm>
          <a:off x="6660232" y="6093296"/>
          <a:ext cx="328613" cy="493712"/>
        </p:xfrm>
        <a:graphic>
          <a:graphicData uri="http://schemas.openxmlformats.org/presentationml/2006/ole">
            <p:oleObj spid="_x0000_s323605" name="Equation" r:id="rId22" imgW="152280" imgH="228600" progId="Equation.3">
              <p:embed/>
            </p:oleObj>
          </a:graphicData>
        </a:graphic>
      </p:graphicFrame>
      <p:graphicFrame>
        <p:nvGraphicFramePr>
          <p:cNvPr id="323606" name="Object 22"/>
          <p:cNvGraphicFramePr>
            <a:graphicFrameLocks noChangeAspect="1"/>
          </p:cNvGraphicFramePr>
          <p:nvPr/>
        </p:nvGraphicFramePr>
        <p:xfrm>
          <a:off x="4067944" y="3501008"/>
          <a:ext cx="301625" cy="466725"/>
        </p:xfrm>
        <a:graphic>
          <a:graphicData uri="http://schemas.openxmlformats.org/presentationml/2006/ole">
            <p:oleObj spid="_x0000_s323606" name="Equation" r:id="rId23" imgW="139680" imgH="215640" progId="Equation.3">
              <p:embed/>
            </p:oleObj>
          </a:graphicData>
        </a:graphic>
      </p:graphicFrame>
      <p:graphicFrame>
        <p:nvGraphicFramePr>
          <p:cNvPr id="323607" name="Object 23"/>
          <p:cNvGraphicFramePr>
            <a:graphicFrameLocks noChangeAspect="1"/>
          </p:cNvGraphicFramePr>
          <p:nvPr/>
        </p:nvGraphicFramePr>
        <p:xfrm>
          <a:off x="4067944" y="4077072"/>
          <a:ext cx="355600" cy="466725"/>
        </p:xfrm>
        <a:graphic>
          <a:graphicData uri="http://schemas.openxmlformats.org/presentationml/2006/ole">
            <p:oleObj spid="_x0000_s323607" name="Equation" r:id="rId24" imgW="164880" imgH="215640" progId="Equation.3">
              <p:embed/>
            </p:oleObj>
          </a:graphicData>
        </a:graphic>
      </p:graphicFrame>
      <p:graphicFrame>
        <p:nvGraphicFramePr>
          <p:cNvPr id="323608" name="Object 24"/>
          <p:cNvGraphicFramePr>
            <a:graphicFrameLocks noChangeAspect="1"/>
          </p:cNvGraphicFramePr>
          <p:nvPr/>
        </p:nvGraphicFramePr>
        <p:xfrm>
          <a:off x="4139952" y="5013176"/>
          <a:ext cx="328612" cy="493712"/>
        </p:xfrm>
        <a:graphic>
          <a:graphicData uri="http://schemas.openxmlformats.org/presentationml/2006/ole">
            <p:oleObj spid="_x0000_s323608" name="Equation" r:id="rId25" imgW="152280" imgH="228600" progId="Equation.3">
              <p:embed/>
            </p:oleObj>
          </a:graphicData>
        </a:graphic>
      </p:graphicFrame>
      <p:graphicFrame>
        <p:nvGraphicFramePr>
          <p:cNvPr id="323609" name="Object 25"/>
          <p:cNvGraphicFramePr>
            <a:graphicFrameLocks noChangeAspect="1"/>
          </p:cNvGraphicFramePr>
          <p:nvPr/>
        </p:nvGraphicFramePr>
        <p:xfrm>
          <a:off x="4139952" y="5733256"/>
          <a:ext cx="357188" cy="466725"/>
        </p:xfrm>
        <a:graphic>
          <a:graphicData uri="http://schemas.openxmlformats.org/presentationml/2006/ole">
            <p:oleObj spid="_x0000_s323609" name="Equation" r:id="rId26" imgW="164880" imgH="215640" progId="Equation.3">
              <p:embed/>
            </p:oleObj>
          </a:graphicData>
        </a:graphic>
      </p:graphicFrame>
      <p:cxnSp>
        <p:nvCxnSpPr>
          <p:cNvPr id="68" name="Straight Connector 14"/>
          <p:cNvCxnSpPr>
            <a:stCxn id="72" idx="5"/>
            <a:endCxn id="81" idx="1"/>
          </p:cNvCxnSpPr>
          <p:nvPr/>
        </p:nvCxnSpPr>
        <p:spPr>
          <a:xfrm>
            <a:off x="4574241" y="3959754"/>
            <a:ext cx="1933706" cy="124692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23"/>
          <p:cNvCxnSpPr>
            <a:stCxn id="74" idx="6"/>
            <a:endCxn id="79" idx="2"/>
          </p:cNvCxnSpPr>
          <p:nvPr/>
        </p:nvCxnSpPr>
        <p:spPr>
          <a:xfrm flipV="1">
            <a:off x="4598933" y="4699599"/>
            <a:ext cx="1878265" cy="4529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23"/>
          <p:cNvCxnSpPr>
            <a:stCxn id="74" idx="5"/>
            <a:endCxn id="114" idx="1"/>
          </p:cNvCxnSpPr>
          <p:nvPr/>
        </p:nvCxnSpPr>
        <p:spPr>
          <a:xfrm>
            <a:off x="4568184" y="5221544"/>
            <a:ext cx="1939763" cy="99325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32"/>
          <p:cNvCxnSpPr>
            <a:stCxn id="114" idx="2"/>
            <a:endCxn id="75" idx="5"/>
          </p:cNvCxnSpPr>
          <p:nvPr/>
        </p:nvCxnSpPr>
        <p:spPr>
          <a:xfrm flipH="1" flipV="1">
            <a:off x="4574241" y="5869616"/>
            <a:ext cx="1902957" cy="414159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14"/>
          <p:cNvCxnSpPr>
            <a:stCxn id="110" idx="6"/>
            <a:endCxn id="92" idx="3"/>
          </p:cNvCxnSpPr>
          <p:nvPr/>
        </p:nvCxnSpPr>
        <p:spPr>
          <a:xfrm flipV="1">
            <a:off x="6687165" y="4820174"/>
            <a:ext cx="1249886" cy="95954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14"/>
          <p:cNvCxnSpPr>
            <a:stCxn id="114" idx="6"/>
            <a:endCxn id="92" idx="4"/>
          </p:cNvCxnSpPr>
          <p:nvPr/>
        </p:nvCxnSpPr>
        <p:spPr>
          <a:xfrm flipV="1">
            <a:off x="6687165" y="4848747"/>
            <a:ext cx="1324121" cy="143502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Straight Connector 21"/>
          <p:cNvCxnSpPr>
            <a:stCxn id="73" idx="6"/>
            <a:endCxn id="78" idx="2"/>
          </p:cNvCxnSpPr>
          <p:nvPr/>
        </p:nvCxnSpPr>
        <p:spPr>
          <a:xfrm flipV="1">
            <a:off x="4604990" y="4123535"/>
            <a:ext cx="1872208" cy="38095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21"/>
          <p:cNvCxnSpPr>
            <a:stCxn id="73" idx="5"/>
            <a:endCxn id="110" idx="1"/>
          </p:cNvCxnSpPr>
          <p:nvPr/>
        </p:nvCxnSpPr>
        <p:spPr>
          <a:xfrm>
            <a:off x="4574241" y="4573472"/>
            <a:ext cx="1933706" cy="113726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ight Arrow 120"/>
          <p:cNvSpPr/>
          <p:nvPr/>
        </p:nvSpPr>
        <p:spPr>
          <a:xfrm rot="1823489">
            <a:off x="3275856" y="3140968"/>
            <a:ext cx="648072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שאלה 3:</a:t>
            </a: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פתרון</a:t>
            </a: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22</a:t>
            </a:fld>
            <a:endParaRPr lang="he-IL"/>
          </a:p>
        </p:txBody>
      </p:sp>
      <p:cxnSp>
        <p:nvCxnSpPr>
          <p:cNvPr id="36" name="Straight Connector 14"/>
          <p:cNvCxnSpPr>
            <a:stCxn id="42" idx="7"/>
            <a:endCxn id="47" idx="2"/>
          </p:cNvCxnSpPr>
          <p:nvPr/>
        </p:nvCxnSpPr>
        <p:spPr>
          <a:xfrm flipV="1">
            <a:off x="3374615" y="2014386"/>
            <a:ext cx="1902957" cy="2743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9"/>
          <p:cNvCxnSpPr>
            <a:stCxn id="42" idx="6"/>
            <a:endCxn id="49" idx="1"/>
          </p:cNvCxnSpPr>
          <p:nvPr/>
        </p:nvCxnSpPr>
        <p:spPr>
          <a:xfrm>
            <a:off x="3405364" y="2357689"/>
            <a:ext cx="1902957" cy="7398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21"/>
          <p:cNvCxnSpPr>
            <a:stCxn id="43" idx="7"/>
            <a:endCxn id="47" idx="3"/>
          </p:cNvCxnSpPr>
          <p:nvPr/>
        </p:nvCxnSpPr>
        <p:spPr>
          <a:xfrm flipV="1">
            <a:off x="3374615" y="2083366"/>
            <a:ext cx="1933706" cy="8190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44" idx="7"/>
            <a:endCxn id="48" idx="3"/>
          </p:cNvCxnSpPr>
          <p:nvPr/>
        </p:nvCxnSpPr>
        <p:spPr>
          <a:xfrm flipV="1">
            <a:off x="3368558" y="2659430"/>
            <a:ext cx="1939763" cy="89106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5"/>
          <p:cNvCxnSpPr>
            <a:stCxn id="45" idx="6"/>
            <a:endCxn id="71" idx="2"/>
          </p:cNvCxnSpPr>
          <p:nvPr/>
        </p:nvCxnSpPr>
        <p:spPr>
          <a:xfrm flipV="1">
            <a:off x="3405364" y="4246634"/>
            <a:ext cx="1872208" cy="209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2"/>
          <p:cNvCxnSpPr>
            <a:stCxn id="50" idx="2"/>
            <a:endCxn id="45" idx="7"/>
          </p:cNvCxnSpPr>
          <p:nvPr/>
        </p:nvCxnSpPr>
        <p:spPr>
          <a:xfrm flipH="1">
            <a:off x="3374615" y="3742578"/>
            <a:ext cx="1902957" cy="455992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/>
          <p:cNvSpPr>
            <a:spLocks noChangeArrowheads="1"/>
          </p:cNvSpPr>
          <p:nvPr/>
        </p:nvSpPr>
        <p:spPr bwMode="auto">
          <a:xfrm>
            <a:off x="3195397" y="2260135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43" name="Oval 3"/>
          <p:cNvSpPr>
            <a:spLocks noChangeArrowheads="1"/>
          </p:cNvSpPr>
          <p:nvPr/>
        </p:nvSpPr>
        <p:spPr bwMode="auto">
          <a:xfrm>
            <a:off x="3195397" y="2873853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44" name="Oval 3"/>
          <p:cNvSpPr>
            <a:spLocks noChangeArrowheads="1"/>
          </p:cNvSpPr>
          <p:nvPr/>
        </p:nvSpPr>
        <p:spPr bwMode="auto">
          <a:xfrm>
            <a:off x="3189340" y="3521925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45" name="Oval 3"/>
          <p:cNvSpPr>
            <a:spLocks noChangeArrowheads="1"/>
          </p:cNvSpPr>
          <p:nvPr/>
        </p:nvSpPr>
        <p:spPr bwMode="auto">
          <a:xfrm>
            <a:off x="3195397" y="4169997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47" name="Oval 3"/>
          <p:cNvSpPr>
            <a:spLocks noChangeArrowheads="1"/>
          </p:cNvSpPr>
          <p:nvPr/>
        </p:nvSpPr>
        <p:spPr bwMode="auto">
          <a:xfrm>
            <a:off x="5277572" y="1916832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48" name="Oval 3"/>
          <p:cNvSpPr>
            <a:spLocks noChangeArrowheads="1"/>
          </p:cNvSpPr>
          <p:nvPr/>
        </p:nvSpPr>
        <p:spPr bwMode="auto">
          <a:xfrm>
            <a:off x="5277572" y="2492896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49" name="Oval 3"/>
          <p:cNvSpPr>
            <a:spLocks noChangeArrowheads="1"/>
          </p:cNvSpPr>
          <p:nvPr/>
        </p:nvSpPr>
        <p:spPr bwMode="auto">
          <a:xfrm>
            <a:off x="5277572" y="3068960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50" name="Oval 3"/>
          <p:cNvSpPr>
            <a:spLocks noChangeArrowheads="1"/>
          </p:cNvSpPr>
          <p:nvPr/>
        </p:nvSpPr>
        <p:spPr bwMode="auto">
          <a:xfrm>
            <a:off x="5277572" y="3645024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cxnSp>
        <p:nvCxnSpPr>
          <p:cNvPr id="51" name="Straight Connector 14"/>
          <p:cNvCxnSpPr>
            <a:stCxn id="47" idx="6"/>
            <a:endCxn id="60" idx="1"/>
          </p:cNvCxnSpPr>
          <p:nvPr/>
        </p:nvCxnSpPr>
        <p:spPr>
          <a:xfrm>
            <a:off x="5487539" y="2014386"/>
            <a:ext cx="1249886" cy="113474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Straight Connector 14"/>
          <p:cNvCxnSpPr>
            <a:stCxn id="48" idx="6"/>
            <a:endCxn id="60" idx="2"/>
          </p:cNvCxnSpPr>
          <p:nvPr/>
        </p:nvCxnSpPr>
        <p:spPr>
          <a:xfrm>
            <a:off x="5487539" y="2590450"/>
            <a:ext cx="1219137" cy="62765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14"/>
          <p:cNvCxnSpPr>
            <a:stCxn id="49" idx="6"/>
            <a:endCxn id="60" idx="2"/>
          </p:cNvCxnSpPr>
          <p:nvPr/>
        </p:nvCxnSpPr>
        <p:spPr>
          <a:xfrm>
            <a:off x="5487539" y="3166514"/>
            <a:ext cx="1219137" cy="5159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14"/>
          <p:cNvCxnSpPr>
            <a:stCxn id="50" idx="7"/>
          </p:cNvCxnSpPr>
          <p:nvPr/>
        </p:nvCxnSpPr>
        <p:spPr>
          <a:xfrm flipV="1">
            <a:off x="5456790" y="3264067"/>
            <a:ext cx="1227952" cy="40953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Straight Connector 14"/>
          <p:cNvCxnSpPr>
            <a:stCxn id="59" idx="0"/>
            <a:endCxn id="42" idx="2"/>
          </p:cNvCxnSpPr>
          <p:nvPr/>
        </p:nvCxnSpPr>
        <p:spPr>
          <a:xfrm flipV="1">
            <a:off x="1863049" y="2357689"/>
            <a:ext cx="1332348" cy="87620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14"/>
          <p:cNvCxnSpPr>
            <a:stCxn id="59" idx="7"/>
            <a:endCxn id="43" idx="2"/>
          </p:cNvCxnSpPr>
          <p:nvPr/>
        </p:nvCxnSpPr>
        <p:spPr>
          <a:xfrm flipV="1">
            <a:off x="1937283" y="2971407"/>
            <a:ext cx="1258114" cy="29105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14"/>
          <p:cNvCxnSpPr>
            <a:stCxn id="59" idx="6"/>
            <a:endCxn id="44" idx="2"/>
          </p:cNvCxnSpPr>
          <p:nvPr/>
        </p:nvCxnSpPr>
        <p:spPr>
          <a:xfrm>
            <a:off x="1968032" y="3331447"/>
            <a:ext cx="1221308" cy="28803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14"/>
          <p:cNvCxnSpPr>
            <a:stCxn id="59" idx="5"/>
            <a:endCxn id="45" idx="2"/>
          </p:cNvCxnSpPr>
          <p:nvPr/>
        </p:nvCxnSpPr>
        <p:spPr>
          <a:xfrm>
            <a:off x="1937283" y="3400427"/>
            <a:ext cx="1258114" cy="8671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Oval 3"/>
          <p:cNvSpPr>
            <a:spLocks noChangeArrowheads="1"/>
          </p:cNvSpPr>
          <p:nvPr/>
        </p:nvSpPr>
        <p:spPr bwMode="auto">
          <a:xfrm>
            <a:off x="1758065" y="3233893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60" name="Oval 3"/>
          <p:cNvSpPr>
            <a:spLocks noChangeArrowheads="1"/>
          </p:cNvSpPr>
          <p:nvPr/>
        </p:nvSpPr>
        <p:spPr bwMode="auto">
          <a:xfrm>
            <a:off x="6706676" y="3120555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graphicFrame>
        <p:nvGraphicFramePr>
          <p:cNvPr id="61" name="Object 3"/>
          <p:cNvGraphicFramePr>
            <a:graphicFrameLocks noChangeAspect="1"/>
          </p:cNvGraphicFramePr>
          <p:nvPr/>
        </p:nvGraphicFramePr>
        <p:xfrm>
          <a:off x="1428158" y="3059577"/>
          <a:ext cx="280746" cy="331684"/>
        </p:xfrm>
        <a:graphic>
          <a:graphicData uri="http://schemas.openxmlformats.org/presentationml/2006/ole">
            <p:oleObj spid="_x0000_s322568" name="Equation" r:id="rId3" imgW="114120" imgH="139680" progId="Equation.3">
              <p:embed/>
            </p:oleObj>
          </a:graphicData>
        </a:graphic>
      </p:graphicFrame>
      <p:graphicFrame>
        <p:nvGraphicFramePr>
          <p:cNvPr id="62" name="Object 3"/>
          <p:cNvGraphicFramePr>
            <a:graphicFrameLocks noChangeAspect="1"/>
          </p:cNvGraphicFramePr>
          <p:nvPr/>
        </p:nvGraphicFramePr>
        <p:xfrm>
          <a:off x="6970602" y="3059577"/>
          <a:ext cx="218196" cy="362736"/>
        </p:xfrm>
        <a:graphic>
          <a:graphicData uri="http://schemas.openxmlformats.org/presentationml/2006/ole">
            <p:oleObj spid="_x0000_s322569" name="Equation" r:id="rId4" imgW="88560" imgH="152280" progId="Equation.3">
              <p:embed/>
            </p:oleObj>
          </a:graphicData>
        </a:graphic>
      </p:graphicFrame>
      <p:graphicFrame>
        <p:nvGraphicFramePr>
          <p:cNvPr id="68" name="Object 2"/>
          <p:cNvGraphicFramePr>
            <a:graphicFrameLocks noChangeAspect="1"/>
          </p:cNvGraphicFramePr>
          <p:nvPr/>
        </p:nvGraphicFramePr>
        <p:xfrm>
          <a:off x="3131297" y="1844824"/>
          <a:ext cx="346075" cy="373062"/>
        </p:xfrm>
        <a:graphic>
          <a:graphicData uri="http://schemas.openxmlformats.org/presentationml/2006/ole">
            <p:oleObj spid="_x0000_s322570" name="Equation" r:id="rId5" imgW="164880" imgH="177480" progId="Equation.3">
              <p:embed/>
            </p:oleObj>
          </a:graphicData>
        </a:graphic>
      </p:graphicFrame>
      <p:graphicFrame>
        <p:nvGraphicFramePr>
          <p:cNvPr id="69" name="Object 2"/>
          <p:cNvGraphicFramePr>
            <a:graphicFrameLocks noChangeAspect="1"/>
          </p:cNvGraphicFramePr>
          <p:nvPr/>
        </p:nvGraphicFramePr>
        <p:xfrm>
          <a:off x="5220072" y="1484784"/>
          <a:ext cx="371475" cy="374650"/>
        </p:xfrm>
        <a:graphic>
          <a:graphicData uri="http://schemas.openxmlformats.org/presentationml/2006/ole">
            <p:oleObj spid="_x0000_s322571" name="Equation" r:id="rId6" imgW="177480" imgH="177480" progId="Equation.3">
              <p:embed/>
            </p:oleObj>
          </a:graphicData>
        </a:graphic>
      </p:graphicFrame>
      <p:sp>
        <p:nvSpPr>
          <p:cNvPr id="71" name="Oval 3"/>
          <p:cNvSpPr>
            <a:spLocks noChangeArrowheads="1"/>
          </p:cNvSpPr>
          <p:nvPr/>
        </p:nvSpPr>
        <p:spPr bwMode="auto">
          <a:xfrm>
            <a:off x="5277572" y="4149080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76" name="Oval 3"/>
          <p:cNvSpPr>
            <a:spLocks noChangeArrowheads="1"/>
          </p:cNvSpPr>
          <p:nvPr/>
        </p:nvSpPr>
        <p:spPr bwMode="auto">
          <a:xfrm>
            <a:off x="5277572" y="4653136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cxnSp>
        <p:nvCxnSpPr>
          <p:cNvPr id="105" name="Straight Connector 14"/>
          <p:cNvCxnSpPr>
            <a:stCxn id="42" idx="5"/>
            <a:endCxn id="50" idx="1"/>
          </p:cNvCxnSpPr>
          <p:nvPr/>
        </p:nvCxnSpPr>
        <p:spPr>
          <a:xfrm>
            <a:off x="3374615" y="2426669"/>
            <a:ext cx="1933706" cy="124692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23"/>
          <p:cNvCxnSpPr>
            <a:stCxn id="44" idx="6"/>
            <a:endCxn id="49" idx="2"/>
          </p:cNvCxnSpPr>
          <p:nvPr/>
        </p:nvCxnSpPr>
        <p:spPr>
          <a:xfrm flipV="1">
            <a:off x="3399307" y="3166514"/>
            <a:ext cx="1878265" cy="4529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23"/>
          <p:cNvCxnSpPr>
            <a:stCxn id="44" idx="5"/>
            <a:endCxn id="76" idx="1"/>
          </p:cNvCxnSpPr>
          <p:nvPr/>
        </p:nvCxnSpPr>
        <p:spPr>
          <a:xfrm>
            <a:off x="3368558" y="3688459"/>
            <a:ext cx="1939763" cy="99325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32"/>
          <p:cNvCxnSpPr>
            <a:stCxn id="76" idx="2"/>
            <a:endCxn id="45" idx="5"/>
          </p:cNvCxnSpPr>
          <p:nvPr/>
        </p:nvCxnSpPr>
        <p:spPr>
          <a:xfrm flipH="1" flipV="1">
            <a:off x="3374615" y="4336531"/>
            <a:ext cx="1902957" cy="414159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4"/>
          <p:cNvCxnSpPr>
            <a:stCxn id="71" idx="6"/>
            <a:endCxn id="60" idx="3"/>
          </p:cNvCxnSpPr>
          <p:nvPr/>
        </p:nvCxnSpPr>
        <p:spPr>
          <a:xfrm flipV="1">
            <a:off x="5487539" y="3287089"/>
            <a:ext cx="1249886" cy="95954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Straight Connector 14"/>
          <p:cNvCxnSpPr>
            <a:stCxn id="76" idx="6"/>
            <a:endCxn id="60" idx="4"/>
          </p:cNvCxnSpPr>
          <p:nvPr/>
        </p:nvCxnSpPr>
        <p:spPr>
          <a:xfrm flipV="1">
            <a:off x="5487539" y="3315662"/>
            <a:ext cx="1324121" cy="143502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" name="Straight Connector 21"/>
          <p:cNvCxnSpPr>
            <a:stCxn id="43" idx="6"/>
            <a:endCxn id="48" idx="2"/>
          </p:cNvCxnSpPr>
          <p:nvPr/>
        </p:nvCxnSpPr>
        <p:spPr>
          <a:xfrm flipV="1">
            <a:off x="3405364" y="2590450"/>
            <a:ext cx="1872208" cy="38095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21"/>
          <p:cNvCxnSpPr>
            <a:stCxn id="43" idx="5"/>
            <a:endCxn id="71" idx="1"/>
          </p:cNvCxnSpPr>
          <p:nvPr/>
        </p:nvCxnSpPr>
        <p:spPr>
          <a:xfrm>
            <a:off x="3374615" y="3040387"/>
            <a:ext cx="1933706" cy="113726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ontent Placeholder 2"/>
          <p:cNvSpPr txBox="1">
            <a:spLocks/>
          </p:cNvSpPr>
          <p:nvPr/>
        </p:nvSpPr>
        <p:spPr bwMode="auto">
          <a:xfrm>
            <a:off x="899592" y="5229200"/>
            <a:ext cx="8003406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קיים כיוון תקין של הגרף </a:t>
            </a:r>
            <a:r>
              <a:rPr kumimoji="0" lang="he-I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אם"ם</a:t>
            </a: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גודל הזרימה המקסימאלית הינו</a:t>
            </a:r>
          </a:p>
        </p:txBody>
      </p:sp>
      <p:graphicFrame>
        <p:nvGraphicFramePr>
          <p:cNvPr id="322582" name="Object 22"/>
          <p:cNvGraphicFramePr>
            <a:graphicFrameLocks noChangeAspect="1"/>
          </p:cNvGraphicFramePr>
          <p:nvPr/>
        </p:nvGraphicFramePr>
        <p:xfrm>
          <a:off x="5508104" y="5805264"/>
          <a:ext cx="468313" cy="549275"/>
        </p:xfrm>
        <a:graphic>
          <a:graphicData uri="http://schemas.openxmlformats.org/presentationml/2006/ole">
            <p:oleObj spid="_x0000_s322582" name="Equation" r:id="rId7" imgW="215713" imgH="253780" progId="Equation.3">
              <p:embed/>
            </p:oleObj>
          </a:graphicData>
        </a:graphic>
      </p:graphicFrame>
      <p:sp>
        <p:nvSpPr>
          <p:cNvPr id="136" name="Content Placeholder 2"/>
          <p:cNvSpPr>
            <a:spLocks noGrp="1"/>
          </p:cNvSpPr>
          <p:nvPr>
            <p:ph idx="1"/>
          </p:nvPr>
        </p:nvSpPr>
        <p:spPr>
          <a:xfrm>
            <a:off x="611188" y="1447800"/>
            <a:ext cx="8323262" cy="2052638"/>
          </a:xfrm>
        </p:spPr>
        <p:txBody>
          <a:bodyPr/>
          <a:lstStyle/>
          <a:p>
            <a:r>
              <a:rPr lang="he-IL" dirty="0" smtClean="0"/>
              <a:t>עם </a:t>
            </a:r>
            <a:r>
              <a:rPr lang="he-IL" dirty="0" err="1" smtClean="0"/>
              <a:t>קיבולים</a:t>
            </a:r>
            <a:r>
              <a:rPr lang="he-IL" dirty="0" smtClean="0"/>
              <a:t>:</a:t>
            </a:r>
          </a:p>
        </p:txBody>
      </p:sp>
      <p:graphicFrame>
        <p:nvGraphicFramePr>
          <p:cNvPr id="322583" name="Object 13"/>
          <p:cNvGraphicFramePr>
            <a:graphicFrameLocks noChangeAspect="1"/>
          </p:cNvGraphicFramePr>
          <p:nvPr/>
        </p:nvGraphicFramePr>
        <p:xfrm>
          <a:off x="2483767" y="2780928"/>
          <a:ext cx="617057" cy="936104"/>
        </p:xfrm>
        <a:graphic>
          <a:graphicData uri="http://schemas.openxmlformats.org/presentationml/2006/ole">
            <p:oleObj spid="_x0000_s322583" name="Equation" r:id="rId8" imgW="114120" imgH="177480" progId="Equation.3">
              <p:embed/>
            </p:oleObj>
          </a:graphicData>
        </a:graphic>
      </p:graphicFrame>
      <p:graphicFrame>
        <p:nvGraphicFramePr>
          <p:cNvPr id="322584" name="Object 13"/>
          <p:cNvGraphicFramePr>
            <a:graphicFrameLocks noChangeAspect="1"/>
          </p:cNvGraphicFramePr>
          <p:nvPr/>
        </p:nvGraphicFramePr>
        <p:xfrm>
          <a:off x="4214345" y="2708920"/>
          <a:ext cx="517679" cy="936104"/>
        </p:xfrm>
        <a:graphic>
          <a:graphicData uri="http://schemas.openxmlformats.org/presentationml/2006/ole">
            <p:oleObj spid="_x0000_s322584" name="Equation" r:id="rId9" imgW="88560" imgH="164880" progId="Equation.3">
              <p:embed/>
            </p:oleObj>
          </a:graphicData>
        </a:graphic>
      </p:graphicFrame>
      <p:graphicFrame>
        <p:nvGraphicFramePr>
          <p:cNvPr id="322585" name="Object 13"/>
          <p:cNvGraphicFramePr>
            <a:graphicFrameLocks noChangeAspect="1"/>
          </p:cNvGraphicFramePr>
          <p:nvPr/>
        </p:nvGraphicFramePr>
        <p:xfrm>
          <a:off x="5796136" y="2780928"/>
          <a:ext cx="504056" cy="911470"/>
        </p:xfrm>
        <a:graphic>
          <a:graphicData uri="http://schemas.openxmlformats.org/presentationml/2006/ole">
            <p:oleObj spid="_x0000_s322585" name="Equation" r:id="rId10" imgW="88560" imgH="164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2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2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23</a:t>
            </a:fld>
            <a:endParaRPr lang="he-IL"/>
          </a:p>
        </p:txBody>
      </p:sp>
      <p:cxnSp>
        <p:nvCxnSpPr>
          <p:cNvPr id="7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99592" y="1447800"/>
            <a:ext cx="8034859" cy="4800600"/>
          </a:xfrm>
        </p:spPr>
        <p:txBody>
          <a:bodyPr/>
          <a:lstStyle/>
          <a:p>
            <a:r>
              <a:rPr lang="he-IL" dirty="0" smtClean="0"/>
              <a:t>נניח שקיימת זרימה בגודל       ונראה שקיים כיוון תקין של הגרף:</a:t>
            </a:r>
          </a:p>
          <a:p>
            <a:pPr lvl="1"/>
            <a:r>
              <a:rPr lang="he-IL" dirty="0" smtClean="0"/>
              <a:t>בגרף המקורי, נכוון כל קשת     כך שתצא מהקודקוד שמעביר אליה זרם ברשת הזרימה. </a:t>
            </a:r>
          </a:p>
          <a:p>
            <a:pPr lvl="1"/>
            <a:r>
              <a:rPr lang="he-IL" dirty="0" smtClean="0"/>
              <a:t>כיוון שהזרימה בגודל        כל קשתות הגרף יכוונו.</a:t>
            </a:r>
          </a:p>
          <a:p>
            <a:pPr lvl="1"/>
            <a:r>
              <a:rPr lang="he-IL" dirty="0" smtClean="0"/>
              <a:t>דרגת היציאה של קודקוד בגרף זהה לזרם שעובר דרכו ברשת. כיוון שלכל קודקוד יכולה להיכנס זרימה בגודל לכל היותר 3, לא קיים קודקוד עם דרגת יציאה גדולה מ-3.</a:t>
            </a:r>
          </a:p>
          <a:p>
            <a:pPr lvl="1"/>
            <a:endParaRPr lang="he-IL" dirty="0" smtClean="0"/>
          </a:p>
          <a:p>
            <a:pPr lvl="1"/>
            <a:endParaRPr lang="he-IL" dirty="0" smtClean="0"/>
          </a:p>
          <a:p>
            <a:pPr lvl="1"/>
            <a:endParaRPr lang="he-IL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36512" y="269776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הוכחת נכונות    		</a:t>
            </a: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26658" name="Object 8"/>
          <p:cNvGraphicFramePr>
            <a:graphicFrameLocks noChangeAspect="1"/>
          </p:cNvGraphicFramePr>
          <p:nvPr/>
        </p:nvGraphicFramePr>
        <p:xfrm>
          <a:off x="4427984" y="1511573"/>
          <a:ext cx="439737" cy="549275"/>
        </p:xfrm>
        <a:graphic>
          <a:graphicData uri="http://schemas.openxmlformats.org/presentationml/2006/ole">
            <p:oleObj spid="_x0000_s326658" name="Equation" r:id="rId3" imgW="203024" imgH="253780" progId="Equation.3">
              <p:embed/>
            </p:oleObj>
          </a:graphicData>
        </a:graphic>
      </p:graphicFrame>
      <p:graphicFrame>
        <p:nvGraphicFramePr>
          <p:cNvPr id="326659" name="Object 3"/>
          <p:cNvGraphicFramePr>
            <a:graphicFrameLocks noChangeAspect="1"/>
          </p:cNvGraphicFramePr>
          <p:nvPr/>
        </p:nvGraphicFramePr>
        <p:xfrm>
          <a:off x="5030837" y="3429000"/>
          <a:ext cx="549275" cy="549275"/>
        </p:xfrm>
        <a:graphic>
          <a:graphicData uri="http://schemas.openxmlformats.org/presentationml/2006/ole">
            <p:oleObj spid="_x0000_s326659" name="Equation" r:id="rId4" imgW="253780" imgH="253780" progId="Equation.3">
              <p:embed/>
            </p:oleObj>
          </a:graphicData>
        </a:graphic>
      </p:graphicFrame>
      <p:graphicFrame>
        <p:nvGraphicFramePr>
          <p:cNvPr id="326660" name="Object 4"/>
          <p:cNvGraphicFramePr>
            <a:graphicFrameLocks noChangeAspect="1"/>
          </p:cNvGraphicFramePr>
          <p:nvPr/>
        </p:nvGraphicFramePr>
        <p:xfrm>
          <a:off x="4499992" y="2564904"/>
          <a:ext cx="303212" cy="493713"/>
        </p:xfrm>
        <a:graphic>
          <a:graphicData uri="http://schemas.openxmlformats.org/presentationml/2006/ole">
            <p:oleObj spid="_x0000_s326660" name="Equation" r:id="rId5" imgW="139700" imgH="228600" progId="Equation.3">
              <p:embed/>
            </p:oleObj>
          </a:graphicData>
        </a:graphic>
      </p:graphicFrame>
      <p:sp>
        <p:nvSpPr>
          <p:cNvPr id="10" name="Right Arrow 9"/>
          <p:cNvSpPr/>
          <p:nvPr/>
        </p:nvSpPr>
        <p:spPr>
          <a:xfrm rot="10800000">
            <a:off x="3203848" y="620688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24</a:t>
            </a:fld>
            <a:endParaRPr lang="he-IL"/>
          </a:p>
        </p:txBody>
      </p:sp>
      <p:cxnSp>
        <p:nvCxnSpPr>
          <p:cNvPr id="7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-36512" y="269776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הוכחת נכונות    		</a:t>
            </a: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67544" y="1484784"/>
            <a:ext cx="8676456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נניח שקיים כיוון תקין של הגרף ונראה שקיימת זרימה בגודל </a:t>
            </a:r>
          </a:p>
          <a:p>
            <a:pPr marL="639763" marR="0" lvl="1" indent="-236538" algn="r" defTabSz="914400" rtl="1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he-I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נבנה זרימה בהתאם לכיוון הגרף – אם בגרף הקשת       יוצאת מקודקוד      הקודקוד שמייצג את     ברשת יקבל זרימה בגודל 1 מהקודקוד שמייצג את</a:t>
            </a:r>
          </a:p>
          <a:p>
            <a:pPr marL="639763" marR="0" lvl="1" indent="-236538" algn="r" defTabSz="914400" rtl="1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he-I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כיוון שבגרף לכל קודקוד דרגת יציאה        מכל קודקוד בחלק השמאלי של הרשת תצא זרימה בגודל לכל היותר 3. </a:t>
            </a:r>
          </a:p>
          <a:p>
            <a:pPr marL="639763" marR="0" lvl="1" indent="-236538" algn="r" defTabSz="914400" rtl="1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he-I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כיוון שתגיע זרימה בגודל 1 לכל קודקוד בחלק הימני של הרשת, </a:t>
            </a:r>
          </a:p>
          <a:p>
            <a:pPr marL="639763" marR="0" lvl="1" indent="-236538" algn="r" defTabSz="914400" rtl="1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None/>
              <a:tabLst/>
              <a:defRPr/>
            </a:pPr>
            <a:r>
              <a:rPr kumimoji="0" lang="he-I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נקבל זרימה בגודל </a:t>
            </a:r>
          </a:p>
        </p:txBody>
      </p:sp>
      <p:graphicFrame>
        <p:nvGraphicFramePr>
          <p:cNvPr id="324609" name="Object 8"/>
          <p:cNvGraphicFramePr>
            <a:graphicFrameLocks noChangeAspect="1"/>
          </p:cNvGraphicFramePr>
          <p:nvPr/>
        </p:nvGraphicFramePr>
        <p:xfrm>
          <a:off x="7308304" y="1988840"/>
          <a:ext cx="550863" cy="549275"/>
        </p:xfrm>
        <a:graphic>
          <a:graphicData uri="http://schemas.openxmlformats.org/presentationml/2006/ole">
            <p:oleObj spid="_x0000_s324609" name="Equation" r:id="rId3" imgW="253780" imgH="253780" progId="Equation.3">
              <p:embed/>
            </p:oleObj>
          </a:graphicData>
        </a:graphic>
      </p:graphicFrame>
      <p:graphicFrame>
        <p:nvGraphicFramePr>
          <p:cNvPr id="324610" name="Object 2"/>
          <p:cNvGraphicFramePr>
            <a:graphicFrameLocks noChangeAspect="1"/>
          </p:cNvGraphicFramePr>
          <p:nvPr/>
        </p:nvGraphicFramePr>
        <p:xfrm>
          <a:off x="1979712" y="2564904"/>
          <a:ext cx="303212" cy="493713"/>
        </p:xfrm>
        <a:graphic>
          <a:graphicData uri="http://schemas.openxmlformats.org/presentationml/2006/ole">
            <p:oleObj spid="_x0000_s324610" name="Equation" r:id="rId4" imgW="139700" imgH="228600" progId="Equation.3">
              <p:embed/>
            </p:oleObj>
          </a:graphicData>
        </a:graphic>
      </p:graphicFrame>
      <p:graphicFrame>
        <p:nvGraphicFramePr>
          <p:cNvPr id="324611" name="Object 3"/>
          <p:cNvGraphicFramePr>
            <a:graphicFrameLocks noChangeAspect="1"/>
          </p:cNvGraphicFramePr>
          <p:nvPr/>
        </p:nvGraphicFramePr>
        <p:xfrm>
          <a:off x="4139952" y="2996952"/>
          <a:ext cx="303212" cy="493712"/>
        </p:xfrm>
        <a:graphic>
          <a:graphicData uri="http://schemas.openxmlformats.org/presentationml/2006/ole">
            <p:oleObj spid="_x0000_s324611" name="Equation" r:id="rId5" imgW="139700" imgH="228600" progId="Equation.3">
              <p:embed/>
            </p:oleObj>
          </a:graphicData>
        </a:graphic>
      </p:graphicFrame>
      <p:graphicFrame>
        <p:nvGraphicFramePr>
          <p:cNvPr id="324612" name="Object 4"/>
          <p:cNvGraphicFramePr>
            <a:graphicFrameLocks noChangeAspect="1"/>
          </p:cNvGraphicFramePr>
          <p:nvPr/>
        </p:nvGraphicFramePr>
        <p:xfrm>
          <a:off x="6948264" y="2996952"/>
          <a:ext cx="468313" cy="520700"/>
        </p:xfrm>
        <a:graphic>
          <a:graphicData uri="http://schemas.openxmlformats.org/presentationml/2006/ole">
            <p:oleObj spid="_x0000_s324612" name="Equation" r:id="rId6" imgW="215713" imgH="241091" progId="Equation.3">
              <p:embed/>
            </p:oleObj>
          </a:graphicData>
        </a:graphic>
      </p:graphicFrame>
      <p:graphicFrame>
        <p:nvGraphicFramePr>
          <p:cNvPr id="324613" name="Object 5"/>
          <p:cNvGraphicFramePr>
            <a:graphicFrameLocks noChangeAspect="1"/>
          </p:cNvGraphicFramePr>
          <p:nvPr/>
        </p:nvGraphicFramePr>
        <p:xfrm>
          <a:off x="5364088" y="3429000"/>
          <a:ext cx="412750" cy="520700"/>
        </p:xfrm>
        <a:graphic>
          <a:graphicData uri="http://schemas.openxmlformats.org/presentationml/2006/ole">
            <p:oleObj spid="_x0000_s324613" name="Equation" r:id="rId7" imgW="190417" imgH="241195" progId="Equation.3">
              <p:embed/>
            </p:oleObj>
          </a:graphicData>
        </a:graphic>
      </p:graphicFrame>
      <p:graphicFrame>
        <p:nvGraphicFramePr>
          <p:cNvPr id="324614" name="Object 6"/>
          <p:cNvGraphicFramePr>
            <a:graphicFrameLocks noChangeAspect="1"/>
          </p:cNvGraphicFramePr>
          <p:nvPr/>
        </p:nvGraphicFramePr>
        <p:xfrm>
          <a:off x="5652120" y="5301208"/>
          <a:ext cx="468312" cy="549275"/>
        </p:xfrm>
        <a:graphic>
          <a:graphicData uri="http://schemas.openxmlformats.org/presentationml/2006/ole">
            <p:oleObj spid="_x0000_s324614" name="Equation" r:id="rId8" imgW="215713" imgH="253780" progId="Equation.3">
              <p:embed/>
            </p:oleObj>
          </a:graphicData>
        </a:graphic>
      </p:graphicFrame>
      <p:graphicFrame>
        <p:nvGraphicFramePr>
          <p:cNvPr id="324615" name="Object 7"/>
          <p:cNvGraphicFramePr>
            <a:graphicFrameLocks noChangeAspect="1"/>
          </p:cNvGraphicFramePr>
          <p:nvPr/>
        </p:nvGraphicFramePr>
        <p:xfrm>
          <a:off x="3347864" y="3933056"/>
          <a:ext cx="577850" cy="438150"/>
        </p:xfrm>
        <a:graphic>
          <a:graphicData uri="http://schemas.openxmlformats.org/presentationml/2006/ole">
            <p:oleObj spid="_x0000_s324615" name="Equation" r:id="rId9" imgW="266469" imgH="203024" progId="Equation.3">
              <p:embed/>
            </p:oleObj>
          </a:graphicData>
        </a:graphic>
      </p:graphicFrame>
      <p:sp>
        <p:nvSpPr>
          <p:cNvPr id="22" name="Right Arrow 21"/>
          <p:cNvSpPr/>
          <p:nvPr/>
        </p:nvSpPr>
        <p:spPr>
          <a:xfrm>
            <a:off x="3275856" y="620688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1644650" y="1484784"/>
            <a:ext cx="7499350" cy="4800600"/>
          </a:xfrm>
        </p:spPr>
        <p:txBody>
          <a:bodyPr/>
          <a:lstStyle/>
          <a:p>
            <a:r>
              <a:rPr lang="he-IL" dirty="0" smtClean="0"/>
              <a:t>גודל הרשת:</a:t>
            </a:r>
          </a:p>
          <a:p>
            <a:pPr lvl="1"/>
            <a:r>
              <a:rPr lang="he-IL" dirty="0" smtClean="0"/>
              <a:t>קודקודים – </a:t>
            </a:r>
          </a:p>
          <a:p>
            <a:pPr lvl="1"/>
            <a:r>
              <a:rPr lang="he-IL" dirty="0" smtClean="0"/>
              <a:t>קשתות –</a:t>
            </a:r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זמן הריצה:</a:t>
            </a:r>
          </a:p>
          <a:p>
            <a:pPr lvl="1"/>
            <a:r>
              <a:rPr lang="he-IL" dirty="0" smtClean="0"/>
              <a:t>הרצת </a:t>
            </a:r>
            <a:r>
              <a:rPr lang="he-IL" dirty="0" err="1" smtClean="0"/>
              <a:t>דיניץ</a:t>
            </a:r>
            <a:r>
              <a:rPr lang="he-IL" dirty="0" smtClean="0"/>
              <a:t> (לא 0-1) – </a:t>
            </a:r>
          </a:p>
          <a:p>
            <a:pPr lvl="1"/>
            <a:r>
              <a:rPr lang="he-IL" dirty="0" smtClean="0"/>
              <a:t>כיוון הקשתות בהתאם לזרימה – </a:t>
            </a:r>
          </a:p>
          <a:p>
            <a:pPr lvl="1"/>
            <a:r>
              <a:rPr lang="he-IL" dirty="0" smtClean="0"/>
              <a:t>הרצת </a:t>
            </a:r>
            <a:r>
              <a:rPr lang="en-US" dirty="0" smtClean="0"/>
              <a:t>FF</a:t>
            </a:r>
            <a:r>
              <a:rPr lang="he-IL" dirty="0" smtClean="0"/>
              <a:t> - </a:t>
            </a:r>
          </a:p>
          <a:p>
            <a:pPr lvl="1"/>
            <a:endParaRPr lang="he-IL" dirty="0" smtClean="0"/>
          </a:p>
          <a:p>
            <a:pPr lvl="1">
              <a:buFont typeface="Verdana" pitchFamily="34" charset="0"/>
              <a:buNone/>
            </a:pPr>
            <a:endParaRPr lang="he-IL" dirty="0" smtClean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300" noProof="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he-IL" sz="4300" dirty="0" err="1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סיבוכיות</a:t>
            </a: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מציין מיקום של מספר שקופית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25</a:t>
            </a:fld>
            <a:endParaRPr lang="he-IL"/>
          </a:p>
        </p:txBody>
      </p:sp>
      <p:graphicFrame>
        <p:nvGraphicFramePr>
          <p:cNvPr id="45058" name="Object 8"/>
          <p:cNvGraphicFramePr>
            <a:graphicFrameLocks noChangeAspect="1"/>
          </p:cNvGraphicFramePr>
          <p:nvPr/>
        </p:nvGraphicFramePr>
        <p:xfrm>
          <a:off x="2051720" y="4725144"/>
          <a:ext cx="3346450" cy="592137"/>
        </p:xfrm>
        <a:graphic>
          <a:graphicData uri="http://schemas.openxmlformats.org/presentationml/2006/ole">
            <p:oleObj spid="_x0000_s282628" name="Equation" r:id="rId3" imgW="1574800" imgH="279400" progId="Equation.3">
              <p:embed/>
            </p:oleObj>
          </a:graphicData>
        </a:graphic>
      </p:graphicFrame>
      <p:graphicFrame>
        <p:nvGraphicFramePr>
          <p:cNvPr id="45060" name="Object 5"/>
          <p:cNvGraphicFramePr>
            <a:graphicFrameLocks noChangeAspect="1"/>
          </p:cNvGraphicFramePr>
          <p:nvPr/>
        </p:nvGraphicFramePr>
        <p:xfrm>
          <a:off x="3563888" y="5301208"/>
          <a:ext cx="909638" cy="549275"/>
        </p:xfrm>
        <a:graphic>
          <a:graphicData uri="http://schemas.openxmlformats.org/presentationml/2006/ole">
            <p:oleObj spid="_x0000_s282629" name="Equation" r:id="rId4" imgW="418918" imgH="253890" progId="Equation.3">
              <p:embed/>
            </p:oleObj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4644008" y="2060848"/>
          <a:ext cx="2205037" cy="549275"/>
        </p:xfrm>
        <a:graphic>
          <a:graphicData uri="http://schemas.openxmlformats.org/presentationml/2006/ole">
            <p:oleObj spid="_x0000_s282630" name="Equation" r:id="rId5" imgW="1015920" imgH="253800" progId="Equation.3">
              <p:embed/>
            </p:oleObj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4644008" y="2564904"/>
          <a:ext cx="2205038" cy="549275"/>
        </p:xfrm>
        <a:graphic>
          <a:graphicData uri="http://schemas.openxmlformats.org/presentationml/2006/ole">
            <p:oleObj spid="_x0000_s282631" name="Equation" r:id="rId6" imgW="1015559" imgH="253890" progId="Equation.3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716016" y="5805264"/>
          <a:ext cx="2316163" cy="549275"/>
        </p:xfrm>
        <a:graphic>
          <a:graphicData uri="http://schemas.openxmlformats.org/presentationml/2006/ole">
            <p:oleObj spid="_x0000_s282632" name="Equation" r:id="rId7" imgW="1066337" imgH="25389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300" noProof="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he-IL" sz="4300" dirty="0" err="1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סיבוכיות</a:t>
            </a: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מציין מיקום של מספר שקופית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26</a:t>
            </a:fld>
            <a:endParaRPr lang="he-IL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211960" y="3429000"/>
            <a:ext cx="4716016" cy="1182960"/>
          </a:xfrm>
        </p:spPr>
        <p:txBody>
          <a:bodyPr/>
          <a:lstStyle/>
          <a:p>
            <a:pPr lvl="1"/>
            <a:r>
              <a:rPr lang="he-IL" dirty="0" smtClean="0"/>
              <a:t>קיבלנו רשת 0-1 שבה לכל קודקוד דרגת כניסה או יציאה של 1.</a:t>
            </a:r>
          </a:p>
          <a:p>
            <a:pPr lvl="1"/>
            <a:r>
              <a:rPr lang="he-IL" dirty="0" smtClean="0"/>
              <a:t>זמן ריצה משופר – 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5004048" y="5373216"/>
          <a:ext cx="3381741" cy="575543"/>
        </p:xfrm>
        <a:graphic>
          <a:graphicData uri="http://schemas.openxmlformats.org/presentationml/2006/ole">
            <p:oleObj spid="_x0000_s327689" name="Equation" r:id="rId3" imgW="1714500" imgH="292100" progId="Equation.3">
              <p:embed/>
            </p:oleObj>
          </a:graphicData>
        </a:graphic>
      </p:graphicFrame>
      <p:sp>
        <p:nvSpPr>
          <p:cNvPr id="18" name="Rectangle 17"/>
          <p:cNvSpPr/>
          <p:nvPr/>
        </p:nvSpPr>
        <p:spPr>
          <a:xfrm>
            <a:off x="251520" y="1484784"/>
            <a:ext cx="8712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  <a:buSzPct val="120000"/>
              <a:buFont typeface="Arial" pitchFamily="34" charset="0"/>
              <a:buChar char="•"/>
            </a:pPr>
            <a:r>
              <a:rPr lang="he-IL" sz="2800" dirty="0" smtClean="0">
                <a:cs typeface="+mn-cs"/>
              </a:rPr>
              <a:t> </a:t>
            </a:r>
            <a:r>
              <a:rPr lang="he-IL" sz="3200" dirty="0" smtClean="0">
                <a:cs typeface="+mn-cs"/>
              </a:rPr>
              <a:t>כיצד ניתן לשפר את זמן הריצה?</a:t>
            </a:r>
          </a:p>
          <a:p>
            <a:pPr lvl="1">
              <a:buClr>
                <a:schemeClr val="accent3"/>
              </a:buClr>
              <a:buSzPct val="56000"/>
              <a:buFont typeface="Courier New" pitchFamily="49" charset="0"/>
              <a:buChar char="o"/>
            </a:pPr>
            <a:r>
              <a:rPr lang="he-IL" sz="2800" dirty="0" smtClean="0">
                <a:cs typeface="+mn-cs"/>
              </a:rPr>
              <a:t> נרצה לקבל רשת 0-1. לצורך כך, ניצור שלושה עותקים מכל קודקוד בצד השמאלי של הרשת. כעת נוכל לתת לקשתות שיוצאות מהמקור קיבול של 1.</a:t>
            </a:r>
          </a:p>
          <a:p>
            <a:pPr lvl="1">
              <a:buClr>
                <a:schemeClr val="accent1"/>
              </a:buClr>
              <a:buSzPct val="80000"/>
              <a:buFont typeface="Courier New" pitchFamily="49" charset="0"/>
              <a:buChar char="o"/>
            </a:pPr>
            <a:endParaRPr lang="he-IL" sz="2800" dirty="0" smtClean="0">
              <a:cs typeface="+mn-cs"/>
            </a:endParaRPr>
          </a:p>
        </p:txBody>
      </p:sp>
      <p:sp>
        <p:nvSpPr>
          <p:cNvPr id="19" name="אליפסה 37"/>
          <p:cNvSpPr/>
          <p:nvPr/>
        </p:nvSpPr>
        <p:spPr>
          <a:xfrm>
            <a:off x="8892480" y="116632"/>
            <a:ext cx="144016" cy="144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1475656" y="134076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3</a:t>
            </a:fld>
            <a:endParaRPr lang="he-IL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341784"/>
            <a:ext cx="9144000" cy="99898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זיווג מושלם / </a:t>
            </a: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Perfect Matching</a:t>
            </a: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51520" y="1447800"/>
            <a:ext cx="8682930" cy="1052513"/>
          </a:xfrm>
        </p:spPr>
        <p:txBody>
          <a:bodyPr/>
          <a:lstStyle/>
          <a:p>
            <a:r>
              <a:rPr lang="he-IL" b="1" dirty="0" smtClean="0"/>
              <a:t>הגדרה: </a:t>
            </a:r>
            <a:r>
              <a:rPr lang="he-IL" dirty="0" err="1" smtClean="0"/>
              <a:t>בהנתן</a:t>
            </a:r>
            <a:r>
              <a:rPr lang="he-IL" dirty="0" smtClean="0"/>
              <a:t> גרף עם מספר זוגי של צמתים, </a:t>
            </a:r>
            <a:r>
              <a:rPr lang="he-IL" b="1" i="1" dirty="0" smtClean="0"/>
              <a:t>זיווג מושלם</a:t>
            </a:r>
            <a:r>
              <a:rPr lang="he-IL" dirty="0" smtClean="0"/>
              <a:t> הינו זיווג בגודל </a:t>
            </a:r>
          </a:p>
          <a:p>
            <a:pPr lvl="1"/>
            <a:r>
              <a:rPr lang="he-IL" sz="3200" dirty="0" smtClean="0"/>
              <a:t>ייתכן זיווג מושלם בגרף דו-צדדי רק אם </a:t>
            </a:r>
          </a:p>
        </p:txBody>
      </p:sp>
      <p:graphicFrame>
        <p:nvGraphicFramePr>
          <p:cNvPr id="263186" name="Object 2"/>
          <p:cNvGraphicFramePr>
            <a:graphicFrameLocks noChangeAspect="1"/>
          </p:cNvGraphicFramePr>
          <p:nvPr/>
        </p:nvGraphicFramePr>
        <p:xfrm>
          <a:off x="5292080" y="1988840"/>
          <a:ext cx="925562" cy="617041"/>
        </p:xfrm>
        <a:graphic>
          <a:graphicData uri="http://schemas.openxmlformats.org/presentationml/2006/ole">
            <p:oleObj spid="_x0000_s263186" name="Equation" r:id="rId3" imgW="380835" imgH="253890" progId="Equation.3">
              <p:embed/>
            </p:oleObj>
          </a:graphicData>
        </a:graphic>
      </p:graphicFrame>
      <p:graphicFrame>
        <p:nvGraphicFramePr>
          <p:cNvPr id="263187" name="Object 19"/>
          <p:cNvGraphicFramePr>
            <a:graphicFrameLocks noChangeAspect="1"/>
          </p:cNvGraphicFramePr>
          <p:nvPr/>
        </p:nvGraphicFramePr>
        <p:xfrm>
          <a:off x="1403648" y="2492896"/>
          <a:ext cx="1356325" cy="617041"/>
        </p:xfrm>
        <a:graphic>
          <a:graphicData uri="http://schemas.openxmlformats.org/presentationml/2006/ole">
            <p:oleObj spid="_x0000_s263187" name="Equation" r:id="rId4" imgW="558558" imgH="253890" progId="Equation.3">
              <p:embed/>
            </p:oleObj>
          </a:graphicData>
        </a:graphic>
      </p:graphicFrame>
      <p:cxnSp>
        <p:nvCxnSpPr>
          <p:cNvPr id="19" name="Straight Connector 4"/>
          <p:cNvCxnSpPr>
            <a:stCxn id="26" idx="3"/>
            <a:endCxn id="27" idx="7"/>
          </p:cNvCxnSpPr>
          <p:nvPr/>
        </p:nvCxnSpPr>
        <p:spPr>
          <a:xfrm flipH="1">
            <a:off x="2949170" y="4331201"/>
            <a:ext cx="1397538" cy="137364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6"/>
          <p:cNvCxnSpPr>
            <a:stCxn id="23" idx="4"/>
            <a:endCxn id="25" idx="0"/>
          </p:cNvCxnSpPr>
          <p:nvPr/>
        </p:nvCxnSpPr>
        <p:spPr>
          <a:xfrm>
            <a:off x="6024203" y="4374803"/>
            <a:ext cx="0" cy="128644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9"/>
          <p:cNvCxnSpPr>
            <a:stCxn id="26" idx="4"/>
            <a:endCxn id="24" idx="0"/>
          </p:cNvCxnSpPr>
          <p:nvPr/>
        </p:nvCxnSpPr>
        <p:spPr>
          <a:xfrm>
            <a:off x="4440027" y="4374803"/>
            <a:ext cx="24086" cy="127189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3" idx="3"/>
            <a:endCxn id="24" idx="7"/>
          </p:cNvCxnSpPr>
          <p:nvPr/>
        </p:nvCxnSpPr>
        <p:spPr>
          <a:xfrm flipH="1">
            <a:off x="4557432" y="4331201"/>
            <a:ext cx="1373452" cy="135910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4"/>
          <p:cNvCxnSpPr>
            <a:stCxn id="28" idx="1"/>
            <a:endCxn id="23" idx="5"/>
          </p:cNvCxnSpPr>
          <p:nvPr/>
        </p:nvCxnSpPr>
        <p:spPr>
          <a:xfrm flipH="1" flipV="1">
            <a:off x="6117522" y="4331201"/>
            <a:ext cx="1301444" cy="137364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21"/>
          <p:cNvCxnSpPr>
            <a:stCxn id="27" idx="0"/>
            <a:endCxn id="30" idx="4"/>
          </p:cNvCxnSpPr>
          <p:nvPr/>
        </p:nvCxnSpPr>
        <p:spPr>
          <a:xfrm flipH="1" flipV="1">
            <a:off x="2831765" y="4374803"/>
            <a:ext cx="24086" cy="128644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32" name="Object 8"/>
          <p:cNvGraphicFramePr>
            <a:graphicFrameLocks noChangeAspect="1"/>
          </p:cNvGraphicFramePr>
          <p:nvPr/>
        </p:nvGraphicFramePr>
        <p:xfrm>
          <a:off x="2123728" y="3933056"/>
          <a:ext cx="452437" cy="485775"/>
        </p:xfrm>
        <a:graphic>
          <a:graphicData uri="http://schemas.openxmlformats.org/presentationml/2006/ole">
            <p:oleObj spid="_x0000_s263188" name="Equation" r:id="rId5" imgW="164880" imgH="177480" progId="Equation.3">
              <p:embed/>
            </p:oleObj>
          </a:graphicData>
        </a:graphic>
      </p:graphicFrame>
      <p:graphicFrame>
        <p:nvGraphicFramePr>
          <p:cNvPr id="34" name="Object 8"/>
          <p:cNvGraphicFramePr>
            <a:graphicFrameLocks noChangeAspect="1"/>
          </p:cNvGraphicFramePr>
          <p:nvPr/>
        </p:nvGraphicFramePr>
        <p:xfrm>
          <a:off x="2123728" y="5607521"/>
          <a:ext cx="487363" cy="485775"/>
        </p:xfrm>
        <a:graphic>
          <a:graphicData uri="http://schemas.openxmlformats.org/presentationml/2006/ole">
            <p:oleObj spid="_x0000_s263189" name="Equation" r:id="rId6" imgW="177480" imgH="177480" progId="Equation.3">
              <p:embed/>
            </p:oleObj>
          </a:graphicData>
        </a:graphic>
      </p:graphicFrame>
      <p:cxnSp>
        <p:nvCxnSpPr>
          <p:cNvPr id="36" name="Straight Connector 6"/>
          <p:cNvCxnSpPr>
            <a:stCxn id="35" idx="3"/>
            <a:endCxn id="25" idx="7"/>
          </p:cNvCxnSpPr>
          <p:nvPr/>
        </p:nvCxnSpPr>
        <p:spPr>
          <a:xfrm flipH="1">
            <a:off x="6117522" y="4259193"/>
            <a:ext cx="1301444" cy="144565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Oval 3"/>
          <p:cNvSpPr>
            <a:spLocks noChangeArrowheads="1"/>
          </p:cNvSpPr>
          <p:nvPr/>
        </p:nvSpPr>
        <p:spPr bwMode="auto">
          <a:xfrm>
            <a:off x="5892230" y="4077072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4" name="Oval 3"/>
          <p:cNvSpPr>
            <a:spLocks noChangeArrowheads="1"/>
          </p:cNvSpPr>
          <p:nvPr/>
        </p:nvSpPr>
        <p:spPr bwMode="auto">
          <a:xfrm>
            <a:off x="4332140" y="5646700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5" name="Oval 3"/>
          <p:cNvSpPr>
            <a:spLocks noChangeArrowheads="1"/>
          </p:cNvSpPr>
          <p:nvPr/>
        </p:nvSpPr>
        <p:spPr bwMode="auto">
          <a:xfrm>
            <a:off x="5892230" y="5661248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 rtl="0">
              <a:defRPr/>
            </a:pPr>
            <a:endParaRPr lang="he-IL"/>
          </a:p>
        </p:txBody>
      </p:sp>
      <p:sp>
        <p:nvSpPr>
          <p:cNvPr id="26" name="Oval 3"/>
          <p:cNvSpPr>
            <a:spLocks noChangeArrowheads="1"/>
          </p:cNvSpPr>
          <p:nvPr/>
        </p:nvSpPr>
        <p:spPr bwMode="auto">
          <a:xfrm>
            <a:off x="4308054" y="4077072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l" rtl="0">
              <a:defRPr/>
            </a:pPr>
            <a:endParaRPr lang="he-IL"/>
          </a:p>
        </p:txBody>
      </p:sp>
      <p:sp>
        <p:nvSpPr>
          <p:cNvPr id="27" name="Oval 3"/>
          <p:cNvSpPr>
            <a:spLocks noChangeArrowheads="1"/>
          </p:cNvSpPr>
          <p:nvPr/>
        </p:nvSpPr>
        <p:spPr bwMode="auto">
          <a:xfrm>
            <a:off x="2723878" y="5661248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 rtl="0">
              <a:defRPr/>
            </a:pPr>
            <a:endParaRPr lang="he-IL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7380312" y="5661248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 rtl="0">
              <a:defRPr/>
            </a:pPr>
            <a:endParaRPr lang="he-IL"/>
          </a:p>
        </p:txBody>
      </p:sp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2699792" y="4077072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l" rtl="0">
              <a:defRPr/>
            </a:pPr>
            <a:endParaRPr lang="he-IL"/>
          </a:p>
        </p:txBody>
      </p:sp>
      <p:sp>
        <p:nvSpPr>
          <p:cNvPr id="35" name="Oval 3"/>
          <p:cNvSpPr>
            <a:spLocks noChangeArrowheads="1"/>
          </p:cNvSpPr>
          <p:nvPr/>
        </p:nvSpPr>
        <p:spPr bwMode="auto">
          <a:xfrm>
            <a:off x="7380312" y="4005064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28" y="188640"/>
            <a:ext cx="5220072" cy="1143000"/>
          </a:xfrm>
        </p:spPr>
        <p:txBody>
          <a:bodyPr/>
          <a:lstStyle/>
          <a:p>
            <a:pPr lvl="0" algn="ctr">
              <a:defRPr/>
            </a:pPr>
            <a:r>
              <a:rPr lang="he-IL" dirty="0" smtClean="0"/>
              <a:t>    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475656" y="134076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3" name="Content Placeholder 2"/>
          <p:cNvSpPr>
            <a:spLocks noGrp="1"/>
          </p:cNvSpPr>
          <p:nvPr>
            <p:ph idx="1"/>
          </p:nvPr>
        </p:nvSpPr>
        <p:spPr>
          <a:xfrm>
            <a:off x="755576" y="1447800"/>
            <a:ext cx="8178874" cy="1624013"/>
          </a:xfrm>
        </p:spPr>
        <p:txBody>
          <a:bodyPr/>
          <a:lstStyle/>
          <a:p>
            <a:r>
              <a:rPr lang="he-IL" dirty="0" smtClean="0"/>
              <a:t>נתון לוח שח שהוסרו ממנו שתי פינות נגדיות. האם ניתן לכסות אותו על ידי אבני דומינו, כך שכל משבצת תכוסה ע"י אבן אחת בדיוק?</a:t>
            </a:r>
          </a:p>
        </p:txBody>
      </p:sp>
      <p:cxnSp>
        <p:nvCxnSpPr>
          <p:cNvPr id="70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itle 1"/>
          <p:cNvSpPr txBox="1">
            <a:spLocks/>
          </p:cNvSpPr>
          <p:nvPr/>
        </p:nvSpPr>
        <p:spPr>
          <a:xfrm>
            <a:off x="0" y="341784"/>
            <a:ext cx="9144000" cy="99898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חידה פשוטה</a:t>
            </a: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78" name="תמונה 77" descr="chess16-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3140968"/>
            <a:ext cx="2808312" cy="280831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9" name="מלבן 78"/>
          <p:cNvSpPr/>
          <p:nvPr/>
        </p:nvSpPr>
        <p:spPr>
          <a:xfrm>
            <a:off x="3419872" y="558924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מלבן 79"/>
          <p:cNvSpPr/>
          <p:nvPr/>
        </p:nvSpPr>
        <p:spPr>
          <a:xfrm>
            <a:off x="971600" y="314096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1" name="תמונה 80" descr="ws_Domino_Pieces_1600x12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4221088"/>
            <a:ext cx="2843808" cy="21328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תמונה 17" descr="chess16-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996952"/>
            <a:ext cx="3056104" cy="305610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7" name="תמונה 16" descr="chess16-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996952"/>
            <a:ext cx="3056104" cy="305610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28" y="188640"/>
            <a:ext cx="5220072" cy="1143000"/>
          </a:xfrm>
        </p:spPr>
        <p:txBody>
          <a:bodyPr/>
          <a:lstStyle/>
          <a:p>
            <a:pPr lvl="0" algn="ctr">
              <a:defRPr/>
            </a:pPr>
            <a:r>
              <a:rPr lang="he-IL" dirty="0" smtClean="0"/>
              <a:t>    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475656" y="134076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0" y="341784"/>
            <a:ext cx="9144000" cy="99898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חידה פחות פשוטה</a:t>
            </a: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81" name="תמונה 80" descr="ws_Domino_Pieces_1600x120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4" y="4221088"/>
            <a:ext cx="2843808" cy="2132856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971600" y="1412776"/>
            <a:ext cx="8003406" cy="248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נתון לוח שח בגודל          לאחר שהוסרו ממנו חלק מהמשבצות. תארו אלגוריתם שבודק האם ניתן לכסות אותו על ידי אבני דומינו. </a:t>
            </a:r>
          </a:p>
        </p:txBody>
      </p:sp>
      <p:graphicFrame>
        <p:nvGraphicFramePr>
          <p:cNvPr id="296962" name="Object 2"/>
          <p:cNvGraphicFramePr>
            <a:graphicFrameLocks noChangeAspect="1"/>
          </p:cNvGraphicFramePr>
          <p:nvPr/>
        </p:nvGraphicFramePr>
        <p:xfrm>
          <a:off x="5004048" y="1556792"/>
          <a:ext cx="861626" cy="379116"/>
        </p:xfrm>
        <a:graphic>
          <a:graphicData uri="http://schemas.openxmlformats.org/presentationml/2006/ole">
            <p:oleObj spid="_x0000_s300034" name="Equation" r:id="rId5" imgW="317225" imgH="139579" progId="Equation.3">
              <p:embed/>
            </p:oleObj>
          </a:graphicData>
        </a:graphic>
      </p:graphicFrame>
      <p:pic>
        <p:nvPicPr>
          <p:cNvPr id="296963" name="Picture 3" descr="C:\Users\L\Dropbox\Algorithms\tirguls\tirgul 11\monster-bomb-explode.gif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2996952"/>
            <a:ext cx="3056104" cy="3056104"/>
          </a:xfrm>
          <a:prstGeom prst="rect">
            <a:avLst/>
          </a:prstGeom>
          <a:noFill/>
        </p:spPr>
      </p:pic>
      <p:pic>
        <p:nvPicPr>
          <p:cNvPr id="78" name="תמונה 77" descr="chess16-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996952"/>
            <a:ext cx="3056104" cy="305610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6" name="תמונה 15" descr="chess16-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996952"/>
            <a:ext cx="3056104" cy="305610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9" name="מלבן 18"/>
          <p:cNvSpPr/>
          <p:nvPr/>
        </p:nvSpPr>
        <p:spPr>
          <a:xfrm>
            <a:off x="1642584" y="3757272"/>
            <a:ext cx="1201224" cy="3918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מלבן 79"/>
          <p:cNvSpPr/>
          <p:nvPr/>
        </p:nvSpPr>
        <p:spPr>
          <a:xfrm rot="5400000">
            <a:off x="2235976" y="4310040"/>
            <a:ext cx="78361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/>
          <p:cNvSpPr/>
          <p:nvPr/>
        </p:nvSpPr>
        <p:spPr>
          <a:xfrm>
            <a:off x="2811077" y="5301208"/>
            <a:ext cx="752811" cy="3918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 20"/>
          <p:cNvSpPr/>
          <p:nvPr/>
        </p:nvSpPr>
        <p:spPr>
          <a:xfrm>
            <a:off x="3563888" y="3356992"/>
            <a:ext cx="57606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מלבן 21"/>
          <p:cNvSpPr/>
          <p:nvPr/>
        </p:nvSpPr>
        <p:spPr>
          <a:xfrm>
            <a:off x="899592" y="4917871"/>
            <a:ext cx="752811" cy="3918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מלבן 22"/>
          <p:cNvSpPr/>
          <p:nvPr/>
        </p:nvSpPr>
        <p:spPr>
          <a:xfrm rot="5400000">
            <a:off x="1064209" y="5505102"/>
            <a:ext cx="783616" cy="3927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80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1475656" y="134076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Oval 43"/>
          <p:cNvSpPr>
            <a:spLocks noChangeArrowheads="1"/>
          </p:cNvSpPr>
          <p:nvPr/>
        </p:nvSpPr>
        <p:spPr bwMode="auto">
          <a:xfrm>
            <a:off x="913854" y="4815408"/>
            <a:ext cx="216024" cy="21602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graphicFrame>
        <p:nvGraphicFramePr>
          <p:cNvPr id="35" name="Object 13"/>
          <p:cNvGraphicFramePr>
            <a:graphicFrameLocks noChangeAspect="1"/>
          </p:cNvGraphicFramePr>
          <p:nvPr/>
        </p:nvGraphicFramePr>
        <p:xfrm>
          <a:off x="467544" y="4653136"/>
          <a:ext cx="357188" cy="436563"/>
        </p:xfrm>
        <a:graphic>
          <a:graphicData uri="http://schemas.openxmlformats.org/presentationml/2006/ole">
            <p:oleObj spid="_x0000_s265224" name="Equation" r:id="rId3" imgW="114201" imgH="139579" progId="Equation.3">
              <p:embed/>
            </p:oleObj>
          </a:graphicData>
        </a:graphic>
      </p:graphicFrame>
      <p:sp>
        <p:nvSpPr>
          <p:cNvPr id="72" name="מלבן 71"/>
          <p:cNvSpPr/>
          <p:nvPr/>
        </p:nvSpPr>
        <p:spPr>
          <a:xfrm>
            <a:off x="323528" y="3429000"/>
            <a:ext cx="3744416" cy="3024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מציין מיקום של מספר שקופית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6</a:t>
            </a:fld>
            <a:endParaRPr lang="he-IL"/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251520" y="1447800"/>
            <a:ext cx="8682930" cy="4800600"/>
          </a:xfrm>
        </p:spPr>
        <p:txBody>
          <a:bodyPr/>
          <a:lstStyle/>
          <a:p>
            <a:r>
              <a:rPr lang="he-IL" dirty="0" smtClean="0"/>
              <a:t>נבנה גרף באופן הבא:</a:t>
            </a:r>
          </a:p>
          <a:p>
            <a:pPr lvl="1"/>
            <a:r>
              <a:rPr lang="he-IL" dirty="0" smtClean="0"/>
              <a:t>ניצור קודקוד עבור כל משבצת.</a:t>
            </a:r>
          </a:p>
          <a:p>
            <a:pPr lvl="1"/>
            <a:r>
              <a:rPr lang="he-IL" dirty="0" smtClean="0"/>
              <a:t>ניצור קשת עבור כל זוג משבצות סמוכות.</a:t>
            </a:r>
          </a:p>
          <a:p>
            <a:r>
              <a:rPr lang="he-IL" dirty="0" smtClean="0"/>
              <a:t>זהו גרף דו צדדי – צד אחד מכיל את הקודקודים שמייצגים משבצות לבנות, והצד השני את אלו שמייצגים משבצות שחורות.</a:t>
            </a:r>
          </a:p>
          <a:p>
            <a:r>
              <a:rPr lang="he-IL" dirty="0" smtClean="0"/>
              <a:t>קיים כיסוי חוקי של אבני דומינו אם ורק אם קיים זיווג מושלם בגרף.</a:t>
            </a:r>
          </a:p>
          <a:p>
            <a:pPr lvl="1"/>
            <a:r>
              <a:rPr lang="he-IL" dirty="0" smtClean="0"/>
              <a:t>זיווג מושלם מתאים לקבוצת אבני דומינו שאינן חופפות (=זיווג) ומכסות את כל המשבצות (=מושלם).</a:t>
            </a:r>
          </a:p>
        </p:txBody>
      </p:sp>
      <p:sp>
        <p:nvSpPr>
          <p:cNvPr id="74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54938" cy="1143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he-IL" dirty="0" smtClean="0"/>
              <a:t>הקשר לזיווגים מושלמים בגרפים דו-צדדיים</a:t>
            </a:r>
            <a:endParaRPr lang="he-IL" dirty="0"/>
          </a:p>
        </p:txBody>
      </p:sp>
      <p:cxnSp>
        <p:nvCxnSpPr>
          <p:cNvPr id="75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1475656" y="134076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Oval 43"/>
          <p:cNvSpPr>
            <a:spLocks noChangeArrowheads="1"/>
          </p:cNvSpPr>
          <p:nvPr/>
        </p:nvSpPr>
        <p:spPr bwMode="auto">
          <a:xfrm>
            <a:off x="913854" y="4815408"/>
            <a:ext cx="216024" cy="21602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graphicFrame>
        <p:nvGraphicFramePr>
          <p:cNvPr id="35" name="Object 13"/>
          <p:cNvGraphicFramePr>
            <a:graphicFrameLocks noChangeAspect="1"/>
          </p:cNvGraphicFramePr>
          <p:nvPr/>
        </p:nvGraphicFramePr>
        <p:xfrm>
          <a:off x="467544" y="4653136"/>
          <a:ext cx="357188" cy="436563"/>
        </p:xfrm>
        <a:graphic>
          <a:graphicData uri="http://schemas.openxmlformats.org/presentationml/2006/ole">
            <p:oleObj spid="_x0000_s299010" name="Equation" r:id="rId3" imgW="114201" imgH="139579" progId="Equation.3">
              <p:embed/>
            </p:oleObj>
          </a:graphicData>
        </a:graphic>
      </p:graphicFrame>
      <p:sp>
        <p:nvSpPr>
          <p:cNvPr id="72" name="מלבן 71"/>
          <p:cNvSpPr/>
          <p:nvPr/>
        </p:nvSpPr>
        <p:spPr>
          <a:xfrm>
            <a:off x="323528" y="3429000"/>
            <a:ext cx="3744416" cy="3024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מציין מיקום של מספר שקופית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7</a:t>
            </a:fld>
            <a:endParaRPr lang="he-IL"/>
          </a:p>
        </p:txBody>
      </p:sp>
      <p:sp>
        <p:nvSpPr>
          <p:cNvPr id="74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54938" cy="1143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he-IL" dirty="0" smtClean="0"/>
              <a:t>הקשר לזיווגים מושלמים בגרפים דו-צדדיים</a:t>
            </a:r>
            <a:endParaRPr lang="he-IL" dirty="0"/>
          </a:p>
        </p:txBody>
      </p:sp>
      <p:cxnSp>
        <p:nvCxnSpPr>
          <p:cNvPr id="75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4"/>
          <p:cNvCxnSpPr>
            <a:stCxn id="23" idx="6"/>
            <a:endCxn id="28" idx="2"/>
          </p:cNvCxnSpPr>
          <p:nvPr/>
        </p:nvCxnSpPr>
        <p:spPr>
          <a:xfrm>
            <a:off x="3432993" y="2958096"/>
            <a:ext cx="2133998" cy="28575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3" name="Straight Connector 19"/>
          <p:cNvCxnSpPr>
            <a:stCxn id="23" idx="5"/>
            <a:endCxn id="30" idx="1"/>
          </p:cNvCxnSpPr>
          <p:nvPr/>
        </p:nvCxnSpPr>
        <p:spPr>
          <a:xfrm>
            <a:off x="3399435" y="3035682"/>
            <a:ext cx="2201114" cy="134501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" name="Straight Connector 21"/>
          <p:cNvCxnSpPr>
            <a:stCxn id="24" idx="7"/>
            <a:endCxn id="28" idx="3"/>
          </p:cNvCxnSpPr>
          <p:nvPr/>
        </p:nvCxnSpPr>
        <p:spPr>
          <a:xfrm flipV="1">
            <a:off x="3399435" y="3321432"/>
            <a:ext cx="2201114" cy="13057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6" name="Straight Connector 23"/>
          <p:cNvCxnSpPr>
            <a:stCxn id="25" idx="6"/>
            <a:endCxn id="29" idx="2"/>
          </p:cNvCxnSpPr>
          <p:nvPr/>
        </p:nvCxnSpPr>
        <p:spPr>
          <a:xfrm flipV="1">
            <a:off x="3432993" y="3886784"/>
            <a:ext cx="2133998" cy="21431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" name="Straight Connector 25"/>
          <p:cNvCxnSpPr>
            <a:stCxn id="26" idx="7"/>
            <a:endCxn id="29" idx="3"/>
          </p:cNvCxnSpPr>
          <p:nvPr/>
        </p:nvCxnSpPr>
        <p:spPr>
          <a:xfrm flipV="1">
            <a:off x="3399435" y="3964370"/>
            <a:ext cx="2201114" cy="63063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8" name="Straight Connector 27"/>
          <p:cNvCxnSpPr>
            <a:stCxn id="27" idx="7"/>
            <a:endCxn id="30" idx="3"/>
          </p:cNvCxnSpPr>
          <p:nvPr/>
        </p:nvCxnSpPr>
        <p:spPr>
          <a:xfrm flipV="1">
            <a:off x="3399435" y="4535870"/>
            <a:ext cx="2201114" cy="7220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9" name="Straight Connector 29"/>
          <p:cNvCxnSpPr>
            <a:stCxn id="27" idx="6"/>
            <a:endCxn id="31" idx="2"/>
          </p:cNvCxnSpPr>
          <p:nvPr/>
        </p:nvCxnSpPr>
        <p:spPr>
          <a:xfrm flipV="1">
            <a:off x="3432993" y="5029784"/>
            <a:ext cx="2133998" cy="3057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0" name="Straight Connector 32"/>
          <p:cNvCxnSpPr>
            <a:stCxn id="30" idx="2"/>
            <a:endCxn id="26" idx="6"/>
          </p:cNvCxnSpPr>
          <p:nvPr/>
        </p:nvCxnSpPr>
        <p:spPr>
          <a:xfrm flipH="1">
            <a:off x="3432993" y="4458284"/>
            <a:ext cx="2133998" cy="214312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1" name="Straight Connector 35"/>
          <p:cNvCxnSpPr>
            <a:stCxn id="29" idx="1"/>
            <a:endCxn id="24" idx="6"/>
          </p:cNvCxnSpPr>
          <p:nvPr/>
        </p:nvCxnSpPr>
        <p:spPr>
          <a:xfrm flipH="1" flipV="1">
            <a:off x="3432993" y="3529596"/>
            <a:ext cx="2167556" cy="279601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3" name="Oval 3"/>
          <p:cNvSpPr>
            <a:spLocks noChangeArrowheads="1"/>
          </p:cNvSpPr>
          <p:nvPr/>
        </p:nvSpPr>
        <p:spPr bwMode="auto">
          <a:xfrm>
            <a:off x="3203848" y="2848372"/>
            <a:ext cx="229145" cy="21944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4" name="Oval 3"/>
          <p:cNvSpPr>
            <a:spLocks noChangeArrowheads="1"/>
          </p:cNvSpPr>
          <p:nvPr/>
        </p:nvSpPr>
        <p:spPr bwMode="auto">
          <a:xfrm>
            <a:off x="3203848" y="3419872"/>
            <a:ext cx="229145" cy="21944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5" name="Oval 3"/>
          <p:cNvSpPr>
            <a:spLocks noChangeArrowheads="1"/>
          </p:cNvSpPr>
          <p:nvPr/>
        </p:nvSpPr>
        <p:spPr bwMode="auto">
          <a:xfrm>
            <a:off x="3203848" y="3991372"/>
            <a:ext cx="229145" cy="21944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6" name="Oval 3"/>
          <p:cNvSpPr>
            <a:spLocks noChangeArrowheads="1"/>
          </p:cNvSpPr>
          <p:nvPr/>
        </p:nvSpPr>
        <p:spPr bwMode="auto">
          <a:xfrm>
            <a:off x="3203848" y="4562872"/>
            <a:ext cx="229145" cy="21944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7" name="Oval 3"/>
          <p:cNvSpPr>
            <a:spLocks noChangeArrowheads="1"/>
          </p:cNvSpPr>
          <p:nvPr/>
        </p:nvSpPr>
        <p:spPr bwMode="auto">
          <a:xfrm>
            <a:off x="3203848" y="5225777"/>
            <a:ext cx="229145" cy="21944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5566991" y="3134122"/>
            <a:ext cx="229145" cy="21944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9" name="Oval 3"/>
          <p:cNvSpPr>
            <a:spLocks noChangeArrowheads="1"/>
          </p:cNvSpPr>
          <p:nvPr/>
        </p:nvSpPr>
        <p:spPr bwMode="auto">
          <a:xfrm>
            <a:off x="5566991" y="3777060"/>
            <a:ext cx="229145" cy="21944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5566991" y="4348560"/>
            <a:ext cx="229145" cy="21944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5566991" y="4920060"/>
            <a:ext cx="229145" cy="21944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cxnSp>
        <p:nvCxnSpPr>
          <p:cNvPr id="32" name="Straight Connector 14"/>
          <p:cNvCxnSpPr>
            <a:stCxn id="28" idx="6"/>
            <a:endCxn id="43" idx="1"/>
          </p:cNvCxnSpPr>
          <p:nvPr/>
        </p:nvCxnSpPr>
        <p:spPr>
          <a:xfrm>
            <a:off x="5796136" y="3243846"/>
            <a:ext cx="1329702" cy="78993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14"/>
          <p:cNvCxnSpPr>
            <a:stCxn id="29" idx="6"/>
            <a:endCxn id="43" idx="2"/>
          </p:cNvCxnSpPr>
          <p:nvPr/>
        </p:nvCxnSpPr>
        <p:spPr>
          <a:xfrm>
            <a:off x="5796136" y="3886784"/>
            <a:ext cx="1296144" cy="22458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14"/>
          <p:cNvCxnSpPr>
            <a:stCxn id="30" idx="6"/>
            <a:endCxn id="43" idx="3"/>
          </p:cNvCxnSpPr>
          <p:nvPr/>
        </p:nvCxnSpPr>
        <p:spPr>
          <a:xfrm flipV="1">
            <a:off x="5796136" y="4188951"/>
            <a:ext cx="1329702" cy="26933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14"/>
          <p:cNvCxnSpPr>
            <a:stCxn id="31" idx="6"/>
            <a:endCxn id="43" idx="4"/>
          </p:cNvCxnSpPr>
          <p:nvPr/>
        </p:nvCxnSpPr>
        <p:spPr>
          <a:xfrm flipV="1">
            <a:off x="5796136" y="4221088"/>
            <a:ext cx="1410717" cy="80869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14"/>
          <p:cNvCxnSpPr>
            <a:stCxn id="42" idx="0"/>
            <a:endCxn id="23" idx="2"/>
          </p:cNvCxnSpPr>
          <p:nvPr/>
        </p:nvCxnSpPr>
        <p:spPr>
          <a:xfrm flipV="1">
            <a:off x="1806253" y="2958096"/>
            <a:ext cx="1397595" cy="104696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14"/>
          <p:cNvCxnSpPr>
            <a:stCxn id="42" idx="7"/>
            <a:endCxn id="24" idx="1"/>
          </p:cNvCxnSpPr>
          <p:nvPr/>
        </p:nvCxnSpPr>
        <p:spPr>
          <a:xfrm flipV="1">
            <a:off x="1887267" y="3452009"/>
            <a:ext cx="1350139" cy="58519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14"/>
          <p:cNvCxnSpPr>
            <a:stCxn id="42" idx="6"/>
            <a:endCxn id="25" idx="2"/>
          </p:cNvCxnSpPr>
          <p:nvPr/>
        </p:nvCxnSpPr>
        <p:spPr>
          <a:xfrm flipV="1">
            <a:off x="1920825" y="4101096"/>
            <a:ext cx="1283023" cy="1369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14"/>
          <p:cNvCxnSpPr>
            <a:stCxn id="42" idx="5"/>
            <a:endCxn id="26" idx="2"/>
          </p:cNvCxnSpPr>
          <p:nvPr/>
        </p:nvCxnSpPr>
        <p:spPr>
          <a:xfrm>
            <a:off x="1887267" y="4192374"/>
            <a:ext cx="1316581" cy="48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14"/>
          <p:cNvCxnSpPr>
            <a:stCxn id="42" idx="4"/>
            <a:endCxn id="27" idx="2"/>
          </p:cNvCxnSpPr>
          <p:nvPr/>
        </p:nvCxnSpPr>
        <p:spPr>
          <a:xfrm>
            <a:off x="1806253" y="4224511"/>
            <a:ext cx="1397595" cy="111099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Oval 3"/>
          <p:cNvSpPr>
            <a:spLocks noChangeArrowheads="1"/>
          </p:cNvSpPr>
          <p:nvPr/>
        </p:nvSpPr>
        <p:spPr bwMode="auto">
          <a:xfrm>
            <a:off x="1691680" y="4005064"/>
            <a:ext cx="229145" cy="21944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43" name="Oval 3"/>
          <p:cNvSpPr>
            <a:spLocks noChangeArrowheads="1"/>
          </p:cNvSpPr>
          <p:nvPr/>
        </p:nvSpPr>
        <p:spPr bwMode="auto">
          <a:xfrm>
            <a:off x="7092280" y="4001641"/>
            <a:ext cx="229145" cy="21944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graphicFrame>
        <p:nvGraphicFramePr>
          <p:cNvPr id="44" name="Object 3"/>
          <p:cNvGraphicFramePr>
            <a:graphicFrameLocks noChangeAspect="1"/>
          </p:cNvGraphicFramePr>
          <p:nvPr/>
        </p:nvGraphicFramePr>
        <p:xfrm>
          <a:off x="1331640" y="3933056"/>
          <a:ext cx="306388" cy="373062"/>
        </p:xfrm>
        <a:graphic>
          <a:graphicData uri="http://schemas.openxmlformats.org/presentationml/2006/ole">
            <p:oleObj spid="_x0000_s299011" name="Equation" r:id="rId4" imgW="114120" imgH="139680" progId="Equation.3">
              <p:embed/>
            </p:oleObj>
          </a:graphicData>
        </a:graphic>
      </p:graphicFrame>
      <p:graphicFrame>
        <p:nvGraphicFramePr>
          <p:cNvPr id="45" name="Object 3"/>
          <p:cNvGraphicFramePr>
            <a:graphicFrameLocks noChangeAspect="1"/>
          </p:cNvGraphicFramePr>
          <p:nvPr/>
        </p:nvGraphicFramePr>
        <p:xfrm>
          <a:off x="7380312" y="3933056"/>
          <a:ext cx="238125" cy="407988"/>
        </p:xfrm>
        <a:graphic>
          <a:graphicData uri="http://schemas.openxmlformats.org/presentationml/2006/ole">
            <p:oleObj spid="_x0000_s299012" name="Equation" r:id="rId5" imgW="88560" imgH="152280" progId="Equation.3">
              <p:embed/>
            </p:oleObj>
          </a:graphicData>
        </a:graphic>
      </p:graphicFrame>
      <p:sp>
        <p:nvSpPr>
          <p:cNvPr id="46" name="מציין מיקום של מספר שקופית 43"/>
          <p:cNvSpPr txBox="1">
            <a:spLocks/>
          </p:cNvSpPr>
          <p:nvPr/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AE4A9F-86B5-470F-8815-C0F8177716F0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 bwMode="auto">
          <a:xfrm>
            <a:off x="611560" y="1447800"/>
            <a:ext cx="832289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על מנת למצוא זיווג מקסימאלי בגרף דו-צדדי, בנינו רשת מטיפוס 2.</a:t>
            </a:r>
          </a:p>
        </p:txBody>
      </p: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251520" y="5732463"/>
            <a:ext cx="8678168" cy="104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he-IL" sz="3200" dirty="0">
                <a:latin typeface="Calibri" pitchFamily="34" charset="0"/>
                <a:cs typeface="+mn-cs"/>
              </a:rPr>
              <a:t>לכן נוכל למצוא זיווג </a:t>
            </a:r>
            <a:r>
              <a:rPr lang="he-IL" sz="3200" dirty="0" err="1">
                <a:latin typeface="Calibri" pitchFamily="34" charset="0"/>
                <a:cs typeface="+mn-cs"/>
              </a:rPr>
              <a:t>מקסימלי</a:t>
            </a:r>
            <a:r>
              <a:rPr lang="he-IL" sz="3200" dirty="0">
                <a:latin typeface="Calibri" pitchFamily="34" charset="0"/>
                <a:cs typeface="+mn-cs"/>
              </a:rPr>
              <a:t> ב- </a:t>
            </a:r>
            <a:r>
              <a:rPr lang="he-IL" sz="3200" dirty="0" smtClean="0">
                <a:latin typeface="Calibri" pitchFamily="34" charset="0"/>
                <a:cs typeface="+mn-cs"/>
              </a:rPr>
              <a:t>                  </a:t>
            </a:r>
            <a:r>
              <a:rPr lang="he-IL" sz="3200" dirty="0">
                <a:latin typeface="Calibri" pitchFamily="34" charset="0"/>
                <a:cs typeface="+mn-cs"/>
              </a:rPr>
              <a:t>זמן.</a:t>
            </a:r>
          </a:p>
        </p:txBody>
      </p:sp>
      <p:graphicFrame>
        <p:nvGraphicFramePr>
          <p:cNvPr id="49" name="Object 37"/>
          <p:cNvGraphicFramePr>
            <a:graphicFrameLocks noChangeAspect="1"/>
          </p:cNvGraphicFramePr>
          <p:nvPr/>
        </p:nvGraphicFramePr>
        <p:xfrm>
          <a:off x="2215207" y="5805264"/>
          <a:ext cx="1636713" cy="528637"/>
        </p:xfrm>
        <a:graphic>
          <a:graphicData uri="http://schemas.openxmlformats.org/presentationml/2006/ole">
            <p:oleObj spid="_x0000_s299013" name="Equation" r:id="rId6" imgW="787320" imgH="253800" progId="Equation.3">
              <p:embed/>
            </p:oleObj>
          </a:graphicData>
        </a:graphic>
      </p:graphicFrame>
      <p:graphicFrame>
        <p:nvGraphicFramePr>
          <p:cNvPr id="50" name="Object 12"/>
          <p:cNvGraphicFramePr>
            <a:graphicFrameLocks noChangeAspect="1"/>
          </p:cNvGraphicFramePr>
          <p:nvPr/>
        </p:nvGraphicFramePr>
        <p:xfrm>
          <a:off x="3120975" y="2348880"/>
          <a:ext cx="442913" cy="474662"/>
        </p:xfrm>
        <a:graphic>
          <a:graphicData uri="http://schemas.openxmlformats.org/presentationml/2006/ole">
            <p:oleObj spid="_x0000_s299014" name="Equation" r:id="rId7" imgW="164880" imgH="177480" progId="Equation.3">
              <p:embed/>
            </p:oleObj>
          </a:graphicData>
        </a:graphic>
      </p:graphicFrame>
      <p:graphicFrame>
        <p:nvGraphicFramePr>
          <p:cNvPr id="51" name="Object 13"/>
          <p:cNvGraphicFramePr>
            <a:graphicFrameLocks noChangeAspect="1"/>
          </p:cNvGraphicFramePr>
          <p:nvPr/>
        </p:nvGraphicFramePr>
        <p:xfrm>
          <a:off x="5348288" y="2632968"/>
          <a:ext cx="476250" cy="474663"/>
        </p:xfrm>
        <a:graphic>
          <a:graphicData uri="http://schemas.openxmlformats.org/presentationml/2006/ole">
            <p:oleObj spid="_x0000_s299015" name="Equation" r:id="rId8" imgW="177480" imgH="177480" progId="Equation.3">
              <p:embed/>
            </p:oleObj>
          </a:graphicData>
        </a:graphic>
      </p:graphicFrame>
      <p:sp>
        <p:nvSpPr>
          <p:cNvPr id="53" name="אליפסה 75"/>
          <p:cNvSpPr/>
          <p:nvPr/>
        </p:nvSpPr>
        <p:spPr>
          <a:xfrm>
            <a:off x="8892480" y="116632"/>
            <a:ext cx="144016" cy="144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lvl="0" algn="ctr">
              <a:defRPr/>
            </a:pPr>
            <a:r>
              <a:rPr lang="he-IL" dirty="0" smtClean="0"/>
              <a:t>שאלה 1 – משפט </a:t>
            </a:r>
            <a:r>
              <a:rPr lang="en-US" dirty="0" smtClean="0"/>
              <a:t>Hall</a:t>
            </a:r>
            <a:endParaRPr lang="he-IL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1475656" y="134076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8</a:t>
            </a:fld>
            <a:endParaRPr lang="he-IL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755576" y="1447800"/>
            <a:ext cx="8178874" cy="2767013"/>
          </a:xfrm>
        </p:spPr>
        <p:txBody>
          <a:bodyPr/>
          <a:lstStyle/>
          <a:p>
            <a:r>
              <a:rPr lang="he-IL" b="1" dirty="0" smtClean="0"/>
              <a:t>הגדרה:</a:t>
            </a:r>
            <a:r>
              <a:rPr lang="he-IL" dirty="0" smtClean="0"/>
              <a:t> עבור גרף דו-צדדי לא מכוון                       ותת-קבוצה        	     נגדיר  </a:t>
            </a:r>
          </a:p>
          <a:p>
            <a:endParaRPr lang="he-IL" b="1" dirty="0" smtClean="0"/>
          </a:p>
          <a:p>
            <a:endParaRPr lang="he-IL" b="1" dirty="0" smtClean="0"/>
          </a:p>
        </p:txBody>
      </p:sp>
      <p:graphicFrame>
        <p:nvGraphicFramePr>
          <p:cNvPr id="267279" name="Object 4"/>
          <p:cNvGraphicFramePr>
            <a:graphicFrameLocks noChangeAspect="1"/>
          </p:cNvGraphicFramePr>
          <p:nvPr/>
        </p:nvGraphicFramePr>
        <p:xfrm>
          <a:off x="1259632" y="1556792"/>
          <a:ext cx="2282478" cy="522001"/>
        </p:xfrm>
        <a:graphic>
          <a:graphicData uri="http://schemas.openxmlformats.org/presentationml/2006/ole">
            <p:oleObj spid="_x0000_s267279" name="Equation" r:id="rId3" imgW="888614" imgH="203112" progId="Equation.3">
              <p:embed/>
            </p:oleObj>
          </a:graphicData>
        </a:graphic>
      </p:graphicFrame>
      <p:graphicFrame>
        <p:nvGraphicFramePr>
          <p:cNvPr id="267280" name="Object 5"/>
          <p:cNvGraphicFramePr>
            <a:graphicFrameLocks noChangeAspect="1"/>
          </p:cNvGraphicFramePr>
          <p:nvPr/>
        </p:nvGraphicFramePr>
        <p:xfrm>
          <a:off x="5580112" y="1988840"/>
          <a:ext cx="1338780" cy="522002"/>
        </p:xfrm>
        <a:graphic>
          <a:graphicData uri="http://schemas.openxmlformats.org/presentationml/2006/ole">
            <p:oleObj spid="_x0000_s267280" name="Equation" r:id="rId4" imgW="520474" imgH="203112" progId="Equation.3">
              <p:embed/>
            </p:oleObj>
          </a:graphicData>
        </a:graphic>
      </p:graphicFrame>
      <p:graphicFrame>
        <p:nvGraphicFramePr>
          <p:cNvPr id="267281" name="Object 6"/>
          <p:cNvGraphicFramePr>
            <a:graphicFrameLocks noChangeAspect="1"/>
          </p:cNvGraphicFramePr>
          <p:nvPr/>
        </p:nvGraphicFramePr>
        <p:xfrm>
          <a:off x="1331640" y="2636912"/>
          <a:ext cx="7019387" cy="554754"/>
        </p:xfrm>
        <a:graphic>
          <a:graphicData uri="http://schemas.openxmlformats.org/presentationml/2006/ole">
            <p:oleObj spid="_x0000_s267281" name="Equation" r:id="rId5" imgW="2730500" imgH="215900" progId="Equation.3">
              <p:embed/>
            </p:oleObj>
          </a:graphicData>
        </a:graphic>
      </p:graphicFrame>
      <p:cxnSp>
        <p:nvCxnSpPr>
          <p:cNvPr id="38" name="Straight Connector 37"/>
          <p:cNvCxnSpPr>
            <a:stCxn id="42" idx="6"/>
            <a:endCxn id="45" idx="2"/>
          </p:cNvCxnSpPr>
          <p:nvPr/>
        </p:nvCxnSpPr>
        <p:spPr>
          <a:xfrm>
            <a:off x="2196182" y="4009914"/>
            <a:ext cx="1896294" cy="10801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2"/>
          <p:cNvCxnSpPr>
            <a:stCxn id="45" idx="2"/>
            <a:endCxn id="50" idx="6"/>
          </p:cNvCxnSpPr>
          <p:nvPr/>
        </p:nvCxnSpPr>
        <p:spPr>
          <a:xfrm flipH="1">
            <a:off x="2196182" y="5090034"/>
            <a:ext cx="1896294" cy="100811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Oval 3"/>
          <p:cNvSpPr>
            <a:spLocks noChangeArrowheads="1"/>
          </p:cNvSpPr>
          <p:nvPr/>
        </p:nvSpPr>
        <p:spPr bwMode="auto">
          <a:xfrm>
            <a:off x="1932236" y="3861048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 rtl="0">
              <a:defRPr/>
            </a:pPr>
            <a:endParaRPr lang="he-IL"/>
          </a:p>
        </p:txBody>
      </p:sp>
      <p:sp>
        <p:nvSpPr>
          <p:cNvPr id="43" name="Oval 3"/>
          <p:cNvSpPr>
            <a:spLocks noChangeArrowheads="1"/>
          </p:cNvSpPr>
          <p:nvPr/>
        </p:nvSpPr>
        <p:spPr bwMode="auto">
          <a:xfrm>
            <a:off x="4092476" y="3933056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45" name="Oval 3"/>
          <p:cNvSpPr>
            <a:spLocks noChangeArrowheads="1"/>
          </p:cNvSpPr>
          <p:nvPr/>
        </p:nvSpPr>
        <p:spPr bwMode="auto">
          <a:xfrm>
            <a:off x="4092476" y="4941168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46" name="Oval 3"/>
          <p:cNvSpPr>
            <a:spLocks noChangeArrowheads="1"/>
          </p:cNvSpPr>
          <p:nvPr/>
        </p:nvSpPr>
        <p:spPr bwMode="auto">
          <a:xfrm rot="21405810">
            <a:off x="4172679" y="5956494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graphicFrame>
        <p:nvGraphicFramePr>
          <p:cNvPr id="47" name="Object 8"/>
          <p:cNvGraphicFramePr>
            <a:graphicFrameLocks noChangeAspect="1"/>
          </p:cNvGraphicFramePr>
          <p:nvPr/>
        </p:nvGraphicFramePr>
        <p:xfrm>
          <a:off x="1835696" y="3356992"/>
          <a:ext cx="408855" cy="440655"/>
        </p:xfrm>
        <a:graphic>
          <a:graphicData uri="http://schemas.openxmlformats.org/presentationml/2006/ole">
            <p:oleObj spid="_x0000_s267284" name="Equation" r:id="rId6" imgW="164814" imgH="177492" progId="Equation.3">
              <p:embed/>
            </p:oleObj>
          </a:graphicData>
        </a:graphic>
      </p:graphicFrame>
      <p:graphicFrame>
        <p:nvGraphicFramePr>
          <p:cNvPr id="48" name="Object 8"/>
          <p:cNvGraphicFramePr>
            <a:graphicFrameLocks noChangeAspect="1"/>
          </p:cNvGraphicFramePr>
          <p:nvPr/>
        </p:nvGraphicFramePr>
        <p:xfrm>
          <a:off x="3923928" y="3356992"/>
          <a:ext cx="439141" cy="440656"/>
        </p:xfrm>
        <a:graphic>
          <a:graphicData uri="http://schemas.openxmlformats.org/presentationml/2006/ole">
            <p:oleObj spid="_x0000_s267285" name="Equation" r:id="rId7" imgW="177492" imgH="177492" progId="Equation.3">
              <p:embed/>
            </p:oleObj>
          </a:graphicData>
        </a:graphic>
      </p:graphicFrame>
      <p:sp>
        <p:nvSpPr>
          <p:cNvPr id="49" name="Oval 3"/>
          <p:cNvSpPr>
            <a:spLocks noChangeArrowheads="1"/>
          </p:cNvSpPr>
          <p:nvPr/>
        </p:nvSpPr>
        <p:spPr bwMode="auto">
          <a:xfrm>
            <a:off x="1932236" y="4941168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 rtl="0">
              <a:defRPr/>
            </a:pPr>
            <a:endParaRPr lang="he-IL"/>
          </a:p>
        </p:txBody>
      </p:sp>
      <p:sp>
        <p:nvSpPr>
          <p:cNvPr id="50" name="Oval 3"/>
          <p:cNvSpPr>
            <a:spLocks noChangeArrowheads="1"/>
          </p:cNvSpPr>
          <p:nvPr/>
        </p:nvSpPr>
        <p:spPr bwMode="auto">
          <a:xfrm>
            <a:off x="1932236" y="5949280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 rtl="0">
              <a:defRPr/>
            </a:pPr>
            <a:endParaRPr lang="he-IL"/>
          </a:p>
        </p:txBody>
      </p:sp>
      <p:cxnSp>
        <p:nvCxnSpPr>
          <p:cNvPr id="51" name="Straight Connector 30"/>
          <p:cNvCxnSpPr>
            <a:stCxn id="49" idx="6"/>
            <a:endCxn id="43" idx="2"/>
          </p:cNvCxnSpPr>
          <p:nvPr/>
        </p:nvCxnSpPr>
        <p:spPr>
          <a:xfrm flipV="1">
            <a:off x="2196182" y="4081922"/>
            <a:ext cx="1896294" cy="100811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30"/>
          <p:cNvCxnSpPr>
            <a:stCxn id="49" idx="6"/>
            <a:endCxn id="46" idx="2"/>
          </p:cNvCxnSpPr>
          <p:nvPr/>
        </p:nvCxnSpPr>
        <p:spPr>
          <a:xfrm>
            <a:off x="2196182" y="5090034"/>
            <a:ext cx="1976708" cy="102277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267286" name="Object 22"/>
          <p:cNvGraphicFramePr>
            <a:graphicFrameLocks noChangeAspect="1"/>
          </p:cNvGraphicFramePr>
          <p:nvPr/>
        </p:nvGraphicFramePr>
        <p:xfrm>
          <a:off x="1475656" y="3836988"/>
          <a:ext cx="314325" cy="346075"/>
        </p:xfrm>
        <a:graphic>
          <a:graphicData uri="http://schemas.openxmlformats.org/presentationml/2006/ole">
            <p:oleObj spid="_x0000_s267286" name="Equation" r:id="rId8" imgW="126720" imgH="139680" progId="Equation.3">
              <p:embed/>
            </p:oleObj>
          </a:graphicData>
        </a:graphic>
      </p:graphicFrame>
      <p:graphicFrame>
        <p:nvGraphicFramePr>
          <p:cNvPr id="267287" name="Object 23"/>
          <p:cNvGraphicFramePr>
            <a:graphicFrameLocks noChangeAspect="1"/>
          </p:cNvGraphicFramePr>
          <p:nvPr/>
        </p:nvGraphicFramePr>
        <p:xfrm>
          <a:off x="1499469" y="4869160"/>
          <a:ext cx="314325" cy="439738"/>
        </p:xfrm>
        <a:graphic>
          <a:graphicData uri="http://schemas.openxmlformats.org/presentationml/2006/ole">
            <p:oleObj spid="_x0000_s267287" name="Equation" r:id="rId9" imgW="126720" imgH="177480" progId="Equation.3">
              <p:embed/>
            </p:oleObj>
          </a:graphicData>
        </a:graphic>
      </p:graphicFrame>
      <p:graphicFrame>
        <p:nvGraphicFramePr>
          <p:cNvPr id="267288" name="Object 24"/>
          <p:cNvGraphicFramePr>
            <a:graphicFrameLocks noChangeAspect="1"/>
          </p:cNvGraphicFramePr>
          <p:nvPr/>
        </p:nvGraphicFramePr>
        <p:xfrm>
          <a:off x="1513756" y="5876925"/>
          <a:ext cx="284163" cy="346075"/>
        </p:xfrm>
        <a:graphic>
          <a:graphicData uri="http://schemas.openxmlformats.org/presentationml/2006/ole">
            <p:oleObj spid="_x0000_s267288" name="Equation" r:id="rId10" imgW="114120" imgH="139680" progId="Equation.3">
              <p:embed/>
            </p:oleObj>
          </a:graphicData>
        </a:graphic>
      </p:graphicFrame>
      <p:graphicFrame>
        <p:nvGraphicFramePr>
          <p:cNvPr id="267289" name="Object 25"/>
          <p:cNvGraphicFramePr>
            <a:graphicFrameLocks noChangeAspect="1"/>
          </p:cNvGraphicFramePr>
          <p:nvPr/>
        </p:nvGraphicFramePr>
        <p:xfrm>
          <a:off x="4572000" y="3836988"/>
          <a:ext cx="314325" cy="344487"/>
        </p:xfrm>
        <a:graphic>
          <a:graphicData uri="http://schemas.openxmlformats.org/presentationml/2006/ole">
            <p:oleObj spid="_x0000_s267289" name="Equation" r:id="rId11" imgW="126720" imgH="139680" progId="Equation.3">
              <p:embed/>
            </p:oleObj>
          </a:graphicData>
        </a:graphic>
      </p:graphicFrame>
      <p:graphicFrame>
        <p:nvGraphicFramePr>
          <p:cNvPr id="267290" name="Object 26"/>
          <p:cNvGraphicFramePr>
            <a:graphicFrameLocks noChangeAspect="1"/>
          </p:cNvGraphicFramePr>
          <p:nvPr/>
        </p:nvGraphicFramePr>
        <p:xfrm>
          <a:off x="4572000" y="5949280"/>
          <a:ext cx="312738" cy="314325"/>
        </p:xfrm>
        <a:graphic>
          <a:graphicData uri="http://schemas.openxmlformats.org/presentationml/2006/ole">
            <p:oleObj spid="_x0000_s267290" name="Equation" r:id="rId12" imgW="126720" imgH="126720" progId="Equation.3">
              <p:embed/>
            </p:oleObj>
          </a:graphicData>
        </a:graphic>
      </p:graphicFrame>
      <p:graphicFrame>
        <p:nvGraphicFramePr>
          <p:cNvPr id="267291" name="Object 27"/>
          <p:cNvGraphicFramePr>
            <a:graphicFrameLocks noChangeAspect="1"/>
          </p:cNvGraphicFramePr>
          <p:nvPr/>
        </p:nvGraphicFramePr>
        <p:xfrm>
          <a:off x="4556125" y="4895850"/>
          <a:ext cx="344488" cy="407988"/>
        </p:xfrm>
        <a:graphic>
          <a:graphicData uri="http://schemas.openxmlformats.org/presentationml/2006/ole">
            <p:oleObj spid="_x0000_s267291" name="Equation" r:id="rId13" imgW="139680" imgH="164880" progId="Equation.3">
              <p:embed/>
            </p:oleObj>
          </a:graphicData>
        </a:graphic>
      </p:graphicFrame>
      <p:graphicFrame>
        <p:nvGraphicFramePr>
          <p:cNvPr id="267292" name="Object 6"/>
          <p:cNvGraphicFramePr>
            <a:graphicFrameLocks noChangeAspect="1"/>
          </p:cNvGraphicFramePr>
          <p:nvPr/>
        </p:nvGraphicFramePr>
        <p:xfrm>
          <a:off x="5508104" y="4221088"/>
          <a:ext cx="2447925" cy="520700"/>
        </p:xfrm>
        <a:graphic>
          <a:graphicData uri="http://schemas.openxmlformats.org/presentationml/2006/ole">
            <p:oleObj spid="_x0000_s267292" name="Equation" r:id="rId14" imgW="952200" imgH="203040" progId="Equation.3">
              <p:embed/>
            </p:oleObj>
          </a:graphicData>
        </a:graphic>
      </p:graphicFrame>
      <p:graphicFrame>
        <p:nvGraphicFramePr>
          <p:cNvPr id="267293" name="Object 6"/>
          <p:cNvGraphicFramePr>
            <a:graphicFrameLocks noChangeAspect="1"/>
          </p:cNvGraphicFramePr>
          <p:nvPr/>
        </p:nvGraphicFramePr>
        <p:xfrm>
          <a:off x="5436096" y="5229200"/>
          <a:ext cx="2481263" cy="520700"/>
        </p:xfrm>
        <a:graphic>
          <a:graphicData uri="http://schemas.openxmlformats.org/presentationml/2006/ole">
            <p:oleObj spid="_x0000_s267293" name="Equation" r:id="rId15" imgW="965160" imgH="203040" progId="Equation.3">
              <p:embed/>
            </p:oleObj>
          </a:graphicData>
        </a:graphic>
      </p:graphicFrame>
      <p:sp>
        <p:nvSpPr>
          <p:cNvPr id="83" name="Rectangle 82"/>
          <p:cNvSpPr/>
          <p:nvPr/>
        </p:nvSpPr>
        <p:spPr>
          <a:xfrm>
            <a:off x="7020272" y="3933056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Rectangle 83"/>
          <p:cNvSpPr/>
          <p:nvPr/>
        </p:nvSpPr>
        <p:spPr>
          <a:xfrm>
            <a:off x="7380312" y="5085184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lvl="0" algn="ctr">
              <a:defRPr/>
            </a:pPr>
            <a:r>
              <a:rPr lang="he-IL" dirty="0" smtClean="0"/>
              <a:t>שאלה 1 – משפט </a:t>
            </a:r>
            <a:r>
              <a:rPr lang="en-US" dirty="0" smtClean="0"/>
              <a:t>Hall</a:t>
            </a:r>
            <a:endParaRPr lang="he-IL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1475656" y="134076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9</a:t>
            </a:fld>
            <a:endParaRPr lang="he-IL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755576" y="1447800"/>
            <a:ext cx="8178874" cy="2767013"/>
          </a:xfrm>
        </p:spPr>
        <p:txBody>
          <a:bodyPr/>
          <a:lstStyle/>
          <a:p>
            <a:r>
              <a:rPr lang="he-IL" b="1" dirty="0" smtClean="0"/>
              <a:t>הגדרה:</a:t>
            </a:r>
            <a:r>
              <a:rPr lang="he-IL" dirty="0" smtClean="0"/>
              <a:t> עבור גרף דו-צדדי לא מכוון                       ותת-קבוצה        	     נגדיר  </a:t>
            </a:r>
          </a:p>
          <a:p>
            <a:endParaRPr lang="he-IL" b="1" dirty="0" smtClean="0"/>
          </a:p>
          <a:p>
            <a:endParaRPr lang="he-IL" b="1" dirty="0" smtClean="0"/>
          </a:p>
          <a:p>
            <a:r>
              <a:rPr lang="he-IL" b="1" dirty="0" smtClean="0"/>
              <a:t>תרגיל:</a:t>
            </a:r>
            <a:r>
              <a:rPr lang="he-IL" dirty="0" smtClean="0"/>
              <a:t> נתון גרף דו-צדדי                        כך ש-         </a:t>
            </a:r>
          </a:p>
          <a:p>
            <a:endParaRPr lang="he-IL" dirty="0" smtClean="0"/>
          </a:p>
          <a:p>
            <a:r>
              <a:rPr lang="he-IL" dirty="0" smtClean="0"/>
              <a:t>הוכיחו את הטענה – קיים זיווג מושלם בגרף אם ורק אם לכל תת קבוצה             מתקיים </a:t>
            </a:r>
          </a:p>
        </p:txBody>
      </p:sp>
      <p:graphicFrame>
        <p:nvGraphicFramePr>
          <p:cNvPr id="9218" name="Object 8"/>
          <p:cNvGraphicFramePr>
            <a:graphicFrameLocks noChangeAspect="1"/>
          </p:cNvGraphicFramePr>
          <p:nvPr/>
        </p:nvGraphicFramePr>
        <p:xfrm>
          <a:off x="2771800" y="3717032"/>
          <a:ext cx="2284525" cy="522001"/>
        </p:xfrm>
        <a:graphic>
          <a:graphicData uri="http://schemas.openxmlformats.org/presentationml/2006/ole">
            <p:oleObj spid="_x0000_s301058" name="Equation" r:id="rId3" imgW="888614" imgH="203112" progId="Equation.3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6444208" y="4149080"/>
          <a:ext cx="2022503" cy="653014"/>
        </p:xfrm>
        <a:graphic>
          <a:graphicData uri="http://schemas.openxmlformats.org/presentationml/2006/ole">
            <p:oleObj spid="_x0000_s301059" name="Equation" r:id="rId4" imgW="787058" imgH="253890" progId="Equation.3">
              <p:embed/>
            </p:oleObj>
          </a:graphicData>
        </a:graphic>
      </p:graphicFrame>
      <p:graphicFrame>
        <p:nvGraphicFramePr>
          <p:cNvPr id="267279" name="Object 4"/>
          <p:cNvGraphicFramePr>
            <a:graphicFrameLocks noChangeAspect="1"/>
          </p:cNvGraphicFramePr>
          <p:nvPr/>
        </p:nvGraphicFramePr>
        <p:xfrm>
          <a:off x="1259632" y="1556792"/>
          <a:ext cx="2282478" cy="522001"/>
        </p:xfrm>
        <a:graphic>
          <a:graphicData uri="http://schemas.openxmlformats.org/presentationml/2006/ole">
            <p:oleObj spid="_x0000_s301060" name="Equation" r:id="rId5" imgW="888614" imgH="203112" progId="Equation.3">
              <p:embed/>
            </p:oleObj>
          </a:graphicData>
        </a:graphic>
      </p:graphicFrame>
      <p:graphicFrame>
        <p:nvGraphicFramePr>
          <p:cNvPr id="267280" name="Object 5"/>
          <p:cNvGraphicFramePr>
            <a:graphicFrameLocks noChangeAspect="1"/>
          </p:cNvGraphicFramePr>
          <p:nvPr/>
        </p:nvGraphicFramePr>
        <p:xfrm>
          <a:off x="5580112" y="1988840"/>
          <a:ext cx="1338780" cy="522002"/>
        </p:xfrm>
        <a:graphic>
          <a:graphicData uri="http://schemas.openxmlformats.org/presentationml/2006/ole">
            <p:oleObj spid="_x0000_s301061" name="Equation" r:id="rId6" imgW="520474" imgH="203112" progId="Equation.3">
              <p:embed/>
            </p:oleObj>
          </a:graphicData>
        </a:graphic>
      </p:graphicFrame>
      <p:graphicFrame>
        <p:nvGraphicFramePr>
          <p:cNvPr id="267281" name="Object 6"/>
          <p:cNvGraphicFramePr>
            <a:graphicFrameLocks noChangeAspect="1"/>
          </p:cNvGraphicFramePr>
          <p:nvPr/>
        </p:nvGraphicFramePr>
        <p:xfrm>
          <a:off x="1331640" y="2636912"/>
          <a:ext cx="7019387" cy="554754"/>
        </p:xfrm>
        <a:graphic>
          <a:graphicData uri="http://schemas.openxmlformats.org/presentationml/2006/ole">
            <p:oleObj spid="_x0000_s301062" name="Equation" r:id="rId7" imgW="2730500" imgH="215900" progId="Equation.3">
              <p:embed/>
            </p:oleObj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5148064" y="5301208"/>
          <a:ext cx="1207769" cy="489248"/>
        </p:xfrm>
        <a:graphic>
          <a:graphicData uri="http://schemas.openxmlformats.org/presentationml/2006/ole">
            <p:oleObj spid="_x0000_s301063" name="Equation" r:id="rId8" imgW="469696" imgH="190417" progId="Equation.3">
              <p:embed/>
            </p:oleObj>
          </a:graphicData>
        </a:graphic>
      </p:graphicFrame>
      <p:graphicFrame>
        <p:nvGraphicFramePr>
          <p:cNvPr id="9224" name="Object 19"/>
          <p:cNvGraphicFramePr>
            <a:graphicFrameLocks noChangeAspect="1"/>
          </p:cNvGraphicFramePr>
          <p:nvPr/>
        </p:nvGraphicFramePr>
        <p:xfrm>
          <a:off x="1979712" y="5229200"/>
          <a:ext cx="2057302" cy="650967"/>
        </p:xfrm>
        <a:graphic>
          <a:graphicData uri="http://schemas.openxmlformats.org/presentationml/2006/ole">
            <p:oleObj spid="_x0000_s301064" name="Equation" r:id="rId9" imgW="799753" imgH="25389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ustom 1">
      <a:dk1>
        <a:sysClr val="windowText" lastClr="000000"/>
      </a:dk1>
      <a:lt1>
        <a:sysClr val="window" lastClr="FFFFFF"/>
      </a:lt1>
      <a:dk2>
        <a:srgbClr val="642A2A"/>
      </a:dk2>
      <a:lt2>
        <a:srgbClr val="DFC5C5"/>
      </a:lt2>
      <a:accent1>
        <a:srgbClr val="75005F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00194F"/>
      </a:hlink>
      <a:folHlink>
        <a:srgbClr val="00194F"/>
      </a:folHlink>
    </a:clrScheme>
    <a:fontScheme name="Custom 1">
      <a:majorFont>
        <a:latin typeface="Calibri"/>
        <a:ea typeface=""/>
        <a:cs typeface="David"/>
      </a:majorFont>
      <a:minorFont>
        <a:latin typeface="Calibri"/>
        <a:ea typeface=""/>
        <a:cs typeface="Times New Roma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11662</TotalTime>
  <Words>900</Words>
  <Application>Microsoft Office PowerPoint</Application>
  <PresentationFormat>On-screen Show (4:3)</PresentationFormat>
  <Paragraphs>131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Solstice</vt:lpstr>
      <vt:lpstr>Equation</vt:lpstr>
      <vt:lpstr>    </vt:lpstr>
      <vt:lpstr>תזכורת – זיווגים בגרף דו-צדדי</vt:lpstr>
      <vt:lpstr>Slide 3</vt:lpstr>
      <vt:lpstr>    </vt:lpstr>
      <vt:lpstr>    </vt:lpstr>
      <vt:lpstr>הקשר לזיווגים מושלמים בגרפים דו-צדדיים</vt:lpstr>
      <vt:lpstr>הקשר לזיווגים מושלמים בגרפים דו-צדדיים</vt:lpstr>
      <vt:lpstr>שאלה 1 – משפט Hall</vt:lpstr>
      <vt:lpstr>שאלה 1 – משפט Hall</vt:lpstr>
      <vt:lpstr>שאלה 1 – כיוון ראשון</vt:lpstr>
      <vt:lpstr>שאלה 1 – כיוון שני</vt:lpstr>
      <vt:lpstr>שאלה 1 – כיוון שני </vt:lpstr>
      <vt:lpstr>שאלה 1 – כיוון שני </vt:lpstr>
      <vt:lpstr>שאלה 1 – כיוון שני </vt:lpstr>
      <vt:lpstr>שאלה 2 – תת גרף עם דרגות 1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Tirgul 10</dc:title>
  <dc:subject>Flow 1</dc:subject>
  <dc:creator>Shai Vardi</dc:creator>
  <cp:lastModifiedBy>shaivar1</cp:lastModifiedBy>
  <cp:revision>545</cp:revision>
  <dcterms:created xsi:type="dcterms:W3CDTF">2009-07-28T09:51:11Z</dcterms:created>
  <dcterms:modified xsi:type="dcterms:W3CDTF">2014-10-26T06:25:12Z</dcterms:modified>
</cp:coreProperties>
</file>