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17"/>
  </p:notesMasterIdLst>
  <p:sldIdLst>
    <p:sldId id="259" r:id="rId2"/>
    <p:sldId id="260" r:id="rId3"/>
    <p:sldId id="257" r:id="rId4"/>
    <p:sldId id="258" r:id="rId5"/>
    <p:sldId id="262" r:id="rId6"/>
    <p:sldId id="263" r:id="rId7"/>
    <p:sldId id="269" r:id="rId8"/>
    <p:sldId id="268" r:id="rId9"/>
    <p:sldId id="266" r:id="rId10"/>
    <p:sldId id="267" r:id="rId11"/>
    <p:sldId id="265" r:id="rId12"/>
    <p:sldId id="270" r:id="rId13"/>
    <p:sldId id="271" r:id="rId14"/>
    <p:sldId id="272" r:id="rId15"/>
    <p:sldId id="273" r:id="rId16"/>
  </p:sldIdLst>
  <p:sldSz cx="9144000" cy="6858000" type="screen4x3"/>
  <p:notesSz cx="6873875" cy="1006157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86" autoAdjust="0"/>
    <p:restoredTop sz="94660"/>
  </p:normalViewPr>
  <p:slideViewPr>
    <p:cSldViewPr>
      <p:cViewPr varScale="1">
        <p:scale>
          <a:sx n="66" d="100"/>
          <a:sy n="66" d="100"/>
        </p:scale>
        <p:origin x="-19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95725" y="0"/>
            <a:ext cx="2978150" cy="5032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8150" cy="5032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138F39F-5B2D-4A49-974D-B087649995AE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54063"/>
            <a:ext cx="5029200" cy="3773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7388" y="4779963"/>
            <a:ext cx="5499100" cy="452755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95725" y="9556750"/>
            <a:ext cx="2978150" cy="503238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556750"/>
            <a:ext cx="2978150" cy="503238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E33247-580C-453A-9422-64E449DF240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75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3247-580C-453A-9422-64E449DF2406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4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36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4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3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21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4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79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4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9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3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BA2F-AA03-4161-8E65-B1CBC302D786}" type="datetimeFigureOut">
              <a:rPr lang="he-IL" smtClean="0"/>
              <a:pPr/>
              <a:t>ט"ז/סיון/תשע"ז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51F7-48EA-4708-905B-A1DB00425EFF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10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56747" y="2297614"/>
            <a:ext cx="5830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PWM</a:t>
            </a:r>
          </a:p>
          <a:p>
            <a:r>
              <a:rPr lang="he-IL" sz="5400" dirty="0" smtClean="0"/>
              <a:t>שליטה </a:t>
            </a:r>
            <a:r>
              <a:rPr lang="he-IL" sz="5400" dirty="0"/>
              <a:t>על רוחב פולס</a:t>
            </a:r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TEK0000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#include &lt;p32xxxx.h&gt;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#include &lt;string.h&gt;</a:t>
            </a:r>
          </a:p>
          <a:p>
            <a:pPr algn="l" rtl="0"/>
            <a:endParaRPr lang="en-US" sz="2000" dirty="0" smtClean="0"/>
          </a:p>
          <a:p>
            <a:pPr algn="l" rtl="0"/>
            <a:r>
              <a:rPr lang="he-IL" dirty="0" smtClean="0"/>
              <a:t>//</a:t>
            </a:r>
            <a:r>
              <a:rPr lang="en-US" dirty="0" smtClean="0"/>
              <a:t>DEVCFG1 BOOT CONFIGURATION REGISTER</a:t>
            </a:r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POSCMOD = HS	//Select primary </a:t>
            </a:r>
            <a:r>
              <a:rPr lang="en-US" dirty="0" err="1" smtClean="0"/>
              <a:t>osc</a:t>
            </a:r>
            <a:r>
              <a:rPr lang="en-US" dirty="0" smtClean="0"/>
              <a:t>.(8MHz)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smtClean="0"/>
              <a:t>pragma </a:t>
            </a:r>
            <a:r>
              <a:rPr lang="en-US" dirty="0" err="1" smtClean="0"/>
              <a:t>config</a:t>
            </a:r>
            <a:r>
              <a:rPr lang="en-US" dirty="0" smtClean="0"/>
              <a:t> FPBDIV = DIV_8	//PBCLK is SYSCLK divided by 8 =&gt; PBCLK = 10MHz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FNOSC = PRIPLL	//Primary Oscillator with PLL (XTPLL, HSPLL, or ECPLL)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//</a:t>
            </a:r>
            <a:r>
              <a:rPr lang="en-US" dirty="0" smtClean="0"/>
              <a:t>DEVCFG2 BOOT CONFIGURATION REGISTER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FPLLIDIV = DIV_2	//Default PLL Input Divider Value = 2 =&gt; SYSCLK = 4MHz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FPLLMUL = MUL_20	//Default PLL Multiplier Value = 18 =&gt; SYCLK = 80MHz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FPLLODIV = DIV_1	//</a:t>
            </a:r>
            <a:r>
              <a:rPr lang="en-US" dirty="0" err="1" smtClean="0"/>
              <a:t>Postscaler</a:t>
            </a:r>
            <a:r>
              <a:rPr lang="en-US" dirty="0" smtClean="0"/>
              <a:t> PLL output divided by 1</a:t>
            </a:r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FWDTEN = OFF	</a:t>
            </a:r>
            <a:r>
              <a:rPr lang="en-US" dirty="0" smtClean="0"/>
              <a:t>//</a:t>
            </a:r>
            <a:r>
              <a:rPr lang="en-US" dirty="0" smtClean="0"/>
              <a:t>Watch-Dog Timer = OFF</a:t>
            </a:r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CP = OFF		</a:t>
            </a:r>
            <a:r>
              <a:rPr lang="en-US" dirty="0" smtClean="0"/>
              <a:t>//</a:t>
            </a:r>
            <a:r>
              <a:rPr lang="en-US" dirty="0" smtClean="0"/>
              <a:t>Code Protect = OFF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BWP = OFF</a:t>
            </a:r>
            <a:r>
              <a:rPr lang="en-US" sz="2000" dirty="0" smtClean="0"/>
              <a:t>		//BOOT Write Protect = OFF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91880" y="1"/>
            <a:ext cx="5655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e-IL" b="1" dirty="0"/>
              <a:t>שליטה על מנוע מהירות וכיוון בעזרת שליטה על רוחב פולס</a:t>
            </a:r>
          </a:p>
          <a:p>
            <a:endParaRPr lang="en-US" b="1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586085" y="6509657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he-IL" b="1" dirty="0" smtClean="0">
                <a:solidFill>
                  <a:srgbClr val="000000"/>
                </a:solidFill>
              </a:rPr>
              <a:t>#1</a:t>
            </a:r>
            <a:endParaRPr lang="en-US" altLang="he-IL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 smtClean="0"/>
              <a:t>void </a:t>
            </a:r>
            <a:r>
              <a:rPr lang="en-US" sz="3200" dirty="0" err="1" smtClean="0"/>
              <a:t>pwm</a:t>
            </a:r>
            <a:r>
              <a:rPr lang="en-US" sz="3200" dirty="0" smtClean="0"/>
              <a:t>(unsigned </a:t>
            </a:r>
            <a:r>
              <a:rPr lang="en-US" sz="3200" dirty="0" err="1" smtClean="0"/>
              <a:t>int</a:t>
            </a:r>
            <a:r>
              <a:rPr lang="en-US" sz="3200" dirty="0" smtClean="0"/>
              <a:t> rate);</a:t>
            </a:r>
          </a:p>
          <a:p>
            <a:pPr algn="l" rtl="0"/>
            <a:r>
              <a:rPr lang="en-US" sz="3200" dirty="0" err="1" smtClean="0"/>
              <a:t>int</a:t>
            </a:r>
            <a:r>
              <a:rPr lang="en-US" sz="3200" dirty="0" smtClean="0"/>
              <a:t> main()</a:t>
            </a:r>
          </a:p>
          <a:p>
            <a:pPr algn="l" rtl="0"/>
            <a:r>
              <a:rPr lang="en-US" sz="3200" dirty="0" smtClean="0"/>
              <a:t>{</a:t>
            </a:r>
          </a:p>
          <a:p>
            <a:pPr algn="l" rtl="0"/>
            <a:r>
              <a:rPr lang="en-US" sz="2400" dirty="0" smtClean="0"/>
              <a:t>	unsigned i</a:t>
            </a:r>
            <a:r>
              <a:rPr lang="en-US" sz="2400" dirty="0" smtClean="0"/>
              <a:t>, j, x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             </a:t>
            </a:r>
            <a:r>
              <a:rPr lang="en-US" sz="2400" dirty="0" smtClean="0"/>
              <a:t>TRISD=0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	PORTDbits.RD3 = 0</a:t>
            </a:r>
            <a:r>
              <a:rPr lang="en-US" sz="2400" dirty="0" smtClean="0"/>
              <a:t>; // BRAKE(no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 smtClean="0"/>
              <a:t>	PORTDbits.RD1 = 1</a:t>
            </a:r>
            <a:r>
              <a:rPr lang="en-US" sz="2400" dirty="0" smtClean="0"/>
              <a:t>; // Direction </a:t>
            </a:r>
            <a:r>
              <a:rPr lang="en-US" sz="2400" dirty="0" smtClean="0"/>
              <a:t>- FWD</a:t>
            </a:r>
          </a:p>
          <a:p>
            <a:pPr algn="l" rtl="0"/>
            <a:r>
              <a:rPr lang="en-US" sz="2400" dirty="0" smtClean="0"/>
              <a:t>	OC3CON = 0x05;</a:t>
            </a:r>
          </a:p>
          <a:p>
            <a:pPr algn="l" rtl="0"/>
            <a:r>
              <a:rPr lang="en-US" sz="2400" dirty="0" smtClean="0"/>
              <a:t>	OC3R = 0x50;</a:t>
            </a:r>
          </a:p>
          <a:p>
            <a:pPr algn="l" rtl="0"/>
            <a:r>
              <a:rPr lang="en-US" sz="2400" dirty="0" smtClean="0"/>
              <a:t>	OC3RS = 0x1000;</a:t>
            </a:r>
          </a:p>
          <a:p>
            <a:pPr algn="l" rtl="0"/>
            <a:r>
              <a:rPr lang="en-US" sz="2400" dirty="0" smtClean="0"/>
              <a:t>	OC3CONbits.ON = 1;	</a:t>
            </a:r>
          </a:p>
          <a:p>
            <a:pPr algn="l" rtl="0"/>
            <a:r>
              <a:rPr lang="en-US" sz="2400" dirty="0" smtClean="0"/>
              <a:t>	T2CON = 0x08;</a:t>
            </a:r>
          </a:p>
          <a:p>
            <a:pPr algn="l" rtl="0"/>
            <a:r>
              <a:rPr lang="en-US" sz="2400" dirty="0" smtClean="0"/>
              <a:t>	TMR2 = 0x00;</a:t>
            </a:r>
          </a:p>
          <a:p>
            <a:pPr algn="l" rtl="0"/>
            <a:r>
              <a:rPr lang="en-US" sz="2400" dirty="0" smtClean="0"/>
              <a:t>	PR2 = 0x1000;</a:t>
            </a:r>
          </a:p>
          <a:p>
            <a:pPr algn="l" rtl="0"/>
            <a:r>
              <a:rPr lang="en-US" sz="2400" dirty="0" smtClean="0"/>
              <a:t>	T2CONbits.ON = 1;</a:t>
            </a:r>
          </a:p>
          <a:p>
            <a:pPr algn="l" rtl="0"/>
            <a:r>
              <a:rPr lang="en-US" sz="2400" dirty="0" smtClean="0"/>
              <a:t>	TRISF=0;</a:t>
            </a:r>
          </a:p>
          <a:p>
            <a:pPr algn="l" rtl="0"/>
            <a:r>
              <a:rPr lang="en-US" sz="2400" dirty="0" smtClean="0"/>
              <a:t>              </a:t>
            </a:r>
            <a:r>
              <a:rPr lang="en-US" sz="2400" dirty="0" smtClean="0"/>
              <a:t>TRISD=0</a:t>
            </a:r>
            <a:r>
              <a:rPr lang="en-US" sz="2400" dirty="0" smtClean="0"/>
              <a:t>;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he-IL" b="1" dirty="0" smtClean="0">
                <a:solidFill>
                  <a:srgbClr val="000000"/>
                </a:solidFill>
              </a:rPr>
              <a:t>#2</a:t>
            </a:r>
            <a:endParaRPr lang="en-US" altLang="he-IL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0" y="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/>
              <a:t>while (1)</a:t>
            </a:r>
          </a:p>
          <a:p>
            <a:pPr algn="l" rtl="0"/>
            <a:r>
              <a:rPr lang="en-US" sz="2800" dirty="0"/>
              <a:t>{</a:t>
            </a:r>
          </a:p>
          <a:p>
            <a:pPr algn="l" rtl="0"/>
            <a:r>
              <a:rPr lang="en-US" sz="2800" dirty="0"/>
              <a:t>TRISE = 0xff;</a:t>
            </a:r>
          </a:p>
          <a:p>
            <a:pPr algn="l" rtl="0"/>
            <a:r>
              <a:rPr lang="en-US" sz="2800" dirty="0"/>
              <a:t>PORTF = 3;</a:t>
            </a:r>
          </a:p>
          <a:p>
            <a:pPr algn="l" rtl="0"/>
            <a:r>
              <a:rPr lang="en-US" sz="2800" dirty="0"/>
              <a:t>PORTDbits.RD4 = 1;</a:t>
            </a:r>
          </a:p>
          <a:p>
            <a:pPr algn="l" rtl="0"/>
            <a:r>
              <a:rPr lang="en-US" sz="2800" dirty="0"/>
              <a:t>PORTDbits.RD4 = 0;</a:t>
            </a:r>
          </a:p>
          <a:p>
            <a:pPr algn="l" rtl="0"/>
            <a:r>
              <a:rPr lang="en-US" sz="2800" dirty="0"/>
              <a:t>x = PORTE;</a:t>
            </a:r>
          </a:p>
          <a:p>
            <a:pPr algn="l" rtl="0"/>
            <a:r>
              <a:rPr lang="en-US" sz="2800" dirty="0"/>
              <a:t>if (x &amp; 1)</a:t>
            </a:r>
          </a:p>
          <a:p>
            <a:pPr algn="l" rtl="0"/>
            <a:r>
              <a:rPr lang="en-US" sz="2800" dirty="0"/>
              <a:t>PORTDbits.RD3 = 0;//BRAKE(no)</a:t>
            </a:r>
          </a:p>
          <a:p>
            <a:pPr algn="l" rtl="0"/>
            <a:r>
              <a:rPr lang="en-US" sz="2800" dirty="0"/>
              <a:t>else</a:t>
            </a:r>
          </a:p>
          <a:p>
            <a:pPr algn="l" rtl="0"/>
            <a:r>
              <a:rPr lang="en-US" sz="2800" dirty="0"/>
              <a:t>PORTDbits.RD3 = 1;//BRAKE  </a:t>
            </a:r>
          </a:p>
          <a:p>
            <a:pPr algn="l" rtl="0"/>
            <a:endParaRPr lang="en-US" sz="280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he-IL" b="1" dirty="0" smtClean="0">
                <a:solidFill>
                  <a:srgbClr val="000000"/>
                </a:solidFill>
              </a:rPr>
              <a:t>#3</a:t>
            </a:r>
            <a:endParaRPr lang="en-US" altLang="he-IL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0" y="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/>
              <a:t>if (x &amp; 128)</a:t>
            </a:r>
          </a:p>
          <a:p>
            <a:pPr algn="l" rtl="0"/>
            <a:r>
              <a:rPr lang="en-US" sz="3200" dirty="0"/>
              <a:t>PORTDbits.RD1 = 1</a:t>
            </a:r>
            <a:r>
              <a:rPr lang="en-US" sz="3200" dirty="0" smtClean="0"/>
              <a:t>; // </a:t>
            </a:r>
            <a:r>
              <a:rPr lang="he-IL" sz="3200" dirty="0" smtClean="0"/>
              <a:t>שליטה </a:t>
            </a:r>
            <a:r>
              <a:rPr lang="he-IL" sz="3200" dirty="0"/>
              <a:t>על כיוון המנוע</a:t>
            </a:r>
          </a:p>
          <a:p>
            <a:pPr algn="l" rtl="0"/>
            <a:r>
              <a:rPr lang="en-US" sz="3200" dirty="0"/>
              <a:t>else</a:t>
            </a:r>
          </a:p>
          <a:p>
            <a:pPr algn="l" rtl="0"/>
            <a:r>
              <a:rPr lang="en-US" sz="3200" dirty="0"/>
              <a:t>PORTDbits.RD1 = 0</a:t>
            </a:r>
            <a:r>
              <a:rPr lang="en-US" sz="3200" dirty="0" smtClean="0"/>
              <a:t>; // Direction</a:t>
            </a:r>
            <a:endParaRPr lang="en-US" sz="3200" dirty="0"/>
          </a:p>
          <a:p>
            <a:pPr algn="l" rtl="0"/>
            <a:r>
              <a:rPr lang="en-US" sz="3200" dirty="0"/>
              <a:t>TRISE = 0;</a:t>
            </a:r>
          </a:p>
          <a:p>
            <a:pPr algn="l" rtl="0"/>
            <a:r>
              <a:rPr lang="en-US" sz="3200" dirty="0"/>
              <a:t>PORTF = 4;</a:t>
            </a:r>
          </a:p>
          <a:p>
            <a:pPr algn="l" rtl="0"/>
            <a:r>
              <a:rPr lang="en-US" sz="3200" dirty="0"/>
              <a:t>x &amp;= 0x81;</a:t>
            </a:r>
          </a:p>
          <a:p>
            <a:pPr algn="l" rtl="0"/>
            <a:r>
              <a:rPr lang="en-US" sz="3200" dirty="0"/>
              <a:t>PORTE = x;</a:t>
            </a:r>
          </a:p>
          <a:p>
            <a:pPr algn="l" rtl="0"/>
            <a:r>
              <a:rPr lang="en-US" sz="3200" dirty="0"/>
              <a:t>PORTDbits.RD4 = 1;</a:t>
            </a:r>
          </a:p>
          <a:p>
            <a:pPr algn="l" rtl="0"/>
            <a:r>
              <a:rPr lang="en-US" sz="3200" dirty="0"/>
              <a:t>PORTDbits.RD4 = 0;</a:t>
            </a:r>
          </a:p>
          <a:p>
            <a:pPr algn="l" rtl="0"/>
            <a:endParaRPr lang="he-IL" sz="320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he-IL" b="1" dirty="0" smtClean="0">
                <a:solidFill>
                  <a:srgbClr val="000000"/>
                </a:solidFill>
              </a:rPr>
              <a:t>#4</a:t>
            </a:r>
            <a:endParaRPr lang="en-US" altLang="he-IL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   i </a:t>
            </a:r>
            <a:r>
              <a:rPr lang="en-US" sz="2400" dirty="0"/>
              <a:t>= 0x1000;</a:t>
            </a:r>
          </a:p>
          <a:p>
            <a:pPr lvl="1" algn="l" rtl="0"/>
            <a:r>
              <a:rPr lang="en-US" sz="2400" dirty="0"/>
              <a:t>while (i &lt; 0x10000)</a:t>
            </a:r>
          </a:p>
          <a:p>
            <a:pPr lvl="1" algn="l" rtl="0"/>
            <a:r>
              <a:rPr lang="en-US" sz="2400" dirty="0"/>
              <a:t>{</a:t>
            </a:r>
          </a:p>
          <a:p>
            <a:pPr lvl="1" algn="l" rtl="0"/>
            <a:r>
              <a:rPr lang="en-US" sz="2400" dirty="0" err="1"/>
              <a:t>pwm</a:t>
            </a:r>
            <a:r>
              <a:rPr lang="en-US" sz="2400" dirty="0"/>
              <a:t>(i);i++;for (j = 0;j &lt; 100;j++);</a:t>
            </a:r>
          </a:p>
          <a:p>
            <a:pPr lvl="1" algn="l" rtl="0"/>
            <a:r>
              <a:rPr lang="en-US" sz="2400" dirty="0"/>
              <a:t>}</a:t>
            </a:r>
          </a:p>
          <a:p>
            <a:pPr lvl="1" algn="l" rtl="0"/>
            <a:r>
              <a:rPr lang="en-US" sz="2400" dirty="0"/>
              <a:t>while (i &gt; 0x70)</a:t>
            </a:r>
          </a:p>
          <a:p>
            <a:pPr lvl="1" algn="l" rtl="0"/>
            <a:r>
              <a:rPr lang="en-US" sz="2400" dirty="0"/>
              <a:t>{</a:t>
            </a:r>
          </a:p>
          <a:p>
            <a:pPr lvl="1" algn="l" rtl="0"/>
            <a:r>
              <a:rPr lang="en-US" sz="2400" dirty="0" err="1"/>
              <a:t>pwm</a:t>
            </a:r>
            <a:r>
              <a:rPr lang="en-US" sz="2400" dirty="0"/>
              <a:t>(i);i--;for (j = 0;j &lt; 100;j++);</a:t>
            </a:r>
          </a:p>
          <a:p>
            <a:pPr lvl="1" algn="l" rtl="0"/>
            <a:r>
              <a:rPr lang="en-US" sz="2400" dirty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  <a:endParaRPr lang="en-US" sz="2400" dirty="0"/>
          </a:p>
          <a:p>
            <a:pPr algn="l" rtl="0"/>
            <a:r>
              <a:rPr lang="en-US" sz="2400" dirty="0"/>
              <a:t>}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void </a:t>
            </a:r>
            <a:r>
              <a:rPr lang="en-US" sz="2400" dirty="0" err="1"/>
              <a:t>pwm</a:t>
            </a:r>
            <a:r>
              <a:rPr lang="en-US" sz="2400" dirty="0"/>
              <a:t>(unsigned </a:t>
            </a:r>
            <a:r>
              <a:rPr lang="en-US" sz="2400" dirty="0" err="1"/>
              <a:t>int</a:t>
            </a:r>
            <a:r>
              <a:rPr lang="en-US" sz="2400" dirty="0"/>
              <a:t> rate)</a:t>
            </a:r>
          </a:p>
          <a:p>
            <a:pPr algn="l" rtl="0"/>
            <a:r>
              <a:rPr lang="en-US" sz="2400" dirty="0"/>
              <a:t>{</a:t>
            </a:r>
          </a:p>
          <a:p>
            <a:pPr lvl="1" algn="l" rtl="0"/>
            <a:r>
              <a:rPr lang="en-US" sz="2400" dirty="0"/>
              <a:t>PR2 = rate;</a:t>
            </a:r>
          </a:p>
          <a:p>
            <a:pPr lvl="1" algn="l" rtl="0"/>
            <a:r>
              <a:rPr lang="en-US" sz="2400" dirty="0"/>
              <a:t>OC3RS = rate;</a:t>
            </a:r>
          </a:p>
          <a:p>
            <a:pPr algn="l" rtl="0"/>
            <a:r>
              <a:rPr lang="en-US" sz="2400" dirty="0"/>
              <a:t>}</a:t>
            </a:r>
            <a:endParaRPr lang="en-US" sz="240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8604250" y="0"/>
            <a:ext cx="53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en-US" altLang="he-IL" b="1" dirty="0" smtClean="0">
                <a:solidFill>
                  <a:srgbClr val="000000"/>
                </a:solidFill>
              </a:rPr>
              <a:t>#5</a:t>
            </a:r>
            <a:endParaRPr lang="en-US" altLang="he-IL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97534"/>
              </p:ext>
            </p:extLst>
          </p:nvPr>
        </p:nvGraphicFramePr>
        <p:xfrm>
          <a:off x="29313" y="-12398"/>
          <a:ext cx="9114687" cy="687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5693400" imgH="6837120" progId="Visio.Drawing.5">
                  <p:embed/>
                </p:oleObj>
              </mc:Choice>
              <mc:Fallback>
                <p:oleObj name="VISIO" r:id="rId3" imgW="5693400" imgH="6837120" progId="Visio.Drawing.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" y="-12398"/>
                        <a:ext cx="9114687" cy="6870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8" y="0"/>
            <a:ext cx="91318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78" y="0"/>
            <a:ext cx="91620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5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#include &lt;p32xxxx.h&gt;</a:t>
            </a:r>
          </a:p>
          <a:p>
            <a:pPr algn="l" rtl="0"/>
            <a:r>
              <a:rPr lang="en-US" dirty="0" smtClean="0">
                <a:solidFill>
                  <a:srgbClr val="00B0F0"/>
                </a:solidFill>
              </a:rPr>
              <a:t>#include &lt;string.h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//DEVCFG1 BOOT CONFIGURATION REGISTER</a:t>
            </a:r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POSCMOD = HS	</a:t>
            </a:r>
            <a:r>
              <a:rPr lang="en-US" dirty="0" smtClean="0"/>
              <a:t>//</a:t>
            </a:r>
            <a:r>
              <a:rPr lang="en-US" dirty="0" smtClean="0"/>
              <a:t>Select primary </a:t>
            </a:r>
            <a:r>
              <a:rPr lang="en-US" dirty="0" err="1" smtClean="0"/>
              <a:t>osc</a:t>
            </a:r>
            <a:r>
              <a:rPr lang="en-US" dirty="0" smtClean="0"/>
              <a:t>.(8MHz)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FPBDIV = DIV_8	//PBCLK is SYSCLK divided by 8 =&gt; PBCLK = 10MHz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FNOSC = PRIPLL	//Primary Oscillator with PLL (XTPLL, HSPLL, or ECPLL)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//</a:t>
            </a:r>
            <a:r>
              <a:rPr lang="en-US" dirty="0" smtClean="0"/>
              <a:t>DEVCFG2 BOOT CONFIGURATION REGISTER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FPLLIDIV = DIV_2	//Default PLL Input Divider Value = 2 =&gt; SYSCLK = 4MHz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FPLLMUL = MUL_20	//Default PLL Multiplier Value = 18 =&gt; SYCLK = 80MHz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FPLLODIV = DIV_1	//</a:t>
            </a:r>
            <a:r>
              <a:rPr lang="en-US" dirty="0" err="1" smtClean="0"/>
              <a:t>Postscaler</a:t>
            </a:r>
            <a:r>
              <a:rPr lang="en-US" dirty="0" smtClean="0"/>
              <a:t> PLL output divided by 1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FWDTEN = OFF	</a:t>
            </a:r>
            <a:r>
              <a:rPr lang="en-US" dirty="0" smtClean="0"/>
              <a:t>//</a:t>
            </a:r>
            <a:r>
              <a:rPr lang="en-US" dirty="0" smtClean="0"/>
              <a:t>Watch-Dog Timer = OFF</a:t>
            </a:r>
          </a:p>
          <a:p>
            <a:pPr algn="l" rtl="0"/>
            <a:r>
              <a:rPr lang="en-US" dirty="0" smtClean="0"/>
              <a:t>#pragma </a:t>
            </a:r>
            <a:r>
              <a:rPr lang="en-US" dirty="0" err="1" smtClean="0"/>
              <a:t>config</a:t>
            </a:r>
            <a:r>
              <a:rPr lang="en-US" dirty="0" smtClean="0"/>
              <a:t> CP = OFF		</a:t>
            </a:r>
            <a:r>
              <a:rPr lang="en-US" dirty="0" smtClean="0"/>
              <a:t>//</a:t>
            </a:r>
            <a:r>
              <a:rPr lang="en-US" dirty="0" smtClean="0"/>
              <a:t>Code Protect = OFF</a:t>
            </a:r>
          </a:p>
          <a:p>
            <a:pPr algn="l" rtl="0"/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BWP = OFF		//BOOT Write Protect = OFF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void </a:t>
            </a:r>
            <a:r>
              <a:rPr lang="en-US" dirty="0" err="1" smtClean="0"/>
              <a:t>pwm</a:t>
            </a:r>
            <a:r>
              <a:rPr lang="en-US" dirty="0" smtClean="0"/>
              <a:t>(unsigned </a:t>
            </a:r>
            <a:r>
              <a:rPr lang="en-US" dirty="0" err="1" smtClean="0"/>
              <a:t>int</a:t>
            </a:r>
            <a:r>
              <a:rPr lang="en-US" dirty="0" smtClean="0"/>
              <a:t> rate);</a:t>
            </a:r>
          </a:p>
          <a:p>
            <a:pPr algn="l" rtl="0"/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28184" y="6475"/>
            <a:ext cx="2915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b="1" dirty="0" smtClean="0"/>
              <a:t>שינוי התדר בעזרת המפסקים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0"/>
            <a:ext cx="435597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main()</a:t>
            </a:r>
          </a:p>
          <a:p>
            <a:pPr algn="l" rtl="0"/>
            <a:r>
              <a:rPr lang="en-US" sz="2400" dirty="0" smtClean="0"/>
              <a:t>{	</a:t>
            </a:r>
            <a:endParaRPr lang="en-US" sz="2400" dirty="0" smtClean="0"/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x, i</a:t>
            </a:r>
            <a:r>
              <a:rPr lang="en-US" sz="2400" dirty="0" smtClean="0"/>
              <a:t>, j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             </a:t>
            </a:r>
            <a:r>
              <a:rPr lang="en-US" sz="2400" dirty="0" smtClean="0"/>
              <a:t>TRISD=0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	OC3CON = 0x05;</a:t>
            </a:r>
          </a:p>
          <a:p>
            <a:pPr algn="l" rtl="0"/>
            <a:r>
              <a:rPr lang="en-US" sz="2400" dirty="0" smtClean="0"/>
              <a:t>	OC3R =0x4000;</a:t>
            </a:r>
          </a:p>
          <a:p>
            <a:pPr algn="l" rtl="0"/>
            <a:r>
              <a:rPr lang="en-US" sz="2400" dirty="0" smtClean="0"/>
              <a:t>	OC3RS = 0xffff;</a:t>
            </a:r>
          </a:p>
          <a:p>
            <a:pPr algn="l" rtl="0"/>
            <a:r>
              <a:rPr lang="en-US" sz="2400" dirty="0" smtClean="0"/>
              <a:t>	OC3CONbits.ON = 1;	</a:t>
            </a:r>
          </a:p>
          <a:p>
            <a:pPr algn="l" rtl="0"/>
            <a:r>
              <a:rPr lang="en-US" sz="2400" dirty="0" smtClean="0"/>
              <a:t>	T2CON = 0x08;</a:t>
            </a:r>
          </a:p>
          <a:p>
            <a:pPr algn="l" rtl="0"/>
            <a:r>
              <a:rPr lang="en-US" sz="2400" dirty="0" smtClean="0"/>
              <a:t>	TMR2 = 0;</a:t>
            </a:r>
          </a:p>
          <a:p>
            <a:pPr algn="l" rtl="0"/>
            <a:r>
              <a:rPr lang="en-US" sz="2400" dirty="0" smtClean="0"/>
              <a:t>	PR2 = 0xffff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algn="l" rtl="0"/>
            <a:r>
              <a:rPr lang="en-US" sz="2400" dirty="0" smtClean="0"/>
              <a:t>	T2CONbits.ON = 1;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 = 0x8000;</a:t>
            </a:r>
          </a:p>
          <a:p>
            <a:pPr algn="l" rtl="0"/>
            <a:r>
              <a:rPr lang="en-US" sz="2400" dirty="0" smtClean="0"/>
              <a:t>	while(1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pwm</a:t>
            </a:r>
            <a:r>
              <a:rPr lang="en-US" sz="2400" dirty="0" smtClean="0"/>
              <a:t>(i</a:t>
            </a:r>
            <a:r>
              <a:rPr lang="en-US" sz="2400" dirty="0" smtClean="0"/>
              <a:t>);</a:t>
            </a:r>
          </a:p>
          <a:p>
            <a:pPr algn="l" rtl="0"/>
            <a:r>
              <a:rPr lang="en-US" sz="2400" dirty="0" smtClean="0"/>
              <a:t>}</a:t>
            </a:r>
          </a:p>
          <a:p>
            <a:pPr algn="l" rtl="0"/>
            <a:endParaRPr lang="en-US" sz="1600" dirty="0" smtClean="0"/>
          </a:p>
        </p:txBody>
      </p:sp>
      <p:sp>
        <p:nvSpPr>
          <p:cNvPr id="5" name="מלבן 4"/>
          <p:cNvSpPr/>
          <p:nvPr/>
        </p:nvSpPr>
        <p:spPr>
          <a:xfrm>
            <a:off x="4360348" y="0"/>
            <a:ext cx="4783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 smtClean="0"/>
              <a:t>void </a:t>
            </a:r>
            <a:r>
              <a:rPr lang="en-US" sz="2000" dirty="0" err="1" smtClean="0"/>
              <a:t>pwm</a:t>
            </a:r>
            <a:r>
              <a:rPr lang="en-US" sz="2000" dirty="0" smtClean="0"/>
              <a:t>(unsigned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rate)</a:t>
            </a:r>
          </a:p>
          <a:p>
            <a:pPr algn="l" rtl="0"/>
            <a:r>
              <a:rPr lang="en-US" sz="2000" dirty="0" smtClean="0"/>
              <a:t>{ </a:t>
            </a:r>
            <a:endParaRPr lang="en-US" sz="2000" dirty="0"/>
          </a:p>
          <a:p>
            <a:pPr lvl="1" algn="l" rtl="0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smtClean="0"/>
              <a:t>x;</a:t>
            </a:r>
          </a:p>
          <a:p>
            <a:pPr lvl="1" algn="l" rtl="0"/>
            <a:r>
              <a:rPr lang="en-US" sz="2000" dirty="0" smtClean="0"/>
              <a:t>TRISF=0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TRISD=0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TRISE=0xff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PORTF=3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PORTDbits.RD4=1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PORTDbits.RD4=0</a:t>
            </a:r>
            <a:r>
              <a:rPr lang="en-US" sz="2000" dirty="0" smtClean="0"/>
              <a:t>; </a:t>
            </a:r>
          </a:p>
          <a:p>
            <a:pPr lvl="1" algn="l" rtl="0"/>
            <a:r>
              <a:rPr lang="en-US" sz="2000" dirty="0" smtClean="0"/>
              <a:t>x=PORTE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TRISE=0</a:t>
            </a:r>
            <a:r>
              <a:rPr lang="en-US" sz="2000" dirty="0" smtClean="0"/>
              <a:t>; </a:t>
            </a:r>
          </a:p>
          <a:p>
            <a:pPr lvl="1" algn="l" rtl="0"/>
            <a:r>
              <a:rPr lang="en-US" sz="2000" dirty="0" smtClean="0"/>
              <a:t>PORTF=4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PORTE=x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PORTDbits.RD4=1</a:t>
            </a:r>
            <a:r>
              <a:rPr lang="en-US" sz="2000" dirty="0" smtClean="0"/>
              <a:t>;</a:t>
            </a:r>
          </a:p>
          <a:p>
            <a:pPr lvl="1" algn="l" rtl="0"/>
            <a:r>
              <a:rPr lang="en-US" sz="2000" dirty="0" smtClean="0"/>
              <a:t>PORTDbits.RD4=0</a:t>
            </a:r>
            <a:r>
              <a:rPr lang="en-US" sz="2000" dirty="0" smtClean="0"/>
              <a:t>;</a:t>
            </a:r>
          </a:p>
          <a:p>
            <a:pPr lvl="1" algn="l" rtl="0"/>
            <a:endParaRPr lang="en-US" sz="2000" dirty="0" smtClean="0"/>
          </a:p>
          <a:p>
            <a:pPr lvl="1" algn="l" rtl="0"/>
            <a:r>
              <a:rPr lang="en-US" sz="2000" dirty="0" smtClean="0"/>
              <a:t>PR2 </a:t>
            </a:r>
            <a:r>
              <a:rPr lang="en-US" sz="2000" dirty="0" smtClean="0"/>
              <a:t>= rate+(x*100);</a:t>
            </a:r>
          </a:p>
          <a:p>
            <a:pPr lvl="1" algn="l" rtl="0"/>
            <a:r>
              <a:rPr lang="en-US" sz="2000" dirty="0" smtClean="0"/>
              <a:t>OC3R </a:t>
            </a:r>
            <a:r>
              <a:rPr lang="en-US" sz="2000" dirty="0" smtClean="0"/>
              <a:t>=0x4000;  </a:t>
            </a:r>
          </a:p>
          <a:p>
            <a:pPr lvl="1" algn="l" rtl="0"/>
            <a:r>
              <a:rPr lang="en-US" sz="2000" dirty="0" smtClean="0"/>
              <a:t>OC3RS </a:t>
            </a:r>
            <a:r>
              <a:rPr lang="en-US" sz="2000" dirty="0" smtClean="0"/>
              <a:t>= rate;</a:t>
            </a:r>
          </a:p>
          <a:p>
            <a:pPr algn="l" rtl="0"/>
            <a:r>
              <a:rPr lang="en-US" sz="2000" dirty="0" smtClean="0"/>
              <a:t>}</a:t>
            </a:r>
          </a:p>
          <a:p>
            <a:pPr algn="l" rtl="0"/>
            <a:r>
              <a:rPr lang="en-US" sz="2000" dirty="0" smtClean="0"/>
              <a:t> </a:t>
            </a:r>
            <a:endParaRPr lang="he-IL" sz="2000" dirty="0"/>
          </a:p>
        </p:txBody>
      </p:sp>
      <p:cxnSp>
        <p:nvCxnSpPr>
          <p:cNvPr id="7" name="מחבר ישר 6"/>
          <p:cNvCxnSpPr/>
          <p:nvPr/>
        </p:nvCxnSpPr>
        <p:spPr>
          <a:xfrm>
            <a:off x="435597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500034" y="500042"/>
          <a:ext cx="7786742" cy="4714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3" imgW="5108760" imgH="2812320" progId="Visio.Drawing.5">
                  <p:embed/>
                </p:oleObj>
              </mc:Choice>
              <mc:Fallback>
                <p:oleObj name="VISIO" r:id="rId3" imgW="5108760" imgH="2812320" progId="Visio.Drawing.5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00042"/>
                        <a:ext cx="7786742" cy="4714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TEK0000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00495" cy="3000372"/>
          </a:xfrm>
          <a:prstGeom prst="rect">
            <a:avLst/>
          </a:prstGeom>
        </p:spPr>
      </p:pic>
      <p:pic>
        <p:nvPicPr>
          <p:cNvPr id="8" name="תמונה 7" descr="TEK0000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9124" y="0"/>
            <a:ext cx="4143404" cy="3000372"/>
          </a:xfrm>
          <a:prstGeom prst="rect">
            <a:avLst/>
          </a:prstGeom>
        </p:spPr>
      </p:pic>
      <p:pic>
        <p:nvPicPr>
          <p:cNvPr id="9" name="תמונה 8" descr="TEK00002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214686"/>
            <a:ext cx="4000496" cy="3214686"/>
          </a:xfrm>
          <a:prstGeom prst="rect">
            <a:avLst/>
          </a:prstGeom>
        </p:spPr>
      </p:pic>
      <p:pic>
        <p:nvPicPr>
          <p:cNvPr id="10" name="תמונה 9" descr="TEK00003.T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7686" y="3286124"/>
            <a:ext cx="4286248" cy="3214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292</Words>
  <Application>Microsoft Office PowerPoint</Application>
  <PresentationFormat>On-screen Show (4:3)</PresentationFormat>
  <Paragraphs>146</Paragraphs>
  <Slides>15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מנחם</dc:creator>
  <cp:lastModifiedBy>Y-PC</cp:lastModifiedBy>
  <cp:revision>18</cp:revision>
  <dcterms:created xsi:type="dcterms:W3CDTF">2009-12-25T23:08:06Z</dcterms:created>
  <dcterms:modified xsi:type="dcterms:W3CDTF">2017-06-09T22:46:37Z</dcterms:modified>
</cp:coreProperties>
</file>