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328" r:id="rId3"/>
    <p:sldId id="320" r:id="rId4"/>
    <p:sldId id="329" r:id="rId5"/>
    <p:sldId id="330" r:id="rId6"/>
    <p:sldId id="332" r:id="rId7"/>
    <p:sldId id="333" r:id="rId8"/>
    <p:sldId id="331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38F7A-8C50-4DA0-BDFF-70F1043EEA92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6ECD-3EE9-4909-9D38-E4BEB96516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18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02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20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22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74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0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37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52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08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09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1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8" y="3627608"/>
            <a:ext cx="9427077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OR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52" y="3434503"/>
            <a:ext cx="5317700" cy="273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7356-51CC-AF7D-0637-9FB70390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69" y="-24656"/>
            <a:ext cx="5470339" cy="3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Velocity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161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Velocity Update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tr-T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2FC33-07F1-83F9-8552-91AC4F47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34" y="2577132"/>
            <a:ext cx="7139531" cy="27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Position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161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800" dirty="0" err="1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Update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C40F5-B9F4-FD56-961C-A9564085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329276"/>
            <a:ext cx="4457700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CD997-43AD-80E0-9EA1-5C0DC059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16" y="2937634"/>
            <a:ext cx="4272585" cy="12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3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Flow</a:t>
            </a:r>
            <a:r>
              <a:rPr lang="tr-TR" dirty="0"/>
              <a:t> Chart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161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62BA2-08CF-6034-8A20-7EE26BE8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552368"/>
            <a:ext cx="9258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Optimization</a:t>
            </a:r>
            <a:r>
              <a:rPr lang="tr-TR" dirty="0"/>
              <a:t>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D0E6C-1426-A042-AA9B-B389BAEC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05" y="1452149"/>
            <a:ext cx="59436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Swarm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235554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  <a:p>
            <a:pPr algn="l"/>
            <a:r>
              <a:rPr lang="en-GB" sz="2800" dirty="0"/>
              <a:t>PSO  is stochastic optimization technique proposed by Kennedy and Eberhart</a:t>
            </a:r>
            <a:r>
              <a:rPr lang="tr-TR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2E4D3-5AB7-4307-ABC7-FA7437A1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53" y="1135615"/>
            <a:ext cx="3337673" cy="24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Swarm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r>
              <a:rPr lang="tr-TR" sz="2800" dirty="0"/>
              <a:t> </a:t>
            </a:r>
            <a:r>
              <a:rPr lang="en-US" sz="2800" dirty="0">
                <a:latin typeface="Times" pitchFamily="18" charset="0"/>
              </a:rPr>
              <a:t>A population based search method with position of  particle is representing solution and Swarm of  particles as searching agent.</a:t>
            </a:r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PSO </a:t>
            </a:r>
            <a:r>
              <a:rPr lang="en-US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is a robust </a:t>
            </a:r>
            <a:r>
              <a:rPr lang="en-US" altLang="ko-KR" sz="28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evolutionary </a:t>
            </a:r>
            <a:r>
              <a:rPr lang="en-US" altLang="ko-KR" sz="2800" dirty="0">
                <a:solidFill>
                  <a:srgbClr val="0033CC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optimization technique</a:t>
            </a:r>
            <a:r>
              <a:rPr lang="en-US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 based on the </a:t>
            </a:r>
            <a:r>
              <a:rPr lang="en-US" altLang="ko-KR" sz="2800" dirty="0">
                <a:solidFill>
                  <a:srgbClr val="0033CC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movement and intelligence of swarms</a:t>
            </a:r>
            <a:r>
              <a:rPr lang="en-US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.</a:t>
            </a:r>
            <a:endParaRPr lang="tr-TR" altLang="ko-KR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altLang="ko-KR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GB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PSO find</a:t>
            </a:r>
            <a:r>
              <a:rPr lang="tr-TR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</a:t>
            </a:r>
            <a:r>
              <a:rPr lang="en-GB" altLang="ko-KR" sz="28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the minimum value for the function.</a:t>
            </a:r>
          </a:p>
          <a:p>
            <a:endParaRPr lang="en-US" altLang="ko-KR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74025-CA43-ED65-E8A4-9E1F20F8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87" y="1193905"/>
            <a:ext cx="5181600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Swarm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sz="2800" dirty="0">
                <a:latin typeface="Times" pitchFamily="18" charset="0"/>
              </a:rPr>
              <a:t>The idea is similar to bird </a:t>
            </a:r>
            <a:r>
              <a:rPr lang="tr-TR" sz="2800" dirty="0" err="1">
                <a:latin typeface="Times" pitchFamily="18" charset="0"/>
              </a:rPr>
              <a:t>group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US" sz="2800" dirty="0">
                <a:latin typeface="Times" pitchFamily="18" charset="0"/>
              </a:rPr>
              <a:t>searching for food.</a:t>
            </a:r>
            <a:endParaRPr lang="tr-TR" sz="2800" dirty="0">
              <a:latin typeface="Times" pitchFamily="18" charset="0"/>
            </a:endParaRPr>
          </a:p>
          <a:p>
            <a:pPr eaLnBrk="1" hangingPunct="1"/>
            <a:endParaRPr lang="en-US" sz="4000" dirty="0">
              <a:latin typeface="Times" pitchFamily="18" charset="0"/>
            </a:endParaRPr>
          </a:p>
          <a:p>
            <a:pPr lvl="1" eaLnBrk="1" hangingPunct="1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Bird</a:t>
            </a:r>
            <a:r>
              <a:rPr lang="en-US" sz="2800" dirty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particle,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a solution</a:t>
            </a:r>
          </a:p>
          <a:p>
            <a:pPr lvl="1" eaLnBrk="1" hangingPunct="1"/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the best solution (fitness) a particle has achieved so far. </a:t>
            </a:r>
          </a:p>
          <a:p>
            <a:pPr lvl="1" eaLnBrk="1" hangingPunct="1"/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gbest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the global best solution of all particles within the swarm</a:t>
            </a:r>
          </a:p>
          <a:p>
            <a:endParaRPr lang="en-US" altLang="ko-KR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 basic concept of PSO lies in accelerating each particle toward its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pbest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and the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gbest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locations, with a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random weighted  acceleration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at each time.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F2DEB-C992-46CB-1C5F-BD036F22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56" y="1181100"/>
            <a:ext cx="3400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Initalization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 P</a:t>
            </a:r>
            <a:r>
              <a:rPr lang="en-GB" sz="2800" dirty="0">
                <a:latin typeface="Times" pitchFamily="18" charset="0"/>
              </a:rPr>
              <a:t>articles are randomly distributed across the design space</a:t>
            </a:r>
            <a:r>
              <a:rPr lang="tr-TR" sz="2800" dirty="0">
                <a:latin typeface="Times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en-GB" sz="2800" dirty="0">
                <a:latin typeface="Times" pitchFamily="18" charset="0"/>
              </a:rPr>
              <a:t>where </a:t>
            </a:r>
            <a:r>
              <a:rPr lang="tr-TR" sz="2800" dirty="0" err="1">
                <a:latin typeface="Times" pitchFamily="18" charset="0"/>
              </a:rPr>
              <a:t>Xmin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and </a:t>
            </a:r>
            <a:r>
              <a:rPr lang="tr-TR" sz="2800" dirty="0" err="1">
                <a:latin typeface="Times" pitchFamily="18" charset="0"/>
              </a:rPr>
              <a:t>Xmax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vectors of lower and upper limit values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respectively.</a:t>
            </a:r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625DD-708F-F07F-5E7E-24054D64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3" y="2461798"/>
            <a:ext cx="6166026" cy="8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Calculation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Evaluate the fitness of each particle and store</a:t>
            </a:r>
            <a:r>
              <a:rPr lang="tr-TR" sz="2800" dirty="0">
                <a:latin typeface="Times" pitchFamily="18" charset="0"/>
              </a:rPr>
              <a:t>:</a:t>
            </a:r>
          </a:p>
          <a:p>
            <a:r>
              <a:rPr lang="tr-TR" sz="2800" dirty="0">
                <a:latin typeface="Times" pitchFamily="18" charset="0"/>
              </a:rPr>
              <a:t>-</a:t>
            </a:r>
            <a:r>
              <a:rPr lang="tr-TR" sz="2800" dirty="0" err="1">
                <a:latin typeface="Times" pitchFamily="18" charset="0"/>
              </a:rPr>
              <a:t>particle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best</a:t>
            </a:r>
            <a:r>
              <a:rPr lang="tr-TR" sz="2800" dirty="0">
                <a:latin typeface="Times" pitchFamily="18" charset="0"/>
              </a:rPr>
              <a:t> ever </a:t>
            </a:r>
            <a:r>
              <a:rPr lang="tr-TR" sz="2800" dirty="0" err="1">
                <a:latin typeface="Times" pitchFamily="18" charset="0"/>
              </a:rPr>
              <a:t>position</a:t>
            </a:r>
            <a:endParaRPr lang="tr-TR" sz="2800" dirty="0">
              <a:latin typeface="Times" pitchFamily="18" charset="0"/>
            </a:endParaRPr>
          </a:p>
          <a:p>
            <a:r>
              <a:rPr lang="tr-TR" sz="2800" dirty="0">
                <a:latin typeface="Times" pitchFamily="18" charset="0"/>
              </a:rPr>
              <a:t>-</a:t>
            </a:r>
            <a:r>
              <a:rPr lang="en-GB" sz="2800" dirty="0">
                <a:latin typeface="Times" pitchFamily="18" charset="0"/>
              </a:rPr>
              <a:t> </a:t>
            </a:r>
            <a:r>
              <a:rPr lang="tr-TR" sz="2800" dirty="0">
                <a:latin typeface="Times" pitchFamily="18" charset="0"/>
              </a:rPr>
              <a:t>b</a:t>
            </a:r>
            <a:r>
              <a:rPr lang="en-GB" sz="2800" dirty="0" err="1">
                <a:latin typeface="Times" pitchFamily="18" charset="0"/>
              </a:rPr>
              <a:t>est</a:t>
            </a:r>
            <a:r>
              <a:rPr lang="en-GB" sz="2800" dirty="0">
                <a:latin typeface="Times" pitchFamily="18" charset="0"/>
              </a:rPr>
              <a:t> position in current swarm</a:t>
            </a: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618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Velocity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At each time step, the velocity (both direction 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speed) of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each particle is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influenced + random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Particles move over the search space with a 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certain velocity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Initial velocity is randomly generated.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8308-E4F5-ABCE-AED1-0A1D7679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366" y="686561"/>
            <a:ext cx="2896842" cy="2624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0B05D-54B9-33D5-0FAB-0151CAA40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74" y="4437966"/>
            <a:ext cx="48768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PSO-</a:t>
            </a:r>
            <a:r>
              <a:rPr lang="tr-TR" dirty="0" err="1"/>
              <a:t>Velocity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Velocity Update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tr-TR" sz="2800" dirty="0" err="1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>
                <a:latin typeface="Times New Roman" pitchFamily="18" charset="0"/>
                <a:cs typeface="Times New Roman" pitchFamily="18" charset="0"/>
              </a:rPr>
              <a:t>directions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- i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ncludes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deterministic and probabilistic parameters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ombines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effect of current motion, particle own memory,</a:t>
            </a:r>
          </a:p>
          <a:p>
            <a:pPr lvl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swarm influence.</a:t>
            </a: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521402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2873</TotalTime>
  <Words>292</Words>
  <Application>Microsoft Office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Sagona Book</vt:lpstr>
      <vt:lpstr>Times</vt:lpstr>
      <vt:lpstr>Times New Roman</vt:lpstr>
      <vt:lpstr>Wingdings</vt:lpstr>
      <vt:lpstr>ExploreVTI</vt:lpstr>
      <vt:lpstr>Introduction to OR</vt:lpstr>
      <vt:lpstr>Optimization Problem</vt:lpstr>
      <vt:lpstr>Particle Swarm Optimization Algorithm</vt:lpstr>
      <vt:lpstr>Particle Swarm Optimization Algorithm</vt:lpstr>
      <vt:lpstr>Particle Swarm Optimization Algorithm</vt:lpstr>
      <vt:lpstr>PSO-Initalization</vt:lpstr>
      <vt:lpstr>PSO-Fitness Calculation</vt:lpstr>
      <vt:lpstr>PSO-Velocity</vt:lpstr>
      <vt:lpstr>PSO-Velocity</vt:lpstr>
      <vt:lpstr>PSO-Velocity</vt:lpstr>
      <vt:lpstr>PSO-Position</vt:lpstr>
      <vt:lpstr>PSO-Flow Chart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51</cp:revision>
  <dcterms:created xsi:type="dcterms:W3CDTF">2023-10-05T11:39:42Z</dcterms:created>
  <dcterms:modified xsi:type="dcterms:W3CDTF">2024-03-15T07:30:53Z</dcterms:modified>
</cp:coreProperties>
</file>