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12" r:id="rId3"/>
    <p:sldId id="316" r:id="rId4"/>
    <p:sldId id="317" r:id="rId5"/>
    <p:sldId id="318" r:id="rId6"/>
    <p:sldId id="343" r:id="rId7"/>
    <p:sldId id="344" r:id="rId8"/>
    <p:sldId id="345" r:id="rId9"/>
    <p:sldId id="346" r:id="rId10"/>
    <p:sldId id="349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3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4098524"/>
            <a:ext cx="697407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Robot Operating </a:t>
            </a:r>
            <a:r>
              <a:rPr lang="tr-TR" sz="5400" dirty="0" err="1"/>
              <a:t>System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7581A-3CCD-568D-16FC-B841A6E9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45" y="2045182"/>
            <a:ext cx="9363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CMake</a:t>
            </a:r>
            <a:endParaRPr lang="tr-TR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43FD83B-32A5-17C0-7250-52CDC286E634}"/>
              </a:ext>
            </a:extLst>
          </p:cNvPr>
          <p:cNvSpPr txBox="1">
            <a:spLocks/>
          </p:cNvSpPr>
          <p:nvPr/>
        </p:nvSpPr>
        <p:spPr>
          <a:xfrm>
            <a:off x="1068649" y="4075606"/>
            <a:ext cx="9053785" cy="3647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200" dirty="0"/>
          </a:p>
          <a:p>
            <a:r>
              <a:rPr lang="tr-TR" sz="2400" dirty="0"/>
              <a:t>A</a:t>
            </a:r>
            <a:r>
              <a:rPr lang="en-GB" sz="2400" dirty="0" err="1"/>
              <a:t>ll</a:t>
            </a:r>
            <a:r>
              <a:rPr lang="en-GB" sz="2400" dirty="0"/>
              <a:t> the scripts </a:t>
            </a:r>
            <a:r>
              <a:rPr lang="en-GB" sz="2400" dirty="0" err="1"/>
              <a:t>explictly</a:t>
            </a:r>
            <a:r>
              <a:rPr lang="en-GB" sz="2400" dirty="0"/>
              <a:t> using the special install function </a:t>
            </a:r>
            <a:r>
              <a:rPr lang="en-GB" sz="2400" i="1" dirty="0" err="1"/>
              <a:t>catkin_install_python</a:t>
            </a:r>
            <a:r>
              <a:rPr lang="tr-TR" sz="2400" i="1" dirty="0"/>
              <a:t>  </a:t>
            </a:r>
            <a:r>
              <a:rPr lang="tr-TR" sz="2400" dirty="0"/>
              <a:t>in</a:t>
            </a:r>
            <a:r>
              <a:rPr lang="tr-TR" sz="2400" i="1" dirty="0"/>
              <a:t> </a:t>
            </a:r>
            <a:r>
              <a:rPr lang="tr-TR" sz="2400" i="1" dirty="0" err="1"/>
              <a:t>CMakeLists</a:t>
            </a:r>
            <a:endParaRPr lang="tr-TR" sz="2400" dirty="0"/>
          </a:p>
          <a:p>
            <a:endParaRPr lang="tr-TR" sz="1200" dirty="0"/>
          </a:p>
          <a:p>
            <a:endParaRPr lang="tr-TR" sz="3200" dirty="0"/>
          </a:p>
          <a:p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03D36-3A4C-87CB-ED06-600D18A3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8" y="1275153"/>
            <a:ext cx="12786259" cy="30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FA184-CBFC-E478-F1EC-FBFE4A6F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8" y="1919908"/>
            <a:ext cx="11278843" cy="39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44134-6972-AF70-D4E0-D99A1076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990407"/>
            <a:ext cx="10515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9CFC-3529-E940-C23E-030506E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03717"/>
            <a:ext cx="8266113" cy="38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9CBF4-B06C-F8F1-1EB1-3FB4CC13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1745615"/>
            <a:ext cx="8362950" cy="2533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F1F080-25F4-2EC5-6726-247CFA546138}"/>
              </a:ext>
            </a:extLst>
          </p:cNvPr>
          <p:cNvCxnSpPr/>
          <p:nvPr/>
        </p:nvCxnSpPr>
        <p:spPr>
          <a:xfrm>
            <a:off x="2017644" y="3700145"/>
            <a:ext cx="204216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E7E0C9-234C-4678-85A1-36D003E3BF0D}"/>
              </a:ext>
            </a:extLst>
          </p:cNvPr>
          <p:cNvSpPr/>
          <p:nvPr/>
        </p:nvSpPr>
        <p:spPr>
          <a:xfrm>
            <a:off x="3687417" y="5088835"/>
            <a:ext cx="340912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5259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C1AE-056A-8254-DB7A-8568A08E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873533"/>
            <a:ext cx="12192000" cy="38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F1F080-25F4-2EC5-6726-247CFA546138}"/>
              </a:ext>
            </a:extLst>
          </p:cNvPr>
          <p:cNvCxnSpPr>
            <a:cxnSpLocks/>
          </p:cNvCxnSpPr>
          <p:nvPr/>
        </p:nvCxnSpPr>
        <p:spPr>
          <a:xfrm flipH="1">
            <a:off x="5758070" y="3105485"/>
            <a:ext cx="245165" cy="190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E7E0C9-234C-4678-85A1-36D003E3BF0D}"/>
              </a:ext>
            </a:extLst>
          </p:cNvPr>
          <p:cNvSpPr/>
          <p:nvPr/>
        </p:nvSpPr>
        <p:spPr>
          <a:xfrm>
            <a:off x="3687417" y="5088835"/>
            <a:ext cx="340912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Py</a:t>
            </a:r>
            <a:r>
              <a:rPr lang="tr-TR" dirty="0"/>
              <a:t> file </a:t>
            </a:r>
            <a:r>
              <a:rPr lang="tr-TR" dirty="0" err="1"/>
              <a:t>Executable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8AA3E-64C9-5A01-466C-E81657F3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5" y="2152236"/>
            <a:ext cx="79057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Launch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614F9-9C5A-4894-0221-CF5E5A36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65" y="1510669"/>
            <a:ext cx="8922026" cy="46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FAF18-D557-29E5-AB5D-0B0D1362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7" y="1552941"/>
            <a:ext cx="5645215" cy="2272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4578E-F448-8B28-1FD9-98E8E682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81" y="1552941"/>
            <a:ext cx="494182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FAF18-D557-29E5-AB5D-0B0D1362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7" y="1552941"/>
            <a:ext cx="5645215" cy="2272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4578E-F448-8B28-1FD9-98E8E682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81" y="1552941"/>
            <a:ext cx="494182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1E27-D2EF-952D-2D00-7903CB2E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0" y="2022111"/>
            <a:ext cx="8353425" cy="1133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Kütüphaneler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9E7D2D-7C60-C60B-8AED-C6CD314B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0" y="3960201"/>
            <a:ext cx="11001375" cy="17501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DF7587-1B78-03FC-E40C-332272364469}"/>
              </a:ext>
            </a:extLst>
          </p:cNvPr>
          <p:cNvSpPr txBox="1">
            <a:spLocks/>
          </p:cNvSpPr>
          <p:nvPr/>
        </p:nvSpPr>
        <p:spPr>
          <a:xfrm>
            <a:off x="594340" y="3377826"/>
            <a:ext cx="5367921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12104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B15-C828-3FBE-77B8-81926C6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5"/>
            <a:ext cx="10515600" cy="645990"/>
          </a:xfrm>
        </p:spPr>
        <p:txBody>
          <a:bodyPr/>
          <a:lstStyle/>
          <a:p>
            <a:r>
              <a:rPr lang="tr-TR" sz="2400" dirty="0"/>
              <a:t>ROS Publisher-1 in Python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4A07B-F431-BCA2-45FD-0F57444A5D89}"/>
              </a:ext>
            </a:extLst>
          </p:cNvPr>
          <p:cNvSpPr txBox="1">
            <a:spLocks/>
          </p:cNvSpPr>
          <p:nvPr/>
        </p:nvSpPr>
        <p:spPr>
          <a:xfrm>
            <a:off x="594340" y="1376121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Döngü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54EDD-7A84-EDE3-C914-5A277C55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0" y="2022111"/>
            <a:ext cx="101536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3FCFD-6697-6D28-EA9A-C651FC32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" y="4503876"/>
            <a:ext cx="4787121" cy="2167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44E2D1-F75D-EA0C-F851-623B114A6667}"/>
              </a:ext>
            </a:extLst>
          </p:cNvPr>
          <p:cNvSpPr txBox="1">
            <a:spLocks/>
          </p:cNvSpPr>
          <p:nvPr/>
        </p:nvSpPr>
        <p:spPr>
          <a:xfrm>
            <a:off x="514641" y="3857886"/>
            <a:ext cx="10515600" cy="64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/>
              <a:t>Çıktı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B38B2-1B78-0248-C333-767E780B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40" y="4506088"/>
            <a:ext cx="48768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A4FAE-D725-EBFA-CCBB-53BE0FD7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7" y="1685925"/>
            <a:ext cx="9620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0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Create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92ABA-BDBB-D9F2-E83C-8AAD2FBA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1690688"/>
            <a:ext cx="11757991" cy="210119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B79D1539-0BA8-108F-5AEC-B00ECCE3A03F}"/>
              </a:ext>
            </a:extLst>
          </p:cNvPr>
          <p:cNvSpPr txBox="1">
            <a:spLocks/>
          </p:cNvSpPr>
          <p:nvPr/>
        </p:nvSpPr>
        <p:spPr>
          <a:xfrm>
            <a:off x="1650023" y="4038224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 err="1"/>
              <a:t>dependency</a:t>
            </a:r>
            <a:endParaRPr lang="tr-TR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BEE28-772C-EA33-B5C1-BA72527C35B9}"/>
              </a:ext>
            </a:extLst>
          </p:cNvPr>
          <p:cNvCxnSpPr/>
          <p:nvPr/>
        </p:nvCxnSpPr>
        <p:spPr>
          <a:xfrm flipH="1">
            <a:off x="2787162" y="1987062"/>
            <a:ext cx="7754815" cy="225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5">
            <a:extLst>
              <a:ext uri="{FF2B5EF4-FFF2-40B4-BE49-F238E27FC236}">
                <a16:creationId xmlns:a16="http://schemas.microsoft.com/office/drawing/2014/main" id="{C368BBB7-6C11-D032-A0BB-A49EDC525A18}"/>
              </a:ext>
            </a:extLst>
          </p:cNvPr>
          <p:cNvSpPr txBox="1">
            <a:spLocks/>
          </p:cNvSpPr>
          <p:nvPr/>
        </p:nvSpPr>
        <p:spPr>
          <a:xfrm>
            <a:off x="357553" y="4616283"/>
            <a:ext cx="10184424" cy="13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The dependencies listed will be automatically stored in a package.xml and CMakeLists.txt files which the </a:t>
            </a:r>
            <a:r>
              <a:rPr lang="en-GB" sz="1600" dirty="0" err="1"/>
              <a:t>catkin_create_pkg</a:t>
            </a:r>
            <a:r>
              <a:rPr lang="en-GB" sz="1600" dirty="0"/>
              <a:t> command creates.</a:t>
            </a:r>
            <a:endParaRPr lang="tr-TR" sz="1600" dirty="0"/>
          </a:p>
          <a:p>
            <a:endParaRPr lang="tr-TR" sz="1600" dirty="0"/>
          </a:p>
          <a:p>
            <a:r>
              <a:rPr lang="en-GB" sz="1600" dirty="0"/>
              <a:t> </a:t>
            </a:r>
            <a:r>
              <a:rPr lang="en-GB" sz="1600" dirty="0" err="1"/>
              <a:t>std_msgs</a:t>
            </a:r>
            <a:r>
              <a:rPr lang="en-GB" sz="1600" dirty="0"/>
              <a:t> as a dependency because the package will use standard message data types </a:t>
            </a:r>
            <a:r>
              <a:rPr lang="en-GB" sz="1600" dirty="0" err="1"/>
              <a:t>e.g</a:t>
            </a:r>
            <a:r>
              <a:rPr lang="en-GB" sz="1600" dirty="0"/>
              <a:t> float, int, string, etc. </a:t>
            </a:r>
            <a:r>
              <a:rPr lang="en-GB" sz="1600" dirty="0" err="1"/>
              <a:t>rospy</a:t>
            </a:r>
            <a:r>
              <a:rPr lang="en-GB" sz="1600" dirty="0"/>
              <a:t> states that the package will make use of python code for the nodes.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0809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315D-BFFD-0E53-7664-9CB0C452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3" y="1869440"/>
            <a:ext cx="5834960" cy="5478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E950E-6AA8-93C7-6577-1985C33B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0" y="1869440"/>
            <a:ext cx="4688840" cy="3076575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D069D5DD-8434-CB8E-DE6B-E6AA6AECA272}"/>
              </a:ext>
            </a:extLst>
          </p:cNvPr>
          <p:cNvSpPr txBox="1">
            <a:spLocks/>
          </p:cNvSpPr>
          <p:nvPr/>
        </p:nvSpPr>
        <p:spPr>
          <a:xfrm>
            <a:off x="510843" y="1470105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/>
              <a:t>package.xml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C1C5D546-9020-BE55-65E3-78DD786E4D6E}"/>
              </a:ext>
            </a:extLst>
          </p:cNvPr>
          <p:cNvSpPr txBox="1">
            <a:spLocks/>
          </p:cNvSpPr>
          <p:nvPr/>
        </p:nvSpPr>
        <p:spPr>
          <a:xfrm>
            <a:off x="6664960" y="1470105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/>
              <a:t>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74994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Build</a:t>
            </a:r>
            <a:endParaRPr lang="tr-TR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C4441AE-BE49-03EA-1E01-300864AD293B}"/>
              </a:ext>
            </a:extLst>
          </p:cNvPr>
          <p:cNvSpPr txBox="1">
            <a:spLocks/>
          </p:cNvSpPr>
          <p:nvPr/>
        </p:nvSpPr>
        <p:spPr>
          <a:xfrm>
            <a:off x="530087" y="1595645"/>
            <a:ext cx="4737652" cy="94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/>
              <a:t>catkin_make</a:t>
            </a:r>
            <a:r>
              <a:rPr lang="tr-TR" sz="2000" dirty="0"/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EBFA30-9594-B88E-FFB9-74E35FF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7" y="2543175"/>
            <a:ext cx="10412481" cy="1771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14283-EF6C-0319-601A-D25F1C56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6" y="4788486"/>
            <a:ext cx="10412482" cy="4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72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2228</TotalTime>
  <Words>173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Sagona Book</vt:lpstr>
      <vt:lpstr>ExploreVTI</vt:lpstr>
      <vt:lpstr>Introduction to Robot Operating System</vt:lpstr>
      <vt:lpstr>ROS Publisher-1 in Python</vt:lpstr>
      <vt:lpstr>ROS Publisher-1 in Python</vt:lpstr>
      <vt:lpstr>ROS Publisher-1 in Python</vt:lpstr>
      <vt:lpstr>ROS Publisher-1 in Python</vt:lpstr>
      <vt:lpstr>ROS Packages</vt:lpstr>
      <vt:lpstr>ROS Packages/Create</vt:lpstr>
      <vt:lpstr>ROS Packages</vt:lpstr>
      <vt:lpstr>ROS Packages/Build</vt:lpstr>
      <vt:lpstr>ROS Packages</vt:lpstr>
      <vt:lpstr>ROS Packages/CMake</vt:lpstr>
      <vt:lpstr>ROS Packages/Run</vt:lpstr>
      <vt:lpstr>ROS Packages/Launch</vt:lpstr>
      <vt:lpstr>ROS Packages/Launch</vt:lpstr>
      <vt:lpstr>ROS Packages/Launch</vt:lpstr>
      <vt:lpstr>ROS Packages/Launch</vt:lpstr>
      <vt:lpstr>ROS Packages/Launch</vt:lpstr>
      <vt:lpstr>ROS Packages/Launch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79</cp:revision>
  <dcterms:created xsi:type="dcterms:W3CDTF">2023-10-05T11:39:42Z</dcterms:created>
  <dcterms:modified xsi:type="dcterms:W3CDTF">2023-12-07T19:59:45Z</dcterms:modified>
</cp:coreProperties>
</file>