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374" r:id="rId3"/>
    <p:sldId id="386" r:id="rId4"/>
    <p:sldId id="354" r:id="rId5"/>
    <p:sldId id="355" r:id="rId6"/>
    <p:sldId id="356" r:id="rId7"/>
    <p:sldId id="358" r:id="rId8"/>
    <p:sldId id="357" r:id="rId9"/>
    <p:sldId id="359" r:id="rId10"/>
    <p:sldId id="360" r:id="rId11"/>
    <p:sldId id="361" r:id="rId12"/>
    <p:sldId id="3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4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B3794-1C07-88AA-27C9-440B716A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" y="4098524"/>
            <a:ext cx="6974078" cy="222607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tr-TR" sz="5400" dirty="0" err="1"/>
              <a:t>Introduction</a:t>
            </a:r>
            <a:r>
              <a:rPr lang="tr-TR" sz="5400" dirty="0"/>
              <a:t> </a:t>
            </a:r>
            <a:r>
              <a:rPr lang="tr-TR" sz="5400" dirty="0" err="1"/>
              <a:t>to</a:t>
            </a:r>
            <a:r>
              <a:rPr lang="tr-TR" sz="5400" dirty="0"/>
              <a:t> Robot Operating </a:t>
            </a:r>
            <a:r>
              <a:rPr lang="tr-TR" sz="5400" dirty="0" err="1"/>
              <a:t>System</a:t>
            </a:r>
            <a:endParaRPr lang="tr-TR" sz="5400" dirty="0"/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1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CE66814-A6BA-0B26-4B5B-FE5FD193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anchor="ctr">
            <a:normAutofit/>
          </a:bodyPr>
          <a:lstStyle/>
          <a:p>
            <a:pPr algn="l"/>
            <a:endParaRPr lang="tr-TR" sz="2200"/>
          </a:p>
        </p:txBody>
      </p:sp>
      <p:pic>
        <p:nvPicPr>
          <p:cNvPr id="42" name="Picture 3" descr="Connected sticks shaping polygons background">
            <a:extLst>
              <a:ext uri="{FF2B5EF4-FFF2-40B4-BE49-F238E27FC236}">
                <a16:creationId xmlns:a16="http://schemas.microsoft.com/office/drawing/2014/main" id="{5F6BA7F0-4AED-5CAA-E0A4-18A46EE00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6" r="-2" b="21803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562F197-D4AB-0F8F-DB66-440A7F1B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508" y="-13721"/>
            <a:ext cx="6248400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A592EA-CAD0-DB39-C783-C02441CE1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3721"/>
            <a:ext cx="3432345" cy="2286198"/>
          </a:xfrm>
          <a:prstGeom prst="rect">
            <a:avLst/>
          </a:prstGeom>
        </p:spPr>
      </p:pic>
      <p:pic>
        <p:nvPicPr>
          <p:cNvPr id="7" name="Picture 14" descr="utah-mit">
            <a:extLst>
              <a:ext uri="{FF2B5EF4-FFF2-40B4-BE49-F238E27FC236}">
                <a16:creationId xmlns:a16="http://schemas.microsoft.com/office/drawing/2014/main" id="{1C0554B4-079E-F036-ED91-AE3BCB671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379" y="3878696"/>
            <a:ext cx="29813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4A72B-7A2E-1D30-8FC8-19AEAEB17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6378" y="3878695"/>
            <a:ext cx="1908213" cy="25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 /</a:t>
            </a:r>
            <a:r>
              <a:rPr lang="tr-TR" dirty="0" err="1"/>
              <a:t>Build</a:t>
            </a:r>
            <a:endParaRPr lang="tr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1586D8-87F9-D30C-6B76-76B97872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9" y="1690688"/>
            <a:ext cx="9240078" cy="1826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4AE4AC-A8CB-B620-76CE-1C587EF7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20" y="3625849"/>
            <a:ext cx="7874000" cy="24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4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F3274-20C4-8CF3-F82E-C8766353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5" y="1690688"/>
            <a:ext cx="9780104" cy="2340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0A26D1-E216-ADFB-1C9D-A79AA97D2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5" y="4457565"/>
            <a:ext cx="9780104" cy="17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4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0F273-39B2-8E6B-B233-C6C859CD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78" y="3804852"/>
            <a:ext cx="10094843" cy="2188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82DCD3-1710-F720-4DDE-C3238FAE5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78" y="1586298"/>
            <a:ext cx="10013674" cy="18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8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/>
              <a:t>ROS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DD8D5-F4E8-A770-C656-2E01414DE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798154"/>
            <a:ext cx="76295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1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/>
              <a:t>ROS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84D95-BFD6-4540-91F6-4D5186BF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18" y="1801942"/>
            <a:ext cx="9366849" cy="42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9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F47532D0-D4D9-420D-0C1F-97509178ED67}"/>
              </a:ext>
            </a:extLst>
          </p:cNvPr>
          <p:cNvSpPr txBox="1">
            <a:spLocks/>
          </p:cNvSpPr>
          <p:nvPr/>
        </p:nvSpPr>
        <p:spPr>
          <a:xfrm>
            <a:off x="765058" y="1322940"/>
            <a:ext cx="10184424" cy="134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dirty="0" err="1"/>
              <a:t>Create</a:t>
            </a:r>
            <a:r>
              <a:rPr lang="tr-TR" sz="1600" dirty="0"/>
              <a:t> </a:t>
            </a:r>
            <a:r>
              <a:rPr lang="tr-TR" sz="1600" dirty="0" err="1"/>
              <a:t>srv</a:t>
            </a:r>
            <a:r>
              <a:rPr lang="tr-TR" sz="1600" dirty="0"/>
              <a:t> </a:t>
            </a:r>
            <a:r>
              <a:rPr lang="tr-TR" sz="1600" dirty="0" err="1"/>
              <a:t>folder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.</a:t>
            </a:r>
            <a:r>
              <a:rPr lang="tr-TR" sz="1600" dirty="0" err="1"/>
              <a:t>srv</a:t>
            </a:r>
            <a:r>
              <a:rPr lang="tr-TR" sz="1600" dirty="0"/>
              <a:t> file inside </a:t>
            </a:r>
            <a:r>
              <a:rPr lang="tr-TR" sz="1600" dirty="0" err="1"/>
              <a:t>this</a:t>
            </a:r>
            <a:r>
              <a:rPr lang="tr-TR" sz="1600" dirty="0"/>
              <a:t> </a:t>
            </a:r>
            <a:r>
              <a:rPr lang="tr-TR" sz="1600" dirty="0" err="1"/>
              <a:t>folder</a:t>
            </a:r>
            <a:r>
              <a:rPr lang="tr-TR" sz="16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E609E-4BB0-CC83-3681-22EB4887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8" y="2359301"/>
            <a:ext cx="9432490" cy="2000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EE2CD2-1F66-3469-DF15-802C48D66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58" y="4692097"/>
            <a:ext cx="943249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5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A0458F-4224-B751-DAF6-2DED3238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26" y="1690688"/>
            <a:ext cx="8246430" cy="37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4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040E4-349E-AE3D-EF37-DF57BE0C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3079"/>
            <a:ext cx="9865216" cy="488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C90B02AC-276C-A9ED-19E3-C78926C0C5DA}"/>
              </a:ext>
            </a:extLst>
          </p:cNvPr>
          <p:cNvSpPr txBox="1">
            <a:spLocks/>
          </p:cNvSpPr>
          <p:nvPr/>
        </p:nvSpPr>
        <p:spPr>
          <a:xfrm>
            <a:off x="762000" y="1462088"/>
            <a:ext cx="42870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/>
              <a:t>Main </a:t>
            </a:r>
            <a:r>
              <a:rPr lang="tr-TR" sz="3200" dirty="0" err="1"/>
              <a:t>function</a:t>
            </a:r>
            <a:endParaRPr lang="tr-T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F3442-E124-AD4B-42CB-1C4A636E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9362"/>
            <a:ext cx="9848850" cy="1819275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176BD8D2-D28A-F74E-3961-15CF809D4C7B}"/>
              </a:ext>
            </a:extLst>
          </p:cNvPr>
          <p:cNvSpPr txBox="1">
            <a:spLocks/>
          </p:cNvSpPr>
          <p:nvPr/>
        </p:nvSpPr>
        <p:spPr>
          <a:xfrm>
            <a:off x="762000" y="4338637"/>
            <a:ext cx="42870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 err="1"/>
              <a:t>Callback</a:t>
            </a:r>
            <a:r>
              <a:rPr lang="tr-TR" sz="3200" dirty="0"/>
              <a:t> </a:t>
            </a:r>
            <a:r>
              <a:rPr lang="tr-TR" sz="3200" dirty="0" err="1"/>
              <a:t>function</a:t>
            </a:r>
            <a:endParaRPr lang="tr-TR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AAF08-7015-9C78-EFC3-8FDD1283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95911"/>
            <a:ext cx="97726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3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 /package.xml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AC1215-0B0B-8FBD-2137-3533FBCF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635" y="1453816"/>
            <a:ext cx="6263747" cy="540418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531DC36-E314-C8A8-273B-E37EECE2E41E}"/>
              </a:ext>
            </a:extLst>
          </p:cNvPr>
          <p:cNvSpPr/>
          <p:nvPr/>
        </p:nvSpPr>
        <p:spPr>
          <a:xfrm>
            <a:off x="2024270" y="5151767"/>
            <a:ext cx="1908313" cy="9264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249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 /</a:t>
            </a:r>
            <a:r>
              <a:rPr lang="tr-TR" dirty="0" err="1"/>
              <a:t>Cmake</a:t>
            </a:r>
            <a:endParaRPr lang="tr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8DDBAF-B8FE-CDDF-3702-1CBE6A361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96" y="1550535"/>
            <a:ext cx="6450407" cy="551002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7D577DE-300E-0CED-35A4-E73CC58D7ED9}"/>
              </a:ext>
            </a:extLst>
          </p:cNvPr>
          <p:cNvSpPr/>
          <p:nvPr/>
        </p:nvSpPr>
        <p:spPr>
          <a:xfrm>
            <a:off x="1888435" y="6195348"/>
            <a:ext cx="1229140" cy="5950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B7DA99-A147-1408-9164-2F987D474019}"/>
              </a:ext>
            </a:extLst>
          </p:cNvPr>
          <p:cNvSpPr/>
          <p:nvPr/>
        </p:nvSpPr>
        <p:spPr>
          <a:xfrm>
            <a:off x="1888435" y="4305549"/>
            <a:ext cx="1229140" cy="5950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E38F86B-7241-B5E1-764C-09C28ED0556F}"/>
              </a:ext>
            </a:extLst>
          </p:cNvPr>
          <p:cNvSpPr/>
          <p:nvPr/>
        </p:nvSpPr>
        <p:spPr>
          <a:xfrm>
            <a:off x="1888435" y="3436131"/>
            <a:ext cx="1229140" cy="5950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78D21D9-DE90-922E-4D33-A54E4C445422}"/>
              </a:ext>
            </a:extLst>
          </p:cNvPr>
          <p:cNvSpPr/>
          <p:nvPr/>
        </p:nvSpPr>
        <p:spPr>
          <a:xfrm>
            <a:off x="1888435" y="1843858"/>
            <a:ext cx="1229140" cy="5950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482268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9233</TotalTime>
  <Words>50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AvenirNext LT Pro Medium</vt:lpstr>
      <vt:lpstr>Sagona Book</vt:lpstr>
      <vt:lpstr>ExploreVTI</vt:lpstr>
      <vt:lpstr>Introduction to Robot Operating System</vt:lpstr>
      <vt:lpstr>ROS Services</vt:lpstr>
      <vt:lpstr>ROS Services</vt:lpstr>
      <vt:lpstr>ROS Services</vt:lpstr>
      <vt:lpstr>ROS Services</vt:lpstr>
      <vt:lpstr>ROS Services</vt:lpstr>
      <vt:lpstr>ROS Services</vt:lpstr>
      <vt:lpstr>ROS Services /package.xml</vt:lpstr>
      <vt:lpstr>ROS Services /Cmake</vt:lpstr>
      <vt:lpstr>ROS Services /Build</vt:lpstr>
      <vt:lpstr>ROS Services</vt:lpstr>
      <vt:lpstr>ROS Services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Yiğit Çağatay Kuyu</dc:creator>
  <cp:lastModifiedBy>Yiğit Çağatay Kuyu</cp:lastModifiedBy>
  <cp:revision>143</cp:revision>
  <dcterms:created xsi:type="dcterms:W3CDTF">2023-10-05T11:39:42Z</dcterms:created>
  <dcterms:modified xsi:type="dcterms:W3CDTF">2023-11-11T04:36:45Z</dcterms:modified>
</cp:coreProperties>
</file>