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314" r:id="rId3"/>
    <p:sldId id="343" r:id="rId4"/>
    <p:sldId id="344" r:id="rId5"/>
    <p:sldId id="345" r:id="rId6"/>
    <p:sldId id="346" r:id="rId7"/>
    <p:sldId id="351" r:id="rId8"/>
    <p:sldId id="349" r:id="rId9"/>
    <p:sldId id="342" r:id="rId10"/>
    <p:sldId id="347" r:id="rId11"/>
    <p:sldId id="348" r:id="rId12"/>
    <p:sldId id="350" r:id="rId13"/>
    <p:sldId id="352" r:id="rId14"/>
    <p:sldId id="35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0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8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4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5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2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4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3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B3794-1C07-88AA-27C9-440B716AF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25" y="4098524"/>
            <a:ext cx="6974078" cy="222607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tr-TR" sz="5400" dirty="0" err="1"/>
              <a:t>Introduction</a:t>
            </a:r>
            <a:r>
              <a:rPr lang="tr-TR" sz="5400" dirty="0"/>
              <a:t> </a:t>
            </a:r>
            <a:r>
              <a:rPr lang="tr-TR" sz="5400" dirty="0" err="1"/>
              <a:t>to</a:t>
            </a:r>
            <a:r>
              <a:rPr lang="tr-TR" sz="5400" dirty="0"/>
              <a:t> Robot Operating </a:t>
            </a:r>
            <a:r>
              <a:rPr lang="tr-TR" sz="5400" dirty="0" err="1"/>
              <a:t>System</a:t>
            </a:r>
            <a:endParaRPr lang="tr-TR" sz="5400" dirty="0"/>
          </a:p>
        </p:txBody>
      </p:sp>
      <p:grpSp>
        <p:nvGrpSpPr>
          <p:cNvPr id="37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1" name="Freeform: Shape 16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CCE66814-A6BA-0B26-4B5B-FE5FD193D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30" y="4085112"/>
            <a:ext cx="3997745" cy="2228758"/>
          </a:xfrm>
        </p:spPr>
        <p:txBody>
          <a:bodyPr anchor="ctr">
            <a:normAutofit/>
          </a:bodyPr>
          <a:lstStyle/>
          <a:p>
            <a:pPr algn="l"/>
            <a:endParaRPr lang="tr-TR" sz="2200"/>
          </a:p>
        </p:txBody>
      </p:sp>
      <p:pic>
        <p:nvPicPr>
          <p:cNvPr id="42" name="Picture 3" descr="Connected sticks shaping polygons background">
            <a:extLst>
              <a:ext uri="{FF2B5EF4-FFF2-40B4-BE49-F238E27FC236}">
                <a16:creationId xmlns:a16="http://schemas.microsoft.com/office/drawing/2014/main" id="{5F6BA7F0-4AED-5CAA-E0A4-18A46EE00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06" r="-2" b="21803"/>
          <a:stretch/>
        </p:blipFill>
        <p:spPr>
          <a:xfrm>
            <a:off x="619841" y="10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25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562F197-D4AB-0F8F-DB66-440A7F1BA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508" y="-13721"/>
            <a:ext cx="6248400" cy="3209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A592EA-CAD0-DB39-C783-C02441CE1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3721"/>
            <a:ext cx="3432345" cy="2286198"/>
          </a:xfrm>
          <a:prstGeom prst="rect">
            <a:avLst/>
          </a:prstGeom>
        </p:spPr>
      </p:pic>
      <p:pic>
        <p:nvPicPr>
          <p:cNvPr id="7" name="Picture 14" descr="utah-mit">
            <a:extLst>
              <a:ext uri="{FF2B5EF4-FFF2-40B4-BE49-F238E27FC236}">
                <a16:creationId xmlns:a16="http://schemas.microsoft.com/office/drawing/2014/main" id="{1C0554B4-079E-F036-ED91-AE3BCB671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379" y="3878696"/>
            <a:ext cx="298132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4A72B-7A2E-1D30-8FC8-19AEAEB17C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6378" y="3878695"/>
            <a:ext cx="1908213" cy="259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7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ROS </a:t>
            </a:r>
            <a:r>
              <a:rPr lang="tr-TR" dirty="0" err="1"/>
              <a:t>Packages</a:t>
            </a:r>
            <a:r>
              <a:rPr lang="tr-TR" dirty="0"/>
              <a:t>/CW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AD13F8-B1AA-3C07-2996-84D0212FD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27820"/>
            <a:ext cx="4451840" cy="50388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24A229-B164-D2DE-56C7-29D856BCF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644" y="1627820"/>
            <a:ext cx="4265735" cy="503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21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ROS </a:t>
            </a:r>
            <a:r>
              <a:rPr lang="tr-TR" dirty="0" err="1"/>
              <a:t>Packages</a:t>
            </a:r>
            <a:r>
              <a:rPr lang="tr-TR" dirty="0"/>
              <a:t>/CW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52338-B85D-F0AF-731F-93C349C6D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009" y="1786913"/>
            <a:ext cx="8683971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09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58" y="338748"/>
            <a:ext cx="10515600" cy="1325563"/>
          </a:xfrm>
        </p:spPr>
        <p:txBody>
          <a:bodyPr/>
          <a:lstStyle/>
          <a:p>
            <a:r>
              <a:rPr lang="tr-TR" dirty="0"/>
              <a:t>ROS </a:t>
            </a:r>
            <a:r>
              <a:rPr lang="tr-TR" dirty="0" err="1"/>
              <a:t>Packages</a:t>
            </a:r>
            <a:r>
              <a:rPr lang="tr-TR" dirty="0"/>
              <a:t>/package.xml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522744-2E5C-9C3D-DE4B-A94DAECDC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58" y="1470025"/>
            <a:ext cx="5862160" cy="4688865"/>
          </a:xfrm>
          <a:prstGeom prst="rect">
            <a:avLst/>
          </a:prstGeom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E43FD83B-32A5-17C0-7250-52CDC286E634}"/>
              </a:ext>
            </a:extLst>
          </p:cNvPr>
          <p:cNvSpPr txBox="1">
            <a:spLocks/>
          </p:cNvSpPr>
          <p:nvPr/>
        </p:nvSpPr>
        <p:spPr>
          <a:xfrm>
            <a:off x="6646984" y="1470025"/>
            <a:ext cx="4744915" cy="3647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b="1" dirty="0"/>
              <a:t>Build Dependencies </a:t>
            </a:r>
            <a:r>
              <a:rPr lang="en-GB" sz="1200" dirty="0"/>
              <a:t>specify which packages are needed to build this package.</a:t>
            </a:r>
            <a:endParaRPr lang="tr-TR" sz="1200" dirty="0"/>
          </a:p>
          <a:p>
            <a:endParaRPr lang="tr-TR" sz="1200" b="1" dirty="0"/>
          </a:p>
          <a:p>
            <a:r>
              <a:rPr lang="en-GB" sz="1200" b="1" dirty="0"/>
              <a:t>Build Export Dependencies</a:t>
            </a:r>
            <a:r>
              <a:rPr lang="en-GB" sz="1200" dirty="0"/>
              <a:t> specify which packages are needed to build libraries against this package</a:t>
            </a:r>
            <a:endParaRPr lang="tr-TR" sz="1200" dirty="0"/>
          </a:p>
          <a:p>
            <a:endParaRPr lang="tr-TR" sz="1200" dirty="0"/>
          </a:p>
          <a:p>
            <a:r>
              <a:rPr lang="en-GB" sz="1200" b="1" dirty="0"/>
              <a:t>Execution Dependencies</a:t>
            </a:r>
            <a:r>
              <a:rPr lang="en-GB" sz="1200" dirty="0"/>
              <a:t> specify which packages are needed to run code in this package</a:t>
            </a:r>
            <a:r>
              <a:rPr lang="en-GB" sz="800" dirty="0"/>
              <a:t>. </a:t>
            </a:r>
            <a:endParaRPr lang="tr-TR" sz="800" dirty="0"/>
          </a:p>
          <a:p>
            <a:endParaRPr lang="tr-TR" sz="800" dirty="0"/>
          </a:p>
          <a:p>
            <a:endParaRPr lang="tr-TR" sz="800" dirty="0"/>
          </a:p>
          <a:p>
            <a:r>
              <a:rPr lang="en-GB" sz="1200" b="1" dirty="0"/>
              <a:t>Build Tool Dependencies</a:t>
            </a:r>
            <a:r>
              <a:rPr lang="en-GB" sz="1200" dirty="0"/>
              <a:t> specify build system tools which this package needs to build itself. Typically the only build tool needed is catkin.</a:t>
            </a:r>
            <a:endParaRPr lang="tr-TR" sz="2400" dirty="0"/>
          </a:p>
          <a:p>
            <a:endParaRPr lang="tr-TR" sz="1200" dirty="0"/>
          </a:p>
          <a:p>
            <a:endParaRPr lang="tr-TR" sz="3200" dirty="0"/>
          </a:p>
          <a:p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2961473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58" y="338748"/>
            <a:ext cx="10515600" cy="1325563"/>
          </a:xfrm>
        </p:spPr>
        <p:txBody>
          <a:bodyPr/>
          <a:lstStyle/>
          <a:p>
            <a:r>
              <a:rPr lang="tr-TR" dirty="0"/>
              <a:t>ROS </a:t>
            </a:r>
            <a:r>
              <a:rPr lang="tr-TR" dirty="0" err="1"/>
              <a:t>Packages</a:t>
            </a:r>
            <a:r>
              <a:rPr lang="tr-TR" dirty="0"/>
              <a:t>/</a:t>
            </a:r>
            <a:r>
              <a:rPr lang="tr-TR" dirty="0" err="1"/>
              <a:t>CMake</a:t>
            </a:r>
            <a:endParaRPr lang="tr-TR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E43FD83B-32A5-17C0-7250-52CDC286E634}"/>
              </a:ext>
            </a:extLst>
          </p:cNvPr>
          <p:cNvSpPr txBox="1">
            <a:spLocks/>
          </p:cNvSpPr>
          <p:nvPr/>
        </p:nvSpPr>
        <p:spPr>
          <a:xfrm>
            <a:off x="1068649" y="4075606"/>
            <a:ext cx="9053785" cy="3647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200" dirty="0"/>
          </a:p>
          <a:p>
            <a:r>
              <a:rPr lang="tr-TR" sz="2400" dirty="0"/>
              <a:t>A</a:t>
            </a:r>
            <a:r>
              <a:rPr lang="en-GB" sz="2400" dirty="0" err="1"/>
              <a:t>ll</a:t>
            </a:r>
            <a:r>
              <a:rPr lang="en-GB" sz="2400" dirty="0"/>
              <a:t> the scripts </a:t>
            </a:r>
            <a:r>
              <a:rPr lang="en-GB" sz="2400" dirty="0" err="1"/>
              <a:t>explictly</a:t>
            </a:r>
            <a:r>
              <a:rPr lang="en-GB" sz="2400" dirty="0"/>
              <a:t> using the special install function </a:t>
            </a:r>
            <a:r>
              <a:rPr lang="en-GB" sz="2400" i="1" dirty="0" err="1"/>
              <a:t>catkin_install_python</a:t>
            </a:r>
            <a:r>
              <a:rPr lang="tr-TR" sz="2400" i="1" dirty="0"/>
              <a:t>  </a:t>
            </a:r>
            <a:r>
              <a:rPr lang="tr-TR" sz="2400" dirty="0"/>
              <a:t>in</a:t>
            </a:r>
            <a:r>
              <a:rPr lang="tr-TR" sz="2400" i="1" dirty="0"/>
              <a:t> </a:t>
            </a:r>
            <a:r>
              <a:rPr lang="tr-TR" sz="2400" i="1" dirty="0" err="1"/>
              <a:t>CMakeLists</a:t>
            </a:r>
            <a:endParaRPr lang="tr-TR" sz="2400" dirty="0"/>
          </a:p>
          <a:p>
            <a:endParaRPr lang="tr-TR" sz="1200" dirty="0"/>
          </a:p>
          <a:p>
            <a:endParaRPr lang="tr-TR" sz="3200" dirty="0"/>
          </a:p>
          <a:p>
            <a:endParaRPr lang="tr-TR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E03D36-3A4C-87CB-ED06-600D18A3E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58" y="1275153"/>
            <a:ext cx="12786259" cy="305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58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58" y="338748"/>
            <a:ext cx="10515600" cy="1325563"/>
          </a:xfrm>
        </p:spPr>
        <p:txBody>
          <a:bodyPr/>
          <a:lstStyle/>
          <a:p>
            <a:r>
              <a:rPr lang="tr-TR" dirty="0"/>
              <a:t>ROS </a:t>
            </a:r>
            <a:r>
              <a:rPr lang="tr-TR" dirty="0" err="1"/>
              <a:t>Packages</a:t>
            </a:r>
            <a:r>
              <a:rPr lang="tr-TR" dirty="0"/>
              <a:t>/Run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C19BC2-C43C-C470-53F3-693669392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48" y="2017574"/>
            <a:ext cx="9452113" cy="450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3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ROS </a:t>
            </a:r>
            <a:r>
              <a:rPr lang="tr-TR" dirty="0" err="1"/>
              <a:t>Packages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C7BE7-DAA1-0B96-F328-BA504DC39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1455668"/>
            <a:ext cx="61626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4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ROS </a:t>
            </a:r>
            <a:r>
              <a:rPr lang="tr-TR" dirty="0" err="1"/>
              <a:t>Packages</a:t>
            </a:r>
            <a:endParaRPr lang="tr-T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8A4FAE-D725-EBFA-CCBB-53BE0FD76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27" y="1685925"/>
            <a:ext cx="96202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1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ROS </a:t>
            </a:r>
            <a:r>
              <a:rPr lang="tr-TR" dirty="0" err="1"/>
              <a:t>Packages</a:t>
            </a:r>
            <a:r>
              <a:rPr lang="tr-TR" dirty="0"/>
              <a:t>/</a:t>
            </a:r>
            <a:r>
              <a:rPr lang="tr-TR" dirty="0" err="1"/>
              <a:t>Create</a:t>
            </a:r>
            <a:endParaRPr lang="tr-T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D92ABA-BDBB-D9F2-E83C-8AAD2FBA0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0" y="1690688"/>
            <a:ext cx="11757991" cy="2101195"/>
          </a:xfrm>
          <a:prstGeom prst="rect">
            <a:avLst/>
          </a:prstGeo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B79D1539-0BA8-108F-5AEC-B00ECCE3A03F}"/>
              </a:ext>
            </a:extLst>
          </p:cNvPr>
          <p:cNvSpPr txBox="1">
            <a:spLocks/>
          </p:cNvSpPr>
          <p:nvPr/>
        </p:nvSpPr>
        <p:spPr>
          <a:xfrm>
            <a:off x="1650023" y="4038224"/>
            <a:ext cx="1327638" cy="399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200" dirty="0" err="1"/>
              <a:t>dependency</a:t>
            </a:r>
            <a:endParaRPr lang="tr-TR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8BEE28-772C-EA33-B5C1-BA72527C35B9}"/>
              </a:ext>
            </a:extLst>
          </p:cNvPr>
          <p:cNvCxnSpPr/>
          <p:nvPr/>
        </p:nvCxnSpPr>
        <p:spPr>
          <a:xfrm flipH="1">
            <a:off x="2787162" y="1987062"/>
            <a:ext cx="7754815" cy="2250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5">
            <a:extLst>
              <a:ext uri="{FF2B5EF4-FFF2-40B4-BE49-F238E27FC236}">
                <a16:creationId xmlns:a16="http://schemas.microsoft.com/office/drawing/2014/main" id="{C368BBB7-6C11-D032-A0BB-A49EDC525A18}"/>
              </a:ext>
            </a:extLst>
          </p:cNvPr>
          <p:cNvSpPr txBox="1">
            <a:spLocks/>
          </p:cNvSpPr>
          <p:nvPr/>
        </p:nvSpPr>
        <p:spPr>
          <a:xfrm>
            <a:off x="357553" y="4616283"/>
            <a:ext cx="10184424" cy="1344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/>
              <a:t>The dependencies listed will be automatically stored in a package.xml and CMakeLists.txt files which the </a:t>
            </a:r>
            <a:r>
              <a:rPr lang="en-GB" sz="1600" dirty="0" err="1"/>
              <a:t>catkin_create_pkg</a:t>
            </a:r>
            <a:r>
              <a:rPr lang="en-GB" sz="1600" dirty="0"/>
              <a:t> command creates.</a:t>
            </a:r>
            <a:endParaRPr lang="tr-TR" sz="1600" dirty="0"/>
          </a:p>
          <a:p>
            <a:endParaRPr lang="tr-TR" sz="1600" dirty="0"/>
          </a:p>
          <a:p>
            <a:r>
              <a:rPr lang="en-GB" sz="1600" dirty="0"/>
              <a:t> </a:t>
            </a:r>
            <a:r>
              <a:rPr lang="en-GB" sz="1600" dirty="0" err="1"/>
              <a:t>std_msgs</a:t>
            </a:r>
            <a:r>
              <a:rPr lang="en-GB" sz="1600" dirty="0"/>
              <a:t> as a dependency because the package will use standard message data types </a:t>
            </a:r>
            <a:r>
              <a:rPr lang="en-GB" sz="1600" dirty="0" err="1"/>
              <a:t>e.g</a:t>
            </a:r>
            <a:r>
              <a:rPr lang="en-GB" sz="1600" dirty="0"/>
              <a:t> float, int, string, etc. </a:t>
            </a:r>
            <a:r>
              <a:rPr lang="en-GB" sz="1600" dirty="0" err="1"/>
              <a:t>rospy</a:t>
            </a:r>
            <a:r>
              <a:rPr lang="en-GB" sz="1600" dirty="0"/>
              <a:t> states that the package will make use of python code for the nodes.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31780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ROS </a:t>
            </a:r>
            <a:r>
              <a:rPr lang="tr-TR" dirty="0" err="1"/>
              <a:t>Packages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8315D-BFFD-0E53-7664-9CB0C4520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43" y="1869440"/>
            <a:ext cx="5834960" cy="54780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4E950E-6AA8-93C7-6577-1985C33BF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960" y="1869440"/>
            <a:ext cx="4688840" cy="3076575"/>
          </a:xfrm>
          <a:prstGeom prst="rect">
            <a:avLst/>
          </a:prstGeom>
        </p:spPr>
      </p:pic>
      <p:sp>
        <p:nvSpPr>
          <p:cNvPr id="11" name="Title 5">
            <a:extLst>
              <a:ext uri="{FF2B5EF4-FFF2-40B4-BE49-F238E27FC236}">
                <a16:creationId xmlns:a16="http://schemas.microsoft.com/office/drawing/2014/main" id="{D069D5DD-8434-CB8E-DE6B-E6AA6AECA272}"/>
              </a:ext>
            </a:extLst>
          </p:cNvPr>
          <p:cNvSpPr txBox="1">
            <a:spLocks/>
          </p:cNvSpPr>
          <p:nvPr/>
        </p:nvSpPr>
        <p:spPr>
          <a:xfrm>
            <a:off x="510843" y="1470105"/>
            <a:ext cx="1327638" cy="399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200" dirty="0"/>
              <a:t>package.xml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C1C5D546-9020-BE55-65E3-78DD786E4D6E}"/>
              </a:ext>
            </a:extLst>
          </p:cNvPr>
          <p:cNvSpPr txBox="1">
            <a:spLocks/>
          </p:cNvSpPr>
          <p:nvPr/>
        </p:nvSpPr>
        <p:spPr>
          <a:xfrm>
            <a:off x="6664960" y="1470105"/>
            <a:ext cx="1327638" cy="399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200" dirty="0"/>
              <a:t>CMakeLists.txt</a:t>
            </a:r>
          </a:p>
        </p:txBody>
      </p:sp>
    </p:spTree>
    <p:extLst>
      <p:ext uri="{BB962C8B-B14F-4D97-AF65-F5344CB8AC3E}">
        <p14:creationId xmlns:p14="http://schemas.microsoft.com/office/powerpoint/2010/main" val="187003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ROS </a:t>
            </a:r>
            <a:r>
              <a:rPr lang="tr-TR" dirty="0" err="1"/>
              <a:t>Packages</a:t>
            </a:r>
            <a:r>
              <a:rPr lang="tr-TR" dirty="0"/>
              <a:t>/</a:t>
            </a:r>
            <a:r>
              <a:rPr lang="tr-TR" dirty="0" err="1"/>
              <a:t>Build</a:t>
            </a:r>
            <a:endParaRPr lang="tr-TR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6C4441AE-BE49-03EA-1E01-300864AD293B}"/>
              </a:ext>
            </a:extLst>
          </p:cNvPr>
          <p:cNvSpPr txBox="1">
            <a:spLocks/>
          </p:cNvSpPr>
          <p:nvPr/>
        </p:nvSpPr>
        <p:spPr>
          <a:xfrm>
            <a:off x="530087" y="1595645"/>
            <a:ext cx="4737652" cy="947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000" dirty="0" err="1"/>
              <a:t>catkin_make</a:t>
            </a:r>
            <a:r>
              <a:rPr lang="tr-TR" sz="2000" dirty="0"/>
              <a:t>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0EBFA30-9594-B88E-FFB9-74E35FFB7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27" y="2543175"/>
            <a:ext cx="10412481" cy="17716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B14283-EF6C-0319-601A-D25F1C560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26" y="4788486"/>
            <a:ext cx="10412482" cy="47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69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ROS </a:t>
            </a:r>
            <a:r>
              <a:rPr lang="tr-TR" dirty="0" err="1"/>
              <a:t>Packages</a:t>
            </a:r>
            <a:r>
              <a:rPr lang="tr-TR" dirty="0"/>
              <a:t>/</a:t>
            </a:r>
            <a:r>
              <a:rPr lang="tr-TR" dirty="0" err="1"/>
              <a:t>Build</a:t>
            </a:r>
            <a:endParaRPr lang="tr-TR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6C4441AE-BE49-03EA-1E01-300864AD293B}"/>
              </a:ext>
            </a:extLst>
          </p:cNvPr>
          <p:cNvSpPr txBox="1">
            <a:spLocks/>
          </p:cNvSpPr>
          <p:nvPr/>
        </p:nvSpPr>
        <p:spPr>
          <a:xfrm>
            <a:off x="530087" y="1595645"/>
            <a:ext cx="4737652" cy="947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000" dirty="0" err="1"/>
              <a:t>Find</a:t>
            </a:r>
            <a:r>
              <a:rPr lang="tr-TR" sz="2000" dirty="0"/>
              <a:t> </a:t>
            </a:r>
            <a:r>
              <a:rPr lang="tr-TR" sz="2000" dirty="0" err="1"/>
              <a:t>your</a:t>
            </a:r>
            <a:r>
              <a:rPr lang="tr-TR" sz="2000" dirty="0"/>
              <a:t> </a:t>
            </a:r>
            <a:r>
              <a:rPr lang="tr-TR" sz="2000" dirty="0" err="1"/>
              <a:t>package</a:t>
            </a:r>
            <a:r>
              <a:rPr lang="tr-TR" sz="2000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64E724-A038-EE22-52D3-A4488E803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87" y="2707821"/>
            <a:ext cx="12192000" cy="14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0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ROS </a:t>
            </a:r>
            <a:r>
              <a:rPr lang="tr-TR" dirty="0" err="1"/>
              <a:t>Packages</a:t>
            </a:r>
            <a:endParaRPr lang="tr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C7581A-3CCD-568D-16FC-B841A6E9D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45" y="2045182"/>
            <a:ext cx="93630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3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ROS </a:t>
            </a:r>
            <a:r>
              <a:rPr lang="tr-TR" dirty="0" err="1"/>
              <a:t>Packages</a:t>
            </a:r>
            <a:r>
              <a:rPr lang="tr-TR" dirty="0"/>
              <a:t>/CW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BEB0A05-2ACB-EBB5-AF29-D80207502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6" y="1910495"/>
            <a:ext cx="6543675" cy="41719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386829D-DEE6-C594-2A8A-48F0E1A34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1" y="695325"/>
            <a:ext cx="472330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60700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7925</TotalTime>
  <Words>216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AvenirNext LT Pro Medium</vt:lpstr>
      <vt:lpstr>Sagona Book</vt:lpstr>
      <vt:lpstr>ExploreVTI</vt:lpstr>
      <vt:lpstr>Introduction to Robot Operating System</vt:lpstr>
      <vt:lpstr>ROS Packages</vt:lpstr>
      <vt:lpstr>ROS Packages</vt:lpstr>
      <vt:lpstr>ROS Packages/Create</vt:lpstr>
      <vt:lpstr>ROS Packages</vt:lpstr>
      <vt:lpstr>ROS Packages/Build</vt:lpstr>
      <vt:lpstr>ROS Packages/Build</vt:lpstr>
      <vt:lpstr>ROS Packages</vt:lpstr>
      <vt:lpstr>ROS Packages/CW</vt:lpstr>
      <vt:lpstr>ROS Packages/CW</vt:lpstr>
      <vt:lpstr>ROS Packages/CW</vt:lpstr>
      <vt:lpstr>ROS Packages/package.xml</vt:lpstr>
      <vt:lpstr>ROS Packages/CMake</vt:lpstr>
      <vt:lpstr>ROS Packages/Run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Robotics</dc:title>
  <dc:creator>Yiğit Çağatay Kuyu</dc:creator>
  <cp:lastModifiedBy>Yiğit Çağatay Kuyu</cp:lastModifiedBy>
  <cp:revision>141</cp:revision>
  <dcterms:created xsi:type="dcterms:W3CDTF">2023-10-05T11:39:42Z</dcterms:created>
  <dcterms:modified xsi:type="dcterms:W3CDTF">2023-11-03T11:15:45Z</dcterms:modified>
</cp:coreProperties>
</file>