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8" r:id="rId10"/>
    <p:sldId id="262" r:id="rId11"/>
    <p:sldId id="263" r:id="rId12"/>
    <p:sldId id="266" r:id="rId13"/>
    <p:sldId id="269" r:id="rId14"/>
    <p:sldId id="265" r:id="rId15"/>
    <p:sldId id="270" r:id="rId16"/>
    <p:sldId id="267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M9n3YtM9DHhtDHoZ3ZgCZGXE3B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.Ebrar Ceylan" initials="" lastIdx="2" clrIdx="0"/>
  <p:cmAuthor id="1" name="Yigit ASIK" initials="" lastIdx="5" clrIdx="1"/>
  <p:cmAuthor id="2" name="Fırat Şeker" initials="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326A1-E601-4279-B8C0-FBBF3BE9B18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720BEA-760C-4CD5-83D0-4145FCA0DE66}">
      <dgm:prSet/>
      <dgm:spPr/>
      <dgm:t>
        <a:bodyPr/>
        <a:lstStyle/>
        <a:p>
          <a:r>
            <a:rPr lang="en-US" b="0" i="0"/>
            <a:t>Verideki son üç seneyi aldım (2008, 2010, 2012).</a:t>
          </a:r>
          <a:endParaRPr lang="en-US"/>
        </a:p>
      </dgm:t>
    </dgm:pt>
    <dgm:pt modelId="{A16B62F8-094E-4924-A5FF-6A9BCC214E94}" type="parTrans" cxnId="{E00AC1EE-5950-456C-986E-B4B1BD088638}">
      <dgm:prSet/>
      <dgm:spPr/>
      <dgm:t>
        <a:bodyPr/>
        <a:lstStyle/>
        <a:p>
          <a:endParaRPr lang="en-US"/>
        </a:p>
      </dgm:t>
    </dgm:pt>
    <dgm:pt modelId="{92B1E7DE-1164-44BA-A404-F7A4885FCE58}" type="sibTrans" cxnId="{E00AC1EE-5950-456C-986E-B4B1BD088638}">
      <dgm:prSet/>
      <dgm:spPr/>
      <dgm:t>
        <a:bodyPr/>
        <a:lstStyle/>
        <a:p>
          <a:endParaRPr lang="en-US"/>
        </a:p>
      </dgm:t>
    </dgm:pt>
    <dgm:pt modelId="{C47A0C5A-8419-43F0-BA36-9ED88C3E65E6}">
      <dgm:prSet/>
      <dgm:spPr/>
      <dgm:t>
        <a:bodyPr/>
        <a:lstStyle/>
        <a:p>
          <a:r>
            <a:rPr lang="en-US" b="0" i="0"/>
            <a:t>Katılımcılar Amerika’dan.</a:t>
          </a:r>
          <a:endParaRPr lang="en-US"/>
        </a:p>
      </dgm:t>
    </dgm:pt>
    <dgm:pt modelId="{44EE72FB-3293-48D5-95EC-940E67F5F728}" type="parTrans" cxnId="{69824D3E-4CE6-4C28-9250-8602C9F2AABE}">
      <dgm:prSet/>
      <dgm:spPr/>
      <dgm:t>
        <a:bodyPr/>
        <a:lstStyle/>
        <a:p>
          <a:endParaRPr lang="en-US"/>
        </a:p>
      </dgm:t>
    </dgm:pt>
    <dgm:pt modelId="{0F5296FF-CF22-442F-A4E0-DF6C559CDFBF}" type="sibTrans" cxnId="{69824D3E-4CE6-4C28-9250-8602C9F2AABE}">
      <dgm:prSet/>
      <dgm:spPr/>
      <dgm:t>
        <a:bodyPr/>
        <a:lstStyle/>
        <a:p>
          <a:endParaRPr lang="en-US"/>
        </a:p>
      </dgm:t>
    </dgm:pt>
    <dgm:pt modelId="{C1047645-492C-471C-BBA8-B9EF96D1B1D7}">
      <dgm:prSet/>
      <dgm:spPr/>
      <dgm:t>
        <a:bodyPr/>
        <a:lstStyle/>
        <a:p>
          <a:r>
            <a:rPr lang="en-US" b="0" i="0"/>
            <a:t>Sorular Amerikan toplumunun tutumlarını ölçmeye yönelik</a:t>
          </a:r>
          <a:endParaRPr lang="en-US"/>
        </a:p>
      </dgm:t>
    </dgm:pt>
    <dgm:pt modelId="{6070E629-E8B3-49B6-A7A5-975DC0918086}" type="parTrans" cxnId="{31DE0A1F-AF96-4BB1-936C-0E8C651E2C0D}">
      <dgm:prSet/>
      <dgm:spPr/>
      <dgm:t>
        <a:bodyPr/>
        <a:lstStyle/>
        <a:p>
          <a:endParaRPr lang="en-US"/>
        </a:p>
      </dgm:t>
    </dgm:pt>
    <dgm:pt modelId="{10E6E53A-E831-4EE2-A336-68C78C42CA0F}" type="sibTrans" cxnId="{31DE0A1F-AF96-4BB1-936C-0E8C651E2C0D}">
      <dgm:prSet/>
      <dgm:spPr/>
      <dgm:t>
        <a:bodyPr/>
        <a:lstStyle/>
        <a:p>
          <a:endParaRPr lang="en-US"/>
        </a:p>
      </dgm:t>
    </dgm:pt>
    <dgm:pt modelId="{07120BCB-6F39-49B3-8718-A607B88B0302}">
      <dgm:prSet/>
      <dgm:spPr/>
      <dgm:t>
        <a:bodyPr/>
        <a:lstStyle/>
        <a:p>
          <a:r>
            <a:rPr lang="en-US" b="0" i="0"/>
            <a:t>“Bilmiyorum” diyenler de “NA” olarak kodlanmış.</a:t>
          </a:r>
          <a:endParaRPr lang="en-US"/>
        </a:p>
      </dgm:t>
    </dgm:pt>
    <dgm:pt modelId="{B09E09AD-1E11-4D66-9A03-55044E26E617}" type="parTrans" cxnId="{829F39C7-3652-45A3-B485-77A8BC8F0AC2}">
      <dgm:prSet/>
      <dgm:spPr/>
      <dgm:t>
        <a:bodyPr/>
        <a:lstStyle/>
        <a:p>
          <a:endParaRPr lang="en-US"/>
        </a:p>
      </dgm:t>
    </dgm:pt>
    <dgm:pt modelId="{147BDA72-069B-4AED-BD71-E8EB76726D02}" type="sibTrans" cxnId="{829F39C7-3652-45A3-B485-77A8BC8F0AC2}">
      <dgm:prSet/>
      <dgm:spPr/>
      <dgm:t>
        <a:bodyPr/>
        <a:lstStyle/>
        <a:p>
          <a:endParaRPr lang="en-US"/>
        </a:p>
      </dgm:t>
    </dgm:pt>
    <dgm:pt modelId="{310775FD-24C5-4441-8D1F-671AA0E3FA06}" type="pres">
      <dgm:prSet presAssocID="{834326A1-E601-4279-B8C0-FBBF3BE9B184}" presName="root" presStyleCnt="0">
        <dgm:presLayoutVars>
          <dgm:dir/>
          <dgm:resizeHandles val="exact"/>
        </dgm:presLayoutVars>
      </dgm:prSet>
      <dgm:spPr/>
    </dgm:pt>
    <dgm:pt modelId="{23269481-AD10-4EA8-A8F3-B6E6FC744DAD}" type="pres">
      <dgm:prSet presAssocID="{834326A1-E601-4279-B8C0-FBBF3BE9B184}" presName="container" presStyleCnt="0">
        <dgm:presLayoutVars>
          <dgm:dir/>
          <dgm:resizeHandles val="exact"/>
        </dgm:presLayoutVars>
      </dgm:prSet>
      <dgm:spPr/>
    </dgm:pt>
    <dgm:pt modelId="{698893A3-43F3-4879-9E6C-5F4AB3EF768C}" type="pres">
      <dgm:prSet presAssocID="{5B720BEA-760C-4CD5-83D0-4145FCA0DE66}" presName="compNode" presStyleCnt="0"/>
      <dgm:spPr/>
    </dgm:pt>
    <dgm:pt modelId="{674D42D7-81E6-4CD5-8DD3-C0CAF9434FD7}" type="pres">
      <dgm:prSet presAssocID="{5B720BEA-760C-4CD5-83D0-4145FCA0DE66}" presName="iconBgRect" presStyleLbl="bgShp" presStyleIdx="0" presStyleCnt="4"/>
      <dgm:spPr/>
    </dgm:pt>
    <dgm:pt modelId="{218CB7C0-9700-4921-95DF-75342B2D5CA4}" type="pres">
      <dgm:prSet presAssocID="{5B720BEA-760C-4CD5-83D0-4145FCA0DE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C5A47D62-3DDC-427C-A750-BA76AA255D75}" type="pres">
      <dgm:prSet presAssocID="{5B720BEA-760C-4CD5-83D0-4145FCA0DE66}" presName="spaceRect" presStyleCnt="0"/>
      <dgm:spPr/>
    </dgm:pt>
    <dgm:pt modelId="{DDB1E3BA-3B14-4A48-8517-319C6F2517C4}" type="pres">
      <dgm:prSet presAssocID="{5B720BEA-760C-4CD5-83D0-4145FCA0DE66}" presName="textRect" presStyleLbl="revTx" presStyleIdx="0" presStyleCnt="4">
        <dgm:presLayoutVars>
          <dgm:chMax val="1"/>
          <dgm:chPref val="1"/>
        </dgm:presLayoutVars>
      </dgm:prSet>
      <dgm:spPr/>
    </dgm:pt>
    <dgm:pt modelId="{71A36F54-90C2-4CA6-B663-92927D9A5D3D}" type="pres">
      <dgm:prSet presAssocID="{92B1E7DE-1164-44BA-A404-F7A4885FCE58}" presName="sibTrans" presStyleLbl="sibTrans2D1" presStyleIdx="0" presStyleCnt="0"/>
      <dgm:spPr/>
    </dgm:pt>
    <dgm:pt modelId="{329450DB-6E85-4EAB-8A0D-BC147589DC1E}" type="pres">
      <dgm:prSet presAssocID="{C47A0C5A-8419-43F0-BA36-9ED88C3E65E6}" presName="compNode" presStyleCnt="0"/>
      <dgm:spPr/>
    </dgm:pt>
    <dgm:pt modelId="{3F988D74-FA0E-448A-9494-811C5718BB17}" type="pres">
      <dgm:prSet presAssocID="{C47A0C5A-8419-43F0-BA36-9ED88C3E65E6}" presName="iconBgRect" presStyleLbl="bgShp" presStyleIdx="1" presStyleCnt="4"/>
      <dgm:spPr/>
    </dgm:pt>
    <dgm:pt modelId="{26639C96-A232-4ED6-A6D5-0A985CEBF559}" type="pres">
      <dgm:prSet presAssocID="{C47A0C5A-8419-43F0-BA36-9ED88C3E65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BFAE14E8-8249-43A0-BFE3-9F07C2018D4E}" type="pres">
      <dgm:prSet presAssocID="{C47A0C5A-8419-43F0-BA36-9ED88C3E65E6}" presName="spaceRect" presStyleCnt="0"/>
      <dgm:spPr/>
    </dgm:pt>
    <dgm:pt modelId="{090109A1-D849-4F92-BF50-5954E40A910B}" type="pres">
      <dgm:prSet presAssocID="{C47A0C5A-8419-43F0-BA36-9ED88C3E65E6}" presName="textRect" presStyleLbl="revTx" presStyleIdx="1" presStyleCnt="4">
        <dgm:presLayoutVars>
          <dgm:chMax val="1"/>
          <dgm:chPref val="1"/>
        </dgm:presLayoutVars>
      </dgm:prSet>
      <dgm:spPr/>
    </dgm:pt>
    <dgm:pt modelId="{49CDCAA8-7A46-4B5E-9269-0B67CF744C22}" type="pres">
      <dgm:prSet presAssocID="{0F5296FF-CF22-442F-A4E0-DF6C559CDFBF}" presName="sibTrans" presStyleLbl="sibTrans2D1" presStyleIdx="0" presStyleCnt="0"/>
      <dgm:spPr/>
    </dgm:pt>
    <dgm:pt modelId="{085798F5-C280-4795-8820-3ED7DBFB1478}" type="pres">
      <dgm:prSet presAssocID="{C1047645-492C-471C-BBA8-B9EF96D1B1D7}" presName="compNode" presStyleCnt="0"/>
      <dgm:spPr/>
    </dgm:pt>
    <dgm:pt modelId="{F4ED4ED8-B548-45AC-AE17-02F0803DDEE4}" type="pres">
      <dgm:prSet presAssocID="{C1047645-492C-471C-BBA8-B9EF96D1B1D7}" presName="iconBgRect" presStyleLbl="bgShp" presStyleIdx="2" presStyleCnt="4"/>
      <dgm:spPr/>
    </dgm:pt>
    <dgm:pt modelId="{F059AA14-7F6D-4ECE-975B-4A7EB7A675F9}" type="pres">
      <dgm:prSet presAssocID="{C1047645-492C-471C-BBA8-B9EF96D1B1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16F2425-BF1E-48F2-887F-2CE6322618C5}" type="pres">
      <dgm:prSet presAssocID="{C1047645-492C-471C-BBA8-B9EF96D1B1D7}" presName="spaceRect" presStyleCnt="0"/>
      <dgm:spPr/>
    </dgm:pt>
    <dgm:pt modelId="{F03A2363-3540-4A97-A65C-CFC60CBF4615}" type="pres">
      <dgm:prSet presAssocID="{C1047645-492C-471C-BBA8-B9EF96D1B1D7}" presName="textRect" presStyleLbl="revTx" presStyleIdx="2" presStyleCnt="4">
        <dgm:presLayoutVars>
          <dgm:chMax val="1"/>
          <dgm:chPref val="1"/>
        </dgm:presLayoutVars>
      </dgm:prSet>
      <dgm:spPr/>
    </dgm:pt>
    <dgm:pt modelId="{C208DB14-9831-4E87-AD37-6458DFD2EDDD}" type="pres">
      <dgm:prSet presAssocID="{10E6E53A-E831-4EE2-A336-68C78C42CA0F}" presName="sibTrans" presStyleLbl="sibTrans2D1" presStyleIdx="0" presStyleCnt="0"/>
      <dgm:spPr/>
    </dgm:pt>
    <dgm:pt modelId="{00956C64-BB0D-4B22-A448-17F625F31B63}" type="pres">
      <dgm:prSet presAssocID="{07120BCB-6F39-49B3-8718-A607B88B0302}" presName="compNode" presStyleCnt="0"/>
      <dgm:spPr/>
    </dgm:pt>
    <dgm:pt modelId="{7E1E0DB8-AFB0-48C5-872D-19BD6F5CFFD6}" type="pres">
      <dgm:prSet presAssocID="{07120BCB-6F39-49B3-8718-A607B88B0302}" presName="iconBgRect" presStyleLbl="bgShp" presStyleIdx="3" presStyleCnt="4"/>
      <dgm:spPr/>
    </dgm:pt>
    <dgm:pt modelId="{AA427762-4627-49E6-A8BA-F0AD4E08EE8F}" type="pres">
      <dgm:prSet presAssocID="{07120BCB-6F39-49B3-8718-A607B88B03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0808265-E0A3-4B24-A9C2-AC5DA2C4D7C7}" type="pres">
      <dgm:prSet presAssocID="{07120BCB-6F39-49B3-8718-A607B88B0302}" presName="spaceRect" presStyleCnt="0"/>
      <dgm:spPr/>
    </dgm:pt>
    <dgm:pt modelId="{CAE63245-EB38-4F5D-A50D-BF6B552B90DB}" type="pres">
      <dgm:prSet presAssocID="{07120BCB-6F39-49B3-8718-A607B88B03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F14C004-645A-4E27-8C47-2C73B7485A8B}" type="presOf" srcId="{0F5296FF-CF22-442F-A4E0-DF6C559CDFBF}" destId="{49CDCAA8-7A46-4B5E-9269-0B67CF744C22}" srcOrd="0" destOrd="0" presId="urn:microsoft.com/office/officeart/2018/2/layout/IconCircleList"/>
    <dgm:cxn modelId="{31DE0A1F-AF96-4BB1-936C-0E8C651E2C0D}" srcId="{834326A1-E601-4279-B8C0-FBBF3BE9B184}" destId="{C1047645-492C-471C-BBA8-B9EF96D1B1D7}" srcOrd="2" destOrd="0" parTransId="{6070E629-E8B3-49B6-A7A5-975DC0918086}" sibTransId="{10E6E53A-E831-4EE2-A336-68C78C42CA0F}"/>
    <dgm:cxn modelId="{C6D3D339-B2E4-417F-8FC4-F997102A1373}" type="presOf" srcId="{834326A1-E601-4279-B8C0-FBBF3BE9B184}" destId="{310775FD-24C5-4441-8D1F-671AA0E3FA06}" srcOrd="0" destOrd="0" presId="urn:microsoft.com/office/officeart/2018/2/layout/IconCircleList"/>
    <dgm:cxn modelId="{D3431C3E-0E44-46E3-A456-907FF4971520}" type="presOf" srcId="{C1047645-492C-471C-BBA8-B9EF96D1B1D7}" destId="{F03A2363-3540-4A97-A65C-CFC60CBF4615}" srcOrd="0" destOrd="0" presId="urn:microsoft.com/office/officeart/2018/2/layout/IconCircleList"/>
    <dgm:cxn modelId="{69824D3E-4CE6-4C28-9250-8602C9F2AABE}" srcId="{834326A1-E601-4279-B8C0-FBBF3BE9B184}" destId="{C47A0C5A-8419-43F0-BA36-9ED88C3E65E6}" srcOrd="1" destOrd="0" parTransId="{44EE72FB-3293-48D5-95EC-940E67F5F728}" sibTransId="{0F5296FF-CF22-442F-A4E0-DF6C559CDFBF}"/>
    <dgm:cxn modelId="{C3738C48-1794-442D-BBD7-88AD72A8B821}" type="presOf" srcId="{C47A0C5A-8419-43F0-BA36-9ED88C3E65E6}" destId="{090109A1-D849-4F92-BF50-5954E40A910B}" srcOrd="0" destOrd="0" presId="urn:microsoft.com/office/officeart/2018/2/layout/IconCircleList"/>
    <dgm:cxn modelId="{511B6249-0EFE-405C-A5A3-93BB2CEB6821}" type="presOf" srcId="{92B1E7DE-1164-44BA-A404-F7A4885FCE58}" destId="{71A36F54-90C2-4CA6-B663-92927D9A5D3D}" srcOrd="0" destOrd="0" presId="urn:microsoft.com/office/officeart/2018/2/layout/IconCircleList"/>
    <dgm:cxn modelId="{61CBD84F-B203-4A99-90FD-DFD9696590B4}" type="presOf" srcId="{10E6E53A-E831-4EE2-A336-68C78C42CA0F}" destId="{C208DB14-9831-4E87-AD37-6458DFD2EDDD}" srcOrd="0" destOrd="0" presId="urn:microsoft.com/office/officeart/2018/2/layout/IconCircleList"/>
    <dgm:cxn modelId="{422C7D82-3590-4DC1-B3D6-B38932FE2358}" type="presOf" srcId="{5B720BEA-760C-4CD5-83D0-4145FCA0DE66}" destId="{DDB1E3BA-3B14-4A48-8517-319C6F2517C4}" srcOrd="0" destOrd="0" presId="urn:microsoft.com/office/officeart/2018/2/layout/IconCircleList"/>
    <dgm:cxn modelId="{829F39C7-3652-45A3-B485-77A8BC8F0AC2}" srcId="{834326A1-E601-4279-B8C0-FBBF3BE9B184}" destId="{07120BCB-6F39-49B3-8718-A607B88B0302}" srcOrd="3" destOrd="0" parTransId="{B09E09AD-1E11-4D66-9A03-55044E26E617}" sibTransId="{147BDA72-069B-4AED-BD71-E8EB76726D02}"/>
    <dgm:cxn modelId="{E00AC1EE-5950-456C-986E-B4B1BD088638}" srcId="{834326A1-E601-4279-B8C0-FBBF3BE9B184}" destId="{5B720BEA-760C-4CD5-83D0-4145FCA0DE66}" srcOrd="0" destOrd="0" parTransId="{A16B62F8-094E-4924-A5FF-6A9BCC214E94}" sibTransId="{92B1E7DE-1164-44BA-A404-F7A4885FCE58}"/>
    <dgm:cxn modelId="{E3B713F0-15AD-4D3E-9118-FBD69A39E353}" type="presOf" srcId="{07120BCB-6F39-49B3-8718-A607B88B0302}" destId="{CAE63245-EB38-4F5D-A50D-BF6B552B90DB}" srcOrd="0" destOrd="0" presId="urn:microsoft.com/office/officeart/2018/2/layout/IconCircleList"/>
    <dgm:cxn modelId="{E179B111-8ECF-4067-A137-55023E3C903B}" type="presParOf" srcId="{310775FD-24C5-4441-8D1F-671AA0E3FA06}" destId="{23269481-AD10-4EA8-A8F3-B6E6FC744DAD}" srcOrd="0" destOrd="0" presId="urn:microsoft.com/office/officeart/2018/2/layout/IconCircleList"/>
    <dgm:cxn modelId="{1159A99B-C449-436E-93F5-612F87055483}" type="presParOf" srcId="{23269481-AD10-4EA8-A8F3-B6E6FC744DAD}" destId="{698893A3-43F3-4879-9E6C-5F4AB3EF768C}" srcOrd="0" destOrd="0" presId="urn:microsoft.com/office/officeart/2018/2/layout/IconCircleList"/>
    <dgm:cxn modelId="{B988EA5D-5606-4940-B98C-A98E2EB5A02B}" type="presParOf" srcId="{698893A3-43F3-4879-9E6C-5F4AB3EF768C}" destId="{674D42D7-81E6-4CD5-8DD3-C0CAF9434FD7}" srcOrd="0" destOrd="0" presId="urn:microsoft.com/office/officeart/2018/2/layout/IconCircleList"/>
    <dgm:cxn modelId="{B9E5CA32-0CB7-46A6-9A32-A6C1B98D4411}" type="presParOf" srcId="{698893A3-43F3-4879-9E6C-5F4AB3EF768C}" destId="{218CB7C0-9700-4921-95DF-75342B2D5CA4}" srcOrd="1" destOrd="0" presId="urn:microsoft.com/office/officeart/2018/2/layout/IconCircleList"/>
    <dgm:cxn modelId="{650DC9B2-CCB7-4D0D-8382-A30E97A95212}" type="presParOf" srcId="{698893A3-43F3-4879-9E6C-5F4AB3EF768C}" destId="{C5A47D62-3DDC-427C-A750-BA76AA255D75}" srcOrd="2" destOrd="0" presId="urn:microsoft.com/office/officeart/2018/2/layout/IconCircleList"/>
    <dgm:cxn modelId="{A96F4F74-0DAF-4181-84C0-40AD506D3BD3}" type="presParOf" srcId="{698893A3-43F3-4879-9E6C-5F4AB3EF768C}" destId="{DDB1E3BA-3B14-4A48-8517-319C6F2517C4}" srcOrd="3" destOrd="0" presId="urn:microsoft.com/office/officeart/2018/2/layout/IconCircleList"/>
    <dgm:cxn modelId="{981C208B-8BA1-4D4C-85A7-E36E863AF657}" type="presParOf" srcId="{23269481-AD10-4EA8-A8F3-B6E6FC744DAD}" destId="{71A36F54-90C2-4CA6-B663-92927D9A5D3D}" srcOrd="1" destOrd="0" presId="urn:microsoft.com/office/officeart/2018/2/layout/IconCircleList"/>
    <dgm:cxn modelId="{082E9C91-E4F4-4C86-AEC5-87F6A1F261A1}" type="presParOf" srcId="{23269481-AD10-4EA8-A8F3-B6E6FC744DAD}" destId="{329450DB-6E85-4EAB-8A0D-BC147589DC1E}" srcOrd="2" destOrd="0" presId="urn:microsoft.com/office/officeart/2018/2/layout/IconCircleList"/>
    <dgm:cxn modelId="{74D2CA53-44D4-48AA-BF92-FB383A64B3BE}" type="presParOf" srcId="{329450DB-6E85-4EAB-8A0D-BC147589DC1E}" destId="{3F988D74-FA0E-448A-9494-811C5718BB17}" srcOrd="0" destOrd="0" presId="urn:microsoft.com/office/officeart/2018/2/layout/IconCircleList"/>
    <dgm:cxn modelId="{083ADED7-C344-4C71-BC71-954128B806A4}" type="presParOf" srcId="{329450DB-6E85-4EAB-8A0D-BC147589DC1E}" destId="{26639C96-A232-4ED6-A6D5-0A985CEBF559}" srcOrd="1" destOrd="0" presId="urn:microsoft.com/office/officeart/2018/2/layout/IconCircleList"/>
    <dgm:cxn modelId="{A50965EB-35EF-4EA5-A080-3B685BCF6B45}" type="presParOf" srcId="{329450DB-6E85-4EAB-8A0D-BC147589DC1E}" destId="{BFAE14E8-8249-43A0-BFE3-9F07C2018D4E}" srcOrd="2" destOrd="0" presId="urn:microsoft.com/office/officeart/2018/2/layout/IconCircleList"/>
    <dgm:cxn modelId="{BD32A79D-2560-4764-9C36-2EDE6370C6EC}" type="presParOf" srcId="{329450DB-6E85-4EAB-8A0D-BC147589DC1E}" destId="{090109A1-D849-4F92-BF50-5954E40A910B}" srcOrd="3" destOrd="0" presId="urn:microsoft.com/office/officeart/2018/2/layout/IconCircleList"/>
    <dgm:cxn modelId="{4DB5029D-4538-44DB-955C-93834BD61E83}" type="presParOf" srcId="{23269481-AD10-4EA8-A8F3-B6E6FC744DAD}" destId="{49CDCAA8-7A46-4B5E-9269-0B67CF744C22}" srcOrd="3" destOrd="0" presId="urn:microsoft.com/office/officeart/2018/2/layout/IconCircleList"/>
    <dgm:cxn modelId="{8ED1FEDC-7520-4547-92A0-2903F66712E2}" type="presParOf" srcId="{23269481-AD10-4EA8-A8F3-B6E6FC744DAD}" destId="{085798F5-C280-4795-8820-3ED7DBFB1478}" srcOrd="4" destOrd="0" presId="urn:microsoft.com/office/officeart/2018/2/layout/IconCircleList"/>
    <dgm:cxn modelId="{C151656F-5F5B-432C-9030-F3A43B170ECF}" type="presParOf" srcId="{085798F5-C280-4795-8820-3ED7DBFB1478}" destId="{F4ED4ED8-B548-45AC-AE17-02F0803DDEE4}" srcOrd="0" destOrd="0" presId="urn:microsoft.com/office/officeart/2018/2/layout/IconCircleList"/>
    <dgm:cxn modelId="{DE2384DE-2E2A-4145-849F-879A45542096}" type="presParOf" srcId="{085798F5-C280-4795-8820-3ED7DBFB1478}" destId="{F059AA14-7F6D-4ECE-975B-4A7EB7A675F9}" srcOrd="1" destOrd="0" presId="urn:microsoft.com/office/officeart/2018/2/layout/IconCircleList"/>
    <dgm:cxn modelId="{0A701B50-CED1-46B5-AD2B-9D0C6D13C0B3}" type="presParOf" srcId="{085798F5-C280-4795-8820-3ED7DBFB1478}" destId="{216F2425-BF1E-48F2-887F-2CE6322618C5}" srcOrd="2" destOrd="0" presId="urn:microsoft.com/office/officeart/2018/2/layout/IconCircleList"/>
    <dgm:cxn modelId="{5DC470C2-A37A-4AE4-B2C0-AF3C370A45CA}" type="presParOf" srcId="{085798F5-C280-4795-8820-3ED7DBFB1478}" destId="{F03A2363-3540-4A97-A65C-CFC60CBF4615}" srcOrd="3" destOrd="0" presId="urn:microsoft.com/office/officeart/2018/2/layout/IconCircleList"/>
    <dgm:cxn modelId="{879B982D-B9B4-4CDF-A606-09334E2D4813}" type="presParOf" srcId="{23269481-AD10-4EA8-A8F3-B6E6FC744DAD}" destId="{C208DB14-9831-4E87-AD37-6458DFD2EDDD}" srcOrd="5" destOrd="0" presId="urn:microsoft.com/office/officeart/2018/2/layout/IconCircleList"/>
    <dgm:cxn modelId="{AC8ED4ED-A560-4636-AE2D-92C33C29138C}" type="presParOf" srcId="{23269481-AD10-4EA8-A8F3-B6E6FC744DAD}" destId="{00956C64-BB0D-4B22-A448-17F625F31B63}" srcOrd="6" destOrd="0" presId="urn:microsoft.com/office/officeart/2018/2/layout/IconCircleList"/>
    <dgm:cxn modelId="{730B31EB-406C-49DC-9656-91A11B312EC7}" type="presParOf" srcId="{00956C64-BB0D-4B22-A448-17F625F31B63}" destId="{7E1E0DB8-AFB0-48C5-872D-19BD6F5CFFD6}" srcOrd="0" destOrd="0" presId="urn:microsoft.com/office/officeart/2018/2/layout/IconCircleList"/>
    <dgm:cxn modelId="{987A77FD-C2F0-459F-9682-3D08BCC617E2}" type="presParOf" srcId="{00956C64-BB0D-4B22-A448-17F625F31B63}" destId="{AA427762-4627-49E6-A8BA-F0AD4E08EE8F}" srcOrd="1" destOrd="0" presId="urn:microsoft.com/office/officeart/2018/2/layout/IconCircleList"/>
    <dgm:cxn modelId="{8C00D94F-5281-404B-8E1B-0F24530D6AFD}" type="presParOf" srcId="{00956C64-BB0D-4B22-A448-17F625F31B63}" destId="{C0808265-E0A3-4B24-A9C2-AC5DA2C4D7C7}" srcOrd="2" destOrd="0" presId="urn:microsoft.com/office/officeart/2018/2/layout/IconCircleList"/>
    <dgm:cxn modelId="{B0EB52D7-14BA-4B34-98B0-2A9627159D60}" type="presParOf" srcId="{00956C64-BB0D-4B22-A448-17F625F31B63}" destId="{CAE63245-EB38-4F5D-A50D-BF6B552B90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DCE47-7301-4D19-AF20-3585486894B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F0A8F-734E-4AFB-BB2B-BA4640497E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dirty="0" err="1"/>
            <a:t>Demografikler</a:t>
          </a:r>
          <a:endParaRPr lang="en-US" dirty="0"/>
        </a:p>
      </dgm:t>
    </dgm:pt>
    <dgm:pt modelId="{0F0E9B0E-7EA2-498E-B1AC-7BADD2FB5118}" type="parTrans" cxnId="{008B3AB6-A78A-42D3-9AB9-CD57F31B8EE4}">
      <dgm:prSet/>
      <dgm:spPr/>
      <dgm:t>
        <a:bodyPr/>
        <a:lstStyle/>
        <a:p>
          <a:endParaRPr lang="en-US"/>
        </a:p>
      </dgm:t>
    </dgm:pt>
    <dgm:pt modelId="{544329C4-01F9-4E89-9805-5863261F4A6A}" type="sibTrans" cxnId="{008B3AB6-A78A-42D3-9AB9-CD57F31B8EE4}">
      <dgm:prSet/>
      <dgm:spPr/>
      <dgm:t>
        <a:bodyPr/>
        <a:lstStyle/>
        <a:p>
          <a:endParaRPr lang="en-US"/>
        </a:p>
      </dgm:t>
    </dgm:pt>
    <dgm:pt modelId="{B42F50A8-52CC-4F6E-AB9C-8F4AE83E4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Yaş</a:t>
          </a:r>
          <a:r>
            <a:rPr lang="en-US" b="0" i="0" dirty="0"/>
            <a:t>, </a:t>
          </a:r>
          <a:r>
            <a:rPr lang="en-US" b="0" i="0" dirty="0" err="1"/>
            <a:t>cinsiyet</a:t>
          </a:r>
          <a:r>
            <a:rPr lang="en-US" b="0" i="0" dirty="0"/>
            <a:t>, </a:t>
          </a:r>
          <a:r>
            <a:rPr lang="en-US" b="0" i="0" dirty="0" err="1"/>
            <a:t>ırk</a:t>
          </a:r>
          <a:r>
            <a:rPr lang="en-US" b="0" i="0" dirty="0"/>
            <a:t>, </a:t>
          </a:r>
          <a:r>
            <a:rPr lang="en-US" b="0" i="0" dirty="0" err="1"/>
            <a:t>eğitim</a:t>
          </a:r>
          <a:r>
            <a:rPr lang="en-US" b="0" i="0" dirty="0"/>
            <a:t> </a:t>
          </a:r>
          <a:r>
            <a:rPr lang="en-US" b="0" i="0" dirty="0" err="1"/>
            <a:t>derecesi</a:t>
          </a:r>
          <a:r>
            <a:rPr lang="en-US" b="0" i="0" dirty="0"/>
            <a:t>, </a:t>
          </a:r>
          <a:r>
            <a:rPr lang="en-US" b="0" i="0" dirty="0" err="1"/>
            <a:t>evlilik</a:t>
          </a:r>
          <a:r>
            <a:rPr lang="en-US" b="0" i="0" dirty="0"/>
            <a:t> </a:t>
          </a:r>
          <a:r>
            <a:rPr lang="en-US" b="0" i="0" dirty="0" err="1"/>
            <a:t>durumu</a:t>
          </a:r>
          <a:r>
            <a:rPr lang="en-US" b="0" i="0" dirty="0"/>
            <a:t>, </a:t>
          </a:r>
          <a:r>
            <a:rPr lang="en-US" b="0" i="0" dirty="0" err="1"/>
            <a:t>sosyoekonomik</a:t>
          </a:r>
          <a:r>
            <a:rPr lang="en-US" b="0" i="0" dirty="0"/>
            <a:t> </a:t>
          </a:r>
          <a:r>
            <a:rPr lang="en-US" b="0" i="0" dirty="0" err="1"/>
            <a:t>sınıf</a:t>
          </a:r>
          <a:r>
            <a:rPr lang="en-US" b="0" i="0" dirty="0"/>
            <a:t>, </a:t>
          </a:r>
          <a:r>
            <a:rPr lang="en-US" b="0" i="0" dirty="0" err="1"/>
            <a:t>çocuk</a:t>
          </a:r>
          <a:r>
            <a:rPr lang="en-US" b="0" i="0" dirty="0"/>
            <a:t> </a:t>
          </a:r>
          <a:r>
            <a:rPr lang="en-US" b="0" i="0" dirty="0" err="1"/>
            <a:t>sayısı</a:t>
          </a:r>
          <a:endParaRPr lang="en-US" dirty="0"/>
        </a:p>
      </dgm:t>
    </dgm:pt>
    <dgm:pt modelId="{288DF1C8-ED47-4603-9D39-EB9CFD4BC468}" type="parTrans" cxnId="{BAB9090C-E22A-412A-B1EA-85CD8CEADCD2}">
      <dgm:prSet/>
      <dgm:spPr/>
      <dgm:t>
        <a:bodyPr/>
        <a:lstStyle/>
        <a:p>
          <a:endParaRPr lang="en-US"/>
        </a:p>
      </dgm:t>
    </dgm:pt>
    <dgm:pt modelId="{2298E791-C6AE-4469-987A-CAD7F05106CA}" type="sibTrans" cxnId="{BAB9090C-E22A-412A-B1EA-85CD8CEADCD2}">
      <dgm:prSet/>
      <dgm:spPr/>
      <dgm:t>
        <a:bodyPr/>
        <a:lstStyle/>
        <a:p>
          <a:endParaRPr lang="en-US"/>
        </a:p>
      </dgm:t>
    </dgm:pt>
    <dgm:pt modelId="{ADDFA6FC-643E-41F4-8D82-807388373D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Alan Bilgisi</a:t>
          </a:r>
          <a:endParaRPr lang="en-US"/>
        </a:p>
      </dgm:t>
    </dgm:pt>
    <dgm:pt modelId="{C121950E-4759-46A6-BB9F-8F5E969FD8C1}" type="parTrans" cxnId="{09873CE9-ABFE-4F21-9E03-317DD0ACD608}">
      <dgm:prSet/>
      <dgm:spPr/>
      <dgm:t>
        <a:bodyPr/>
        <a:lstStyle/>
        <a:p>
          <a:endParaRPr lang="en-US"/>
        </a:p>
      </dgm:t>
    </dgm:pt>
    <dgm:pt modelId="{A6486B6F-5DC7-47C5-9A9B-3C485CB7A2B9}" type="sibTrans" cxnId="{09873CE9-ABFE-4F21-9E03-317DD0ACD608}">
      <dgm:prSet/>
      <dgm:spPr/>
      <dgm:t>
        <a:bodyPr/>
        <a:lstStyle/>
        <a:p>
          <a:endParaRPr lang="en-US"/>
        </a:p>
      </dgm:t>
    </dgm:pt>
    <dgm:pt modelId="{E5902C42-8EED-4048-B0F0-48A96C2D5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Kurumlara</a:t>
          </a:r>
          <a:r>
            <a:rPr lang="en-US" b="0" i="0" dirty="0"/>
            <a:t> </a:t>
          </a:r>
          <a:r>
            <a:rPr lang="en-US" b="0" i="0" dirty="0" err="1"/>
            <a:t>güven</a:t>
          </a:r>
          <a:endParaRPr lang="en-US" b="0" i="0" dirty="0"/>
        </a:p>
        <a:p>
          <a:pPr>
            <a:lnSpc>
              <a:spcPct val="100000"/>
            </a:lnSpc>
          </a:pPr>
          <a:r>
            <a:rPr lang="en-US" b="0" i="0" dirty="0" err="1"/>
            <a:t>Soruna</a:t>
          </a:r>
          <a:r>
            <a:rPr lang="en-US" b="0" i="0" dirty="0"/>
            <a:t> </a:t>
          </a:r>
          <a:r>
            <a:rPr lang="en-US" b="0" i="0" dirty="0" err="1"/>
            <a:t>vakıflık</a:t>
          </a:r>
          <a:endParaRPr lang="en-US" dirty="0"/>
        </a:p>
      </dgm:t>
    </dgm:pt>
    <dgm:pt modelId="{E1057F0B-2FC2-46FD-8832-53B9B0DF73B0}" type="parTrans" cxnId="{CB1AC4D2-F1E7-4A38-8270-17F2E1763614}">
      <dgm:prSet/>
      <dgm:spPr/>
      <dgm:t>
        <a:bodyPr/>
        <a:lstStyle/>
        <a:p>
          <a:endParaRPr lang="en-US"/>
        </a:p>
      </dgm:t>
    </dgm:pt>
    <dgm:pt modelId="{FBE2A468-E111-4AF1-8C69-93393957E45D}" type="sibTrans" cxnId="{CB1AC4D2-F1E7-4A38-8270-17F2E1763614}">
      <dgm:prSet/>
      <dgm:spPr/>
      <dgm:t>
        <a:bodyPr/>
        <a:lstStyle/>
        <a:p>
          <a:endParaRPr lang="en-US"/>
        </a:p>
      </dgm:t>
    </dgm:pt>
    <dgm:pt modelId="{BACEAD94-5686-4297-833F-2A8787298A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Evrenselcilik</a:t>
          </a:r>
          <a:br>
            <a:rPr lang="en-US" b="0" i="0" dirty="0"/>
          </a:br>
          <a:endParaRPr lang="en-US" dirty="0"/>
        </a:p>
      </dgm:t>
    </dgm:pt>
    <dgm:pt modelId="{C1814E8D-27E3-4EB2-B917-D50215F15105}" type="parTrans" cxnId="{B425C030-BF5A-4842-A6C3-2D8BA6E9ED8F}">
      <dgm:prSet/>
      <dgm:spPr/>
      <dgm:t>
        <a:bodyPr/>
        <a:lstStyle/>
        <a:p>
          <a:endParaRPr lang="en-US"/>
        </a:p>
      </dgm:t>
    </dgm:pt>
    <dgm:pt modelId="{8E8710CD-43EA-4F2D-9B69-15E56C162315}" type="sibTrans" cxnId="{B425C030-BF5A-4842-A6C3-2D8BA6E9ED8F}">
      <dgm:prSet/>
      <dgm:spPr/>
      <dgm:t>
        <a:bodyPr/>
        <a:lstStyle/>
        <a:p>
          <a:endParaRPr lang="en-US"/>
        </a:p>
      </dgm:t>
    </dgm:pt>
    <dgm:pt modelId="{4AEF9DEA-B01C-43B1-B090-908E26CF827E}" type="pres">
      <dgm:prSet presAssocID="{A50DCE47-7301-4D19-AF20-3585486894BB}" presName="root" presStyleCnt="0">
        <dgm:presLayoutVars>
          <dgm:dir/>
          <dgm:resizeHandles val="exact"/>
        </dgm:presLayoutVars>
      </dgm:prSet>
      <dgm:spPr/>
    </dgm:pt>
    <dgm:pt modelId="{20A2A072-5CA4-4E02-B9CA-91D6A059CEC1}" type="pres">
      <dgm:prSet presAssocID="{26BF0A8F-734E-4AFB-BB2B-BA4640497E4C}" presName="compNode" presStyleCnt="0"/>
      <dgm:spPr/>
    </dgm:pt>
    <dgm:pt modelId="{0901A1B5-3E26-4371-B9E1-EF2ADA4DFA22}" type="pres">
      <dgm:prSet presAssocID="{26BF0A8F-734E-4AFB-BB2B-BA4640497E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CF76F16F-0C31-4F77-BFCF-8EB35C30C6FA}" type="pres">
      <dgm:prSet presAssocID="{26BF0A8F-734E-4AFB-BB2B-BA4640497E4C}" presName="iconSpace" presStyleCnt="0"/>
      <dgm:spPr/>
    </dgm:pt>
    <dgm:pt modelId="{131727B6-343F-4919-8D42-7F83B2604907}" type="pres">
      <dgm:prSet presAssocID="{26BF0A8F-734E-4AFB-BB2B-BA4640497E4C}" presName="parTx" presStyleLbl="revTx" presStyleIdx="0" presStyleCnt="4">
        <dgm:presLayoutVars>
          <dgm:chMax val="0"/>
          <dgm:chPref val="0"/>
        </dgm:presLayoutVars>
      </dgm:prSet>
      <dgm:spPr/>
    </dgm:pt>
    <dgm:pt modelId="{BDD46119-9D5D-4AFF-AAA6-749536E6BCB0}" type="pres">
      <dgm:prSet presAssocID="{26BF0A8F-734E-4AFB-BB2B-BA4640497E4C}" presName="txSpace" presStyleCnt="0"/>
      <dgm:spPr/>
    </dgm:pt>
    <dgm:pt modelId="{D3DD5583-9A47-4568-A62B-F5203926ACE6}" type="pres">
      <dgm:prSet presAssocID="{26BF0A8F-734E-4AFB-BB2B-BA4640497E4C}" presName="desTx" presStyleLbl="revTx" presStyleIdx="1" presStyleCnt="4">
        <dgm:presLayoutVars/>
      </dgm:prSet>
      <dgm:spPr/>
    </dgm:pt>
    <dgm:pt modelId="{A149B192-DC82-41D9-AD0E-EE529B15542C}" type="pres">
      <dgm:prSet presAssocID="{544329C4-01F9-4E89-9805-5863261F4A6A}" presName="sibTrans" presStyleCnt="0"/>
      <dgm:spPr/>
    </dgm:pt>
    <dgm:pt modelId="{500D7663-5E0B-4DAA-B7EC-0885B98AEC46}" type="pres">
      <dgm:prSet presAssocID="{ADDFA6FC-643E-41F4-8D82-807388373D0F}" presName="compNode" presStyleCnt="0"/>
      <dgm:spPr/>
    </dgm:pt>
    <dgm:pt modelId="{3F30D4AB-B148-4A20-9431-AD665E328790}" type="pres">
      <dgm:prSet presAssocID="{ADDFA6FC-643E-41F4-8D82-807388373D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48FBB3-FC54-4A37-A754-49D51F3FEB3C}" type="pres">
      <dgm:prSet presAssocID="{ADDFA6FC-643E-41F4-8D82-807388373D0F}" presName="iconSpace" presStyleCnt="0"/>
      <dgm:spPr/>
    </dgm:pt>
    <dgm:pt modelId="{0FD5519C-1288-4D32-B23D-37C2E98A7401}" type="pres">
      <dgm:prSet presAssocID="{ADDFA6FC-643E-41F4-8D82-807388373D0F}" presName="parTx" presStyleLbl="revTx" presStyleIdx="2" presStyleCnt="4">
        <dgm:presLayoutVars>
          <dgm:chMax val="0"/>
          <dgm:chPref val="0"/>
        </dgm:presLayoutVars>
      </dgm:prSet>
      <dgm:spPr/>
    </dgm:pt>
    <dgm:pt modelId="{6F805B18-5FB6-44FD-ADEA-1ED090D44B80}" type="pres">
      <dgm:prSet presAssocID="{ADDFA6FC-643E-41F4-8D82-807388373D0F}" presName="txSpace" presStyleCnt="0"/>
      <dgm:spPr/>
    </dgm:pt>
    <dgm:pt modelId="{4BDB2264-BA29-4CA7-84AA-74879628E53E}" type="pres">
      <dgm:prSet presAssocID="{ADDFA6FC-643E-41F4-8D82-807388373D0F}" presName="desTx" presStyleLbl="revTx" presStyleIdx="3" presStyleCnt="4">
        <dgm:presLayoutVars/>
      </dgm:prSet>
      <dgm:spPr/>
    </dgm:pt>
  </dgm:ptLst>
  <dgm:cxnLst>
    <dgm:cxn modelId="{BAB9090C-E22A-412A-B1EA-85CD8CEADCD2}" srcId="{26BF0A8F-734E-4AFB-BB2B-BA4640497E4C}" destId="{B42F50A8-52CC-4F6E-AB9C-8F4AE83E4422}" srcOrd="0" destOrd="0" parTransId="{288DF1C8-ED47-4603-9D39-EB9CFD4BC468}" sibTransId="{2298E791-C6AE-4469-987A-CAD7F05106CA}"/>
    <dgm:cxn modelId="{B425C030-BF5A-4842-A6C3-2D8BA6E9ED8F}" srcId="{ADDFA6FC-643E-41F4-8D82-807388373D0F}" destId="{BACEAD94-5686-4297-833F-2A8787298A00}" srcOrd="1" destOrd="0" parTransId="{C1814E8D-27E3-4EB2-B917-D50215F15105}" sibTransId="{8E8710CD-43EA-4F2D-9B69-15E56C162315}"/>
    <dgm:cxn modelId="{EDA13563-C746-4F4D-A06E-0110D85F44BB}" type="presOf" srcId="{B42F50A8-52CC-4F6E-AB9C-8F4AE83E4422}" destId="{D3DD5583-9A47-4568-A62B-F5203926ACE6}" srcOrd="0" destOrd="0" presId="urn:microsoft.com/office/officeart/2018/5/layout/CenteredIconLabelDescriptionList"/>
    <dgm:cxn modelId="{E6C27D58-AC01-40D0-9AEE-41EF83FFEA7B}" type="presOf" srcId="{BACEAD94-5686-4297-833F-2A8787298A00}" destId="{4BDB2264-BA29-4CA7-84AA-74879628E53E}" srcOrd="0" destOrd="1" presId="urn:microsoft.com/office/officeart/2018/5/layout/CenteredIconLabelDescriptionList"/>
    <dgm:cxn modelId="{8A8EF582-6E44-4F0A-B5A8-202DE79229DC}" type="presOf" srcId="{26BF0A8F-734E-4AFB-BB2B-BA4640497E4C}" destId="{131727B6-343F-4919-8D42-7F83B2604907}" srcOrd="0" destOrd="0" presId="urn:microsoft.com/office/officeart/2018/5/layout/CenteredIconLabelDescriptionList"/>
    <dgm:cxn modelId="{008B3AB6-A78A-42D3-9AB9-CD57F31B8EE4}" srcId="{A50DCE47-7301-4D19-AF20-3585486894BB}" destId="{26BF0A8F-734E-4AFB-BB2B-BA4640497E4C}" srcOrd="0" destOrd="0" parTransId="{0F0E9B0E-7EA2-498E-B1AC-7BADD2FB5118}" sibTransId="{544329C4-01F9-4E89-9805-5863261F4A6A}"/>
    <dgm:cxn modelId="{CB1AC4D2-F1E7-4A38-8270-17F2E1763614}" srcId="{ADDFA6FC-643E-41F4-8D82-807388373D0F}" destId="{E5902C42-8EED-4048-B0F0-48A96C2D5A02}" srcOrd="0" destOrd="0" parTransId="{E1057F0B-2FC2-46FD-8832-53B9B0DF73B0}" sibTransId="{FBE2A468-E111-4AF1-8C69-93393957E45D}"/>
    <dgm:cxn modelId="{F99934DA-CF70-4360-9A3A-F41EC59FEE87}" type="presOf" srcId="{ADDFA6FC-643E-41F4-8D82-807388373D0F}" destId="{0FD5519C-1288-4D32-B23D-37C2E98A7401}" srcOrd="0" destOrd="0" presId="urn:microsoft.com/office/officeart/2018/5/layout/CenteredIconLabelDescriptionList"/>
    <dgm:cxn modelId="{6CBC37DB-F38B-455E-84F1-C0C4ADBC7AA9}" type="presOf" srcId="{E5902C42-8EED-4048-B0F0-48A96C2D5A02}" destId="{4BDB2264-BA29-4CA7-84AA-74879628E53E}" srcOrd="0" destOrd="0" presId="urn:microsoft.com/office/officeart/2018/5/layout/CenteredIconLabelDescriptionList"/>
    <dgm:cxn modelId="{09873CE9-ABFE-4F21-9E03-317DD0ACD608}" srcId="{A50DCE47-7301-4D19-AF20-3585486894BB}" destId="{ADDFA6FC-643E-41F4-8D82-807388373D0F}" srcOrd="1" destOrd="0" parTransId="{C121950E-4759-46A6-BB9F-8F5E969FD8C1}" sibTransId="{A6486B6F-5DC7-47C5-9A9B-3C485CB7A2B9}"/>
    <dgm:cxn modelId="{D535A3FD-80D8-4319-8DAC-0F146B5BEF7A}" type="presOf" srcId="{A50DCE47-7301-4D19-AF20-3585486894BB}" destId="{4AEF9DEA-B01C-43B1-B090-908E26CF827E}" srcOrd="0" destOrd="0" presId="urn:microsoft.com/office/officeart/2018/5/layout/CenteredIconLabelDescriptionList"/>
    <dgm:cxn modelId="{87EA68DA-68A4-411B-A48D-D03242A935BA}" type="presParOf" srcId="{4AEF9DEA-B01C-43B1-B090-908E26CF827E}" destId="{20A2A072-5CA4-4E02-B9CA-91D6A059CEC1}" srcOrd="0" destOrd="0" presId="urn:microsoft.com/office/officeart/2018/5/layout/CenteredIconLabelDescriptionList"/>
    <dgm:cxn modelId="{4CB18C7B-1D09-4800-A015-43F3ABAF08D7}" type="presParOf" srcId="{20A2A072-5CA4-4E02-B9CA-91D6A059CEC1}" destId="{0901A1B5-3E26-4371-B9E1-EF2ADA4DFA22}" srcOrd="0" destOrd="0" presId="urn:microsoft.com/office/officeart/2018/5/layout/CenteredIconLabelDescriptionList"/>
    <dgm:cxn modelId="{9D4F83E1-83DC-47AB-A811-F82F1E6C206F}" type="presParOf" srcId="{20A2A072-5CA4-4E02-B9CA-91D6A059CEC1}" destId="{CF76F16F-0C31-4F77-BFCF-8EB35C30C6FA}" srcOrd="1" destOrd="0" presId="urn:microsoft.com/office/officeart/2018/5/layout/CenteredIconLabelDescriptionList"/>
    <dgm:cxn modelId="{F6441ABE-9877-420D-8D35-98C528E44ADC}" type="presParOf" srcId="{20A2A072-5CA4-4E02-B9CA-91D6A059CEC1}" destId="{131727B6-343F-4919-8D42-7F83B2604907}" srcOrd="2" destOrd="0" presId="urn:microsoft.com/office/officeart/2018/5/layout/CenteredIconLabelDescriptionList"/>
    <dgm:cxn modelId="{D87B752F-6FA3-446A-B944-41A2FA09D53A}" type="presParOf" srcId="{20A2A072-5CA4-4E02-B9CA-91D6A059CEC1}" destId="{BDD46119-9D5D-4AFF-AAA6-749536E6BCB0}" srcOrd="3" destOrd="0" presId="urn:microsoft.com/office/officeart/2018/5/layout/CenteredIconLabelDescriptionList"/>
    <dgm:cxn modelId="{0D2F2623-12B3-4617-866D-A128B9947C66}" type="presParOf" srcId="{20A2A072-5CA4-4E02-B9CA-91D6A059CEC1}" destId="{D3DD5583-9A47-4568-A62B-F5203926ACE6}" srcOrd="4" destOrd="0" presId="urn:microsoft.com/office/officeart/2018/5/layout/CenteredIconLabelDescriptionList"/>
    <dgm:cxn modelId="{9DAEDE69-4AF5-466C-8B98-432C90450508}" type="presParOf" srcId="{4AEF9DEA-B01C-43B1-B090-908E26CF827E}" destId="{A149B192-DC82-41D9-AD0E-EE529B15542C}" srcOrd="1" destOrd="0" presId="urn:microsoft.com/office/officeart/2018/5/layout/CenteredIconLabelDescriptionList"/>
    <dgm:cxn modelId="{CD4AEC51-0133-4805-A569-DDD9C26237E8}" type="presParOf" srcId="{4AEF9DEA-B01C-43B1-B090-908E26CF827E}" destId="{500D7663-5E0B-4DAA-B7EC-0885B98AEC46}" srcOrd="2" destOrd="0" presId="urn:microsoft.com/office/officeart/2018/5/layout/CenteredIconLabelDescriptionList"/>
    <dgm:cxn modelId="{168B9BF8-4560-4AD3-B2E7-06D1902CF2E7}" type="presParOf" srcId="{500D7663-5E0B-4DAA-B7EC-0885B98AEC46}" destId="{3F30D4AB-B148-4A20-9431-AD665E328790}" srcOrd="0" destOrd="0" presId="urn:microsoft.com/office/officeart/2018/5/layout/CenteredIconLabelDescriptionList"/>
    <dgm:cxn modelId="{186F394E-1387-44DA-9EBF-8E23D03A66EB}" type="presParOf" srcId="{500D7663-5E0B-4DAA-B7EC-0885B98AEC46}" destId="{2D48FBB3-FC54-4A37-A754-49D51F3FEB3C}" srcOrd="1" destOrd="0" presId="urn:microsoft.com/office/officeart/2018/5/layout/CenteredIconLabelDescriptionList"/>
    <dgm:cxn modelId="{47994B2E-39DD-417E-9033-A6B98F871167}" type="presParOf" srcId="{500D7663-5E0B-4DAA-B7EC-0885B98AEC46}" destId="{0FD5519C-1288-4D32-B23D-37C2E98A7401}" srcOrd="2" destOrd="0" presId="urn:microsoft.com/office/officeart/2018/5/layout/CenteredIconLabelDescriptionList"/>
    <dgm:cxn modelId="{8DF3FEDE-9EF5-4EC5-86B4-DB7435070FA3}" type="presParOf" srcId="{500D7663-5E0B-4DAA-B7EC-0885B98AEC46}" destId="{6F805B18-5FB6-44FD-ADEA-1ED090D44B80}" srcOrd="3" destOrd="0" presId="urn:microsoft.com/office/officeart/2018/5/layout/CenteredIconLabelDescriptionList"/>
    <dgm:cxn modelId="{88D82391-0AD4-4FE2-9B90-3EA45A79E63F}" type="presParOf" srcId="{500D7663-5E0B-4DAA-B7EC-0885B98AEC46}" destId="{4BDB2264-BA29-4CA7-84AA-74879628E53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C47DD-F4D7-42C5-A396-052B17BE3DE6}" type="doc">
      <dgm:prSet loTypeId="urn:microsoft.com/office/officeart/2005/8/layout/vList5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45D219-3D3B-46D7-BBC9-6C5DB79051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Liberal/Solcu</a:t>
          </a:r>
        </a:p>
      </dgm:t>
    </dgm:pt>
    <dgm:pt modelId="{D8DAE1FC-545F-4625-BC3F-3F85234AE88C}" type="parTrans" cxnId="{7A365E16-763C-4653-80CD-5CB193519281}">
      <dgm:prSet/>
      <dgm:spPr/>
      <dgm:t>
        <a:bodyPr/>
        <a:lstStyle/>
        <a:p>
          <a:endParaRPr lang="en-US"/>
        </a:p>
      </dgm:t>
    </dgm:pt>
    <dgm:pt modelId="{E4CC2071-7239-4BB0-B7C3-9CB9BEE8766C}" type="sibTrans" cxnId="{7A365E16-763C-4653-80CD-5CB193519281}">
      <dgm:prSet/>
      <dgm:spPr/>
      <dgm:t>
        <a:bodyPr/>
        <a:lstStyle/>
        <a:p>
          <a:endParaRPr lang="en-US"/>
        </a:p>
      </dgm:t>
    </dgm:pt>
    <dgm:pt modelId="{A7E8992F-0F3E-4028-942F-762FD2A531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Evrenselci</a:t>
          </a:r>
          <a:r>
            <a:rPr lang="en-US" dirty="0"/>
            <a:t> </a:t>
          </a:r>
          <a:r>
            <a:rPr lang="en-US" dirty="0" err="1"/>
            <a:t>tutumlar</a:t>
          </a:r>
          <a:r>
            <a:rPr lang="en-US" dirty="0"/>
            <a:t> (Scott, 1960; </a:t>
          </a:r>
          <a:r>
            <a:rPr lang="en-US" dirty="0" err="1"/>
            <a:t>Jost</a:t>
          </a:r>
          <a:r>
            <a:rPr lang="en-US" dirty="0"/>
            <a:t>, 2003)</a:t>
          </a:r>
        </a:p>
      </dgm:t>
    </dgm:pt>
    <dgm:pt modelId="{988B3D1C-8EEE-4A15-B063-26FAFE1DD7E0}" type="parTrans" cxnId="{90B2CB72-8C18-463D-91C2-CC35ABF712F3}">
      <dgm:prSet/>
      <dgm:spPr/>
      <dgm:t>
        <a:bodyPr/>
        <a:lstStyle/>
        <a:p>
          <a:endParaRPr lang="en-US"/>
        </a:p>
      </dgm:t>
    </dgm:pt>
    <dgm:pt modelId="{F71CBAF1-75ED-4893-8C56-F46D7355F952}" type="sibTrans" cxnId="{90B2CB72-8C18-463D-91C2-CC35ABF712F3}">
      <dgm:prSet/>
      <dgm:spPr/>
      <dgm:t>
        <a:bodyPr/>
        <a:lstStyle/>
        <a:p>
          <a:endParaRPr lang="en-US"/>
        </a:p>
      </dgm:t>
    </dgm:pt>
    <dgm:pt modelId="{2C3F8DBD-5790-471E-B9E7-970BFD29E6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Eşitlikçi</a:t>
          </a:r>
          <a:r>
            <a:rPr lang="en-US" dirty="0"/>
            <a:t> </a:t>
          </a:r>
          <a:r>
            <a:rPr lang="en-US" dirty="0" err="1"/>
            <a:t>tavır</a:t>
          </a:r>
          <a:endParaRPr lang="en-US" dirty="0"/>
        </a:p>
      </dgm:t>
    </dgm:pt>
    <dgm:pt modelId="{08765F0F-8D36-4F0B-A77E-62F9083ADBC7}" type="parTrans" cxnId="{AAC2BF21-0F5C-46D4-B81D-A421F232E525}">
      <dgm:prSet/>
      <dgm:spPr/>
      <dgm:t>
        <a:bodyPr/>
        <a:lstStyle/>
        <a:p>
          <a:endParaRPr lang="en-US"/>
        </a:p>
      </dgm:t>
    </dgm:pt>
    <dgm:pt modelId="{701D56B9-B2AF-483D-8CE2-8CC0D72838B4}" type="sibTrans" cxnId="{AAC2BF21-0F5C-46D4-B81D-A421F232E525}">
      <dgm:prSet/>
      <dgm:spPr/>
      <dgm:t>
        <a:bodyPr/>
        <a:lstStyle/>
        <a:p>
          <a:endParaRPr lang="en-US"/>
        </a:p>
      </dgm:t>
    </dgm:pt>
    <dgm:pt modelId="{5DC97EEB-2986-43B9-AD6E-EEB06C3F62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“</a:t>
          </a:r>
          <a:r>
            <a:rPr lang="en-US" dirty="0" err="1"/>
            <a:t>Bireyselci</a:t>
          </a:r>
          <a:r>
            <a:rPr lang="en-US" dirty="0"/>
            <a:t> </a:t>
          </a:r>
          <a:r>
            <a:rPr lang="en-US" dirty="0" err="1"/>
            <a:t>Temeller</a:t>
          </a:r>
          <a:r>
            <a:rPr lang="en-US" dirty="0"/>
            <a:t>” (Graham, Haidt, &amp; </a:t>
          </a:r>
          <a:r>
            <a:rPr lang="en-US" dirty="0" err="1"/>
            <a:t>Nosek</a:t>
          </a:r>
          <a:r>
            <a:rPr lang="en-US" dirty="0"/>
            <a:t>, 2009)</a:t>
          </a:r>
        </a:p>
      </dgm:t>
    </dgm:pt>
    <dgm:pt modelId="{5F1C2D9F-22CA-4A66-BCB8-E3A6AC9E6510}" type="parTrans" cxnId="{D858E900-D1BA-40A6-AB2C-44B2DE0009CA}">
      <dgm:prSet/>
      <dgm:spPr/>
      <dgm:t>
        <a:bodyPr/>
        <a:lstStyle/>
        <a:p>
          <a:endParaRPr lang="en-US"/>
        </a:p>
      </dgm:t>
    </dgm:pt>
    <dgm:pt modelId="{D705F190-4CC6-42E5-BC15-AC9E67BBE1B8}" type="sibTrans" cxnId="{D858E900-D1BA-40A6-AB2C-44B2DE0009CA}">
      <dgm:prSet/>
      <dgm:spPr/>
      <dgm:t>
        <a:bodyPr/>
        <a:lstStyle/>
        <a:p>
          <a:endParaRPr lang="en-US"/>
        </a:p>
      </dgm:t>
    </dgm:pt>
    <dgm:pt modelId="{B136FE95-2722-4ED2-9D3C-B0A6BC4B60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Tutucu/Sağcı</a:t>
          </a:r>
        </a:p>
      </dgm:t>
    </dgm:pt>
    <dgm:pt modelId="{98378067-99DF-4578-AC99-BE3117AE50B5}" type="parTrans" cxnId="{E6E0CCD8-2C63-4334-AC3C-F8D4B89BBA9E}">
      <dgm:prSet/>
      <dgm:spPr/>
      <dgm:t>
        <a:bodyPr/>
        <a:lstStyle/>
        <a:p>
          <a:endParaRPr lang="en-US"/>
        </a:p>
      </dgm:t>
    </dgm:pt>
    <dgm:pt modelId="{13070F26-B83E-419D-8498-D6E6E9E4CFC2}" type="sibTrans" cxnId="{E6E0CCD8-2C63-4334-AC3C-F8D4B89BBA9E}">
      <dgm:prSet/>
      <dgm:spPr/>
      <dgm:t>
        <a:bodyPr/>
        <a:lstStyle/>
        <a:p>
          <a:endParaRPr lang="en-US"/>
        </a:p>
      </dgm:t>
    </dgm:pt>
    <dgm:pt modelId="{AEDDED62-254D-4EF1-B83B-F2ABCECDD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Değişime direnç gösterme (Jost, 2003)</a:t>
          </a:r>
        </a:p>
      </dgm:t>
    </dgm:pt>
    <dgm:pt modelId="{F09F2429-BB49-4D46-A57A-56C1BC218FC6}" type="parTrans" cxnId="{4C8C566A-43E0-4EDC-B926-D19AB3E59102}">
      <dgm:prSet/>
      <dgm:spPr/>
      <dgm:t>
        <a:bodyPr/>
        <a:lstStyle/>
        <a:p>
          <a:endParaRPr lang="en-US"/>
        </a:p>
      </dgm:t>
    </dgm:pt>
    <dgm:pt modelId="{4C8404B8-EFDB-4EFC-BDBB-5CCBCB3E34C9}" type="sibTrans" cxnId="{4C8C566A-43E0-4EDC-B926-D19AB3E59102}">
      <dgm:prSet/>
      <dgm:spPr/>
      <dgm:t>
        <a:bodyPr/>
        <a:lstStyle/>
        <a:p>
          <a:endParaRPr lang="en-US"/>
        </a:p>
      </dgm:t>
    </dgm:pt>
    <dgm:pt modelId="{408E749F-2836-4078-A2CD-9B04FBD844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Eşitliğe</a:t>
          </a:r>
          <a:r>
            <a:rPr lang="en-US" dirty="0"/>
            <a:t> </a:t>
          </a:r>
          <a:r>
            <a:rPr lang="en-US" dirty="0" err="1"/>
            <a:t>karşılık</a:t>
          </a:r>
          <a:r>
            <a:rPr lang="en-US" dirty="0"/>
            <a:t> (</a:t>
          </a:r>
          <a:r>
            <a:rPr lang="en-US" dirty="0" err="1"/>
            <a:t>Jost</a:t>
          </a:r>
          <a:r>
            <a:rPr lang="en-US" dirty="0"/>
            <a:t>, 2003)</a:t>
          </a:r>
        </a:p>
      </dgm:t>
    </dgm:pt>
    <dgm:pt modelId="{50E43A2C-0DC4-45D2-B252-9672D4CCE4D1}" type="parTrans" cxnId="{8845F2A3-78BB-4E0E-A84E-647A951CDB81}">
      <dgm:prSet/>
      <dgm:spPr/>
      <dgm:t>
        <a:bodyPr/>
        <a:lstStyle/>
        <a:p>
          <a:endParaRPr lang="en-US"/>
        </a:p>
      </dgm:t>
    </dgm:pt>
    <dgm:pt modelId="{556A917A-E05C-46DD-AFBA-F26314D70B3F}" type="sibTrans" cxnId="{8845F2A3-78BB-4E0E-A84E-647A951CDB81}">
      <dgm:prSet/>
      <dgm:spPr/>
      <dgm:t>
        <a:bodyPr/>
        <a:lstStyle/>
        <a:p>
          <a:endParaRPr lang="en-US"/>
        </a:p>
      </dgm:t>
    </dgm:pt>
    <dgm:pt modelId="{1059C5A1-2AB5-4F06-9D02-2A6D345C25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Uluslararası</a:t>
          </a:r>
          <a:r>
            <a:rPr lang="en-US" dirty="0"/>
            <a:t> </a:t>
          </a:r>
          <a:r>
            <a:rPr lang="en-US" dirty="0" err="1"/>
            <a:t>rekabet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ulusalcılık</a:t>
          </a:r>
          <a:r>
            <a:rPr lang="en-US" dirty="0"/>
            <a:t> (Scott, 1960)</a:t>
          </a:r>
        </a:p>
      </dgm:t>
    </dgm:pt>
    <dgm:pt modelId="{60F89FC8-A515-4506-B581-D94555562140}" type="parTrans" cxnId="{384B91F0-DDEA-41B8-863F-5F982852E4BD}">
      <dgm:prSet/>
      <dgm:spPr/>
      <dgm:t>
        <a:bodyPr/>
        <a:lstStyle/>
        <a:p>
          <a:endParaRPr lang="en-US"/>
        </a:p>
      </dgm:t>
    </dgm:pt>
    <dgm:pt modelId="{87218FA1-40C2-4EB5-B5DB-B903674A5654}" type="sibTrans" cxnId="{384B91F0-DDEA-41B8-863F-5F982852E4BD}">
      <dgm:prSet/>
      <dgm:spPr/>
      <dgm:t>
        <a:bodyPr/>
        <a:lstStyle/>
        <a:p>
          <a:endParaRPr lang="en-US"/>
        </a:p>
      </dgm:t>
    </dgm:pt>
    <dgm:pt modelId="{C3E0161A-9128-405A-96D0-8D996F673B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Soruna</a:t>
          </a:r>
          <a:r>
            <a:rPr lang="en-US" dirty="0"/>
            <a:t> </a:t>
          </a:r>
          <a:r>
            <a:rPr lang="en-US" dirty="0" err="1"/>
            <a:t>Vakıflık</a:t>
          </a:r>
          <a:endParaRPr lang="en-US" dirty="0"/>
        </a:p>
      </dgm:t>
    </dgm:pt>
    <dgm:pt modelId="{F95B92FE-68FD-4831-BDA2-BFC94CBC2889}" type="parTrans" cxnId="{35AA8642-9FF4-41A6-B419-63CE31CA5235}">
      <dgm:prSet/>
      <dgm:spPr/>
    </dgm:pt>
    <dgm:pt modelId="{12C45F6C-C98D-472A-9F5C-1246A73E7CC6}" type="sibTrans" cxnId="{35AA8642-9FF4-41A6-B419-63CE31CA5235}">
      <dgm:prSet/>
      <dgm:spPr/>
    </dgm:pt>
    <dgm:pt modelId="{44CE2243-349A-4595-9CF3-BD68476566A7}" type="pres">
      <dgm:prSet presAssocID="{85AC47DD-F4D7-42C5-A396-052B17BE3DE6}" presName="Name0" presStyleCnt="0">
        <dgm:presLayoutVars>
          <dgm:dir/>
          <dgm:animLvl val="lvl"/>
          <dgm:resizeHandles val="exact"/>
        </dgm:presLayoutVars>
      </dgm:prSet>
      <dgm:spPr/>
    </dgm:pt>
    <dgm:pt modelId="{755D1644-B1F8-40EF-AC99-651E15460A7F}" type="pres">
      <dgm:prSet presAssocID="{4545D219-3D3B-46D7-BBC9-6C5DB7905137}" presName="linNode" presStyleCnt="0"/>
      <dgm:spPr/>
    </dgm:pt>
    <dgm:pt modelId="{9C034FA5-E464-4735-8147-2937E66C04E0}" type="pres">
      <dgm:prSet presAssocID="{4545D219-3D3B-46D7-BBC9-6C5DB790513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458D41B-832C-4296-986E-7673B1587D01}" type="pres">
      <dgm:prSet presAssocID="{4545D219-3D3B-46D7-BBC9-6C5DB7905137}" presName="descendantText" presStyleLbl="alignAccFollowNode1" presStyleIdx="0" presStyleCnt="2">
        <dgm:presLayoutVars>
          <dgm:bulletEnabled val="1"/>
        </dgm:presLayoutVars>
      </dgm:prSet>
      <dgm:spPr/>
    </dgm:pt>
    <dgm:pt modelId="{F8D7EE11-0950-4537-A29B-B5F5172D617A}" type="pres">
      <dgm:prSet presAssocID="{E4CC2071-7239-4BB0-B7C3-9CB9BEE8766C}" presName="sp" presStyleCnt="0"/>
      <dgm:spPr/>
    </dgm:pt>
    <dgm:pt modelId="{6C1AFBD5-8934-4102-AE73-5A65A7FA9006}" type="pres">
      <dgm:prSet presAssocID="{B136FE95-2722-4ED2-9D3C-B0A6BC4B6078}" presName="linNode" presStyleCnt="0"/>
      <dgm:spPr/>
    </dgm:pt>
    <dgm:pt modelId="{F70EFCCC-093F-4F11-8F5D-B1B856FAB055}" type="pres">
      <dgm:prSet presAssocID="{B136FE95-2722-4ED2-9D3C-B0A6BC4B607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752CB7D-966A-43F3-9176-9150275B7945}" type="pres">
      <dgm:prSet presAssocID="{B136FE95-2722-4ED2-9D3C-B0A6BC4B607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858E900-D1BA-40A6-AB2C-44B2DE0009CA}" srcId="{4545D219-3D3B-46D7-BBC9-6C5DB7905137}" destId="{5DC97EEB-2986-43B9-AD6E-EEB06C3F62A0}" srcOrd="3" destOrd="0" parTransId="{5F1C2D9F-22CA-4A66-BCB8-E3A6AC9E6510}" sibTransId="{D705F190-4CC6-42E5-BC15-AC9E67BBE1B8}"/>
    <dgm:cxn modelId="{E7A75806-4CEA-439B-A351-F13F0523AA56}" type="presOf" srcId="{A7E8992F-0F3E-4028-942F-762FD2A531BB}" destId="{B458D41B-832C-4296-986E-7673B1587D01}" srcOrd="0" destOrd="0" presId="urn:microsoft.com/office/officeart/2005/8/layout/vList5"/>
    <dgm:cxn modelId="{7A365E16-763C-4653-80CD-5CB193519281}" srcId="{85AC47DD-F4D7-42C5-A396-052B17BE3DE6}" destId="{4545D219-3D3B-46D7-BBC9-6C5DB7905137}" srcOrd="0" destOrd="0" parTransId="{D8DAE1FC-545F-4625-BC3F-3F85234AE88C}" sibTransId="{E4CC2071-7239-4BB0-B7C3-9CB9BEE8766C}"/>
    <dgm:cxn modelId="{AAC2BF21-0F5C-46D4-B81D-A421F232E525}" srcId="{4545D219-3D3B-46D7-BBC9-6C5DB7905137}" destId="{2C3F8DBD-5790-471E-B9E7-970BFD29E655}" srcOrd="1" destOrd="0" parTransId="{08765F0F-8D36-4F0B-A77E-62F9083ADBC7}" sibTransId="{701D56B9-B2AF-483D-8CE2-8CC0D72838B4}"/>
    <dgm:cxn modelId="{F8C44523-1326-4C75-B6C6-FE6F72EEC9EC}" type="presOf" srcId="{5DC97EEB-2986-43B9-AD6E-EEB06C3F62A0}" destId="{B458D41B-832C-4296-986E-7673B1587D01}" srcOrd="0" destOrd="3" presId="urn:microsoft.com/office/officeart/2005/8/layout/vList5"/>
    <dgm:cxn modelId="{35AA8642-9FF4-41A6-B419-63CE31CA5235}" srcId="{4545D219-3D3B-46D7-BBC9-6C5DB7905137}" destId="{C3E0161A-9128-405A-96D0-8D996F673B46}" srcOrd="2" destOrd="0" parTransId="{F95B92FE-68FD-4831-BDA2-BFC94CBC2889}" sibTransId="{12C45F6C-C98D-472A-9F5C-1246A73E7CC6}"/>
    <dgm:cxn modelId="{5F60E064-89FE-475D-97EF-26A7E9221066}" type="presOf" srcId="{C3E0161A-9128-405A-96D0-8D996F673B46}" destId="{B458D41B-832C-4296-986E-7673B1587D01}" srcOrd="0" destOrd="2" presId="urn:microsoft.com/office/officeart/2005/8/layout/vList5"/>
    <dgm:cxn modelId="{4C8C566A-43E0-4EDC-B926-D19AB3E59102}" srcId="{B136FE95-2722-4ED2-9D3C-B0A6BC4B6078}" destId="{AEDDED62-254D-4EF1-B83B-F2ABCECDDF24}" srcOrd="0" destOrd="0" parTransId="{F09F2429-BB49-4D46-A57A-56C1BC218FC6}" sibTransId="{4C8404B8-EFDB-4EFC-BDBB-5CCBCB3E34C9}"/>
    <dgm:cxn modelId="{75CEC56C-B9F6-4439-A662-3A52545CA175}" type="presOf" srcId="{1059C5A1-2AB5-4F06-9D02-2A6D345C2560}" destId="{E752CB7D-966A-43F3-9176-9150275B7945}" srcOrd="0" destOrd="2" presId="urn:microsoft.com/office/officeart/2005/8/layout/vList5"/>
    <dgm:cxn modelId="{90B2CB72-8C18-463D-91C2-CC35ABF712F3}" srcId="{4545D219-3D3B-46D7-BBC9-6C5DB7905137}" destId="{A7E8992F-0F3E-4028-942F-762FD2A531BB}" srcOrd="0" destOrd="0" parTransId="{988B3D1C-8EEE-4A15-B063-26FAFE1DD7E0}" sibTransId="{F71CBAF1-75ED-4893-8C56-F46D7355F952}"/>
    <dgm:cxn modelId="{88279F56-8F03-4235-88CE-EE0272A77ACA}" type="presOf" srcId="{408E749F-2836-4078-A2CD-9B04FBD84480}" destId="{E752CB7D-966A-43F3-9176-9150275B7945}" srcOrd="0" destOrd="1" presId="urn:microsoft.com/office/officeart/2005/8/layout/vList5"/>
    <dgm:cxn modelId="{94334159-1023-4548-9DF5-366421CD7192}" type="presOf" srcId="{AEDDED62-254D-4EF1-B83B-F2ABCECDDF24}" destId="{E752CB7D-966A-43F3-9176-9150275B7945}" srcOrd="0" destOrd="0" presId="urn:microsoft.com/office/officeart/2005/8/layout/vList5"/>
    <dgm:cxn modelId="{8845F2A3-78BB-4E0E-A84E-647A951CDB81}" srcId="{B136FE95-2722-4ED2-9D3C-B0A6BC4B6078}" destId="{408E749F-2836-4078-A2CD-9B04FBD84480}" srcOrd="1" destOrd="0" parTransId="{50E43A2C-0DC4-45D2-B252-9672D4CCE4D1}" sibTransId="{556A917A-E05C-46DD-AFBA-F26314D70B3F}"/>
    <dgm:cxn modelId="{02832BC2-BC13-45E8-AFCA-630FE3E6F6C8}" type="presOf" srcId="{85AC47DD-F4D7-42C5-A396-052B17BE3DE6}" destId="{44CE2243-349A-4595-9CF3-BD68476566A7}" srcOrd="0" destOrd="0" presId="urn:microsoft.com/office/officeart/2005/8/layout/vList5"/>
    <dgm:cxn modelId="{E6E0CCD8-2C63-4334-AC3C-F8D4B89BBA9E}" srcId="{85AC47DD-F4D7-42C5-A396-052B17BE3DE6}" destId="{B136FE95-2722-4ED2-9D3C-B0A6BC4B6078}" srcOrd="1" destOrd="0" parTransId="{98378067-99DF-4578-AC99-BE3117AE50B5}" sibTransId="{13070F26-B83E-419D-8498-D6E6E9E4CFC2}"/>
    <dgm:cxn modelId="{FC9446E0-936A-43C0-8EFC-27CCC3001FFF}" type="presOf" srcId="{4545D219-3D3B-46D7-BBC9-6C5DB7905137}" destId="{9C034FA5-E464-4735-8147-2937E66C04E0}" srcOrd="0" destOrd="0" presId="urn:microsoft.com/office/officeart/2005/8/layout/vList5"/>
    <dgm:cxn modelId="{CEC82BE8-4B24-446C-8E50-F31A3C6365A8}" type="presOf" srcId="{B136FE95-2722-4ED2-9D3C-B0A6BC4B6078}" destId="{F70EFCCC-093F-4F11-8F5D-B1B856FAB055}" srcOrd="0" destOrd="0" presId="urn:microsoft.com/office/officeart/2005/8/layout/vList5"/>
    <dgm:cxn modelId="{384B91F0-DDEA-41B8-863F-5F982852E4BD}" srcId="{B136FE95-2722-4ED2-9D3C-B0A6BC4B6078}" destId="{1059C5A1-2AB5-4F06-9D02-2A6D345C2560}" srcOrd="2" destOrd="0" parTransId="{60F89FC8-A515-4506-B581-D94555562140}" sibTransId="{87218FA1-40C2-4EB5-B5DB-B903674A5654}"/>
    <dgm:cxn modelId="{432C7AFF-45E8-4935-8F41-1E8755DE15AE}" type="presOf" srcId="{2C3F8DBD-5790-471E-B9E7-970BFD29E655}" destId="{B458D41B-832C-4296-986E-7673B1587D01}" srcOrd="0" destOrd="1" presId="urn:microsoft.com/office/officeart/2005/8/layout/vList5"/>
    <dgm:cxn modelId="{8A1A83A8-A769-4180-900F-83A80B965584}" type="presParOf" srcId="{44CE2243-349A-4595-9CF3-BD68476566A7}" destId="{755D1644-B1F8-40EF-AC99-651E15460A7F}" srcOrd="0" destOrd="0" presId="urn:microsoft.com/office/officeart/2005/8/layout/vList5"/>
    <dgm:cxn modelId="{E7BCB5E0-18D7-4C10-9753-A218FFE3B5C4}" type="presParOf" srcId="{755D1644-B1F8-40EF-AC99-651E15460A7F}" destId="{9C034FA5-E464-4735-8147-2937E66C04E0}" srcOrd="0" destOrd="0" presId="urn:microsoft.com/office/officeart/2005/8/layout/vList5"/>
    <dgm:cxn modelId="{C72093AC-7FAF-466C-A2EE-8C330CBAF86D}" type="presParOf" srcId="{755D1644-B1F8-40EF-AC99-651E15460A7F}" destId="{B458D41B-832C-4296-986E-7673B1587D01}" srcOrd="1" destOrd="0" presId="urn:microsoft.com/office/officeart/2005/8/layout/vList5"/>
    <dgm:cxn modelId="{D8DB4717-6F06-43CF-8269-FE8D1AF2CBE2}" type="presParOf" srcId="{44CE2243-349A-4595-9CF3-BD68476566A7}" destId="{F8D7EE11-0950-4537-A29B-B5F5172D617A}" srcOrd="1" destOrd="0" presId="urn:microsoft.com/office/officeart/2005/8/layout/vList5"/>
    <dgm:cxn modelId="{05E93DB6-0213-411A-B029-30B09095492D}" type="presParOf" srcId="{44CE2243-349A-4595-9CF3-BD68476566A7}" destId="{6C1AFBD5-8934-4102-AE73-5A65A7FA9006}" srcOrd="2" destOrd="0" presId="urn:microsoft.com/office/officeart/2005/8/layout/vList5"/>
    <dgm:cxn modelId="{85A02B92-A07E-4E35-9D6C-E421608AFEDE}" type="presParOf" srcId="{6C1AFBD5-8934-4102-AE73-5A65A7FA9006}" destId="{F70EFCCC-093F-4F11-8F5D-B1B856FAB055}" srcOrd="0" destOrd="0" presId="urn:microsoft.com/office/officeart/2005/8/layout/vList5"/>
    <dgm:cxn modelId="{A6F4D9F0-5F87-43A8-8C22-8E74BCC04268}" type="presParOf" srcId="{6C1AFBD5-8934-4102-AE73-5A65A7FA9006}" destId="{E752CB7D-966A-43F3-9176-9150275B79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7A7EFF-65C3-4E7C-B6B9-764F4DFDC2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BC50319-8E9A-437B-8355-0473E23DDE10}">
      <dgm:prSet/>
      <dgm:spPr/>
      <dgm:t>
        <a:bodyPr/>
        <a:lstStyle/>
        <a:p>
          <a:r>
            <a:rPr lang="en-US" b="0" i="0" dirty="0"/>
            <a:t>“</a:t>
          </a:r>
          <a:r>
            <a:rPr lang="en-US" b="0" i="0" dirty="0" err="1"/>
            <a:t>Bilmiyorum</a:t>
          </a:r>
          <a:r>
            <a:rPr lang="en-US" b="0" i="0" dirty="0"/>
            <a:t>/</a:t>
          </a:r>
          <a:r>
            <a:rPr lang="en-US" b="0" i="0" dirty="0" err="1"/>
            <a:t>fikrim</a:t>
          </a:r>
          <a:r>
            <a:rPr lang="en-US" b="0" i="0" dirty="0"/>
            <a:t> yok” </a:t>
          </a:r>
          <a:r>
            <a:rPr lang="en-US" b="0" i="0" dirty="0" err="1"/>
            <a:t>benzeri</a:t>
          </a:r>
          <a:r>
            <a:rPr lang="en-US" b="0" i="0" dirty="0"/>
            <a:t> </a:t>
          </a:r>
          <a:r>
            <a:rPr lang="en-US" b="0" i="0" dirty="0" err="1"/>
            <a:t>cevaplar</a:t>
          </a:r>
          <a:r>
            <a:rPr lang="en-US" b="0" i="0" dirty="0"/>
            <a:t> da “NA” </a:t>
          </a:r>
          <a:r>
            <a:rPr lang="en-US" b="0" i="0" dirty="0" err="1"/>
            <a:t>olarak</a:t>
          </a:r>
          <a:r>
            <a:rPr lang="en-US" b="0" i="0" dirty="0"/>
            <a:t> </a:t>
          </a:r>
          <a:r>
            <a:rPr lang="en-US" b="0" i="0" dirty="0" err="1"/>
            <a:t>kodlanmış</a:t>
          </a:r>
          <a:r>
            <a:rPr lang="en-US" b="0" i="0" dirty="0"/>
            <a:t>.</a:t>
          </a:r>
          <a:endParaRPr lang="en-US" dirty="0"/>
        </a:p>
      </dgm:t>
    </dgm:pt>
    <dgm:pt modelId="{F0C2A2D1-A555-4C42-91BB-F0251C952B0C}" type="parTrans" cxnId="{89FA35F7-E095-466A-A89C-175A1029DEE3}">
      <dgm:prSet/>
      <dgm:spPr/>
      <dgm:t>
        <a:bodyPr/>
        <a:lstStyle/>
        <a:p>
          <a:endParaRPr lang="en-US"/>
        </a:p>
      </dgm:t>
    </dgm:pt>
    <dgm:pt modelId="{7DAA713F-8D3C-44D0-86AB-339CCCE263E4}" type="sibTrans" cxnId="{89FA35F7-E095-466A-A89C-175A1029DEE3}">
      <dgm:prSet/>
      <dgm:spPr/>
      <dgm:t>
        <a:bodyPr/>
        <a:lstStyle/>
        <a:p>
          <a:endParaRPr lang="en-US"/>
        </a:p>
      </dgm:t>
    </dgm:pt>
    <dgm:pt modelId="{F5598AED-5283-4128-AE6C-C8F342929FA1}">
      <dgm:prSet/>
      <dgm:spPr/>
      <dgm:t>
        <a:bodyPr/>
        <a:lstStyle/>
        <a:p>
          <a:r>
            <a:rPr lang="en-US" b="0" i="0" dirty="0" err="1"/>
            <a:t>Tartışmaya</a:t>
          </a:r>
          <a:r>
            <a:rPr lang="en-US" b="0" i="0" dirty="0"/>
            <a:t> </a:t>
          </a:r>
          <a:r>
            <a:rPr lang="en-US" b="0" i="0" dirty="0" err="1"/>
            <a:t>sebebiyet</a:t>
          </a:r>
          <a:r>
            <a:rPr lang="en-US" b="0" i="0" dirty="0"/>
            <a:t> </a:t>
          </a:r>
          <a:r>
            <a:rPr lang="en-US" b="0" i="0" dirty="0" err="1"/>
            <a:t>verebilecek</a:t>
          </a:r>
          <a:r>
            <a:rPr lang="en-US" b="0" i="0" dirty="0"/>
            <a:t> </a:t>
          </a:r>
          <a:r>
            <a:rPr lang="en-US" b="0" i="0" dirty="0" err="1"/>
            <a:t>konularda</a:t>
          </a:r>
          <a:r>
            <a:rPr lang="en-US" b="0" i="0" dirty="0"/>
            <a:t> </a:t>
          </a:r>
          <a:r>
            <a:rPr lang="en-US" b="0" i="0" dirty="0" err="1"/>
            <a:t>fikir</a:t>
          </a:r>
          <a:r>
            <a:rPr lang="en-US" b="0" i="0" dirty="0"/>
            <a:t> </a:t>
          </a:r>
          <a:r>
            <a:rPr lang="en-US" b="0" i="0" dirty="0" err="1"/>
            <a:t>olmaması</a:t>
          </a:r>
          <a:r>
            <a:rPr lang="en-US" b="0" i="0" dirty="0"/>
            <a:t> -&gt; </a:t>
          </a:r>
          <a:r>
            <a:rPr lang="en-US" b="0" i="0" dirty="0" err="1"/>
            <a:t>ılıman</a:t>
          </a:r>
          <a:endParaRPr lang="en-US" dirty="0"/>
        </a:p>
      </dgm:t>
    </dgm:pt>
    <dgm:pt modelId="{484E8AC9-B1CF-4CCD-8F28-927BB5248C77}" type="parTrans" cxnId="{48147FE2-6BD3-4161-BE75-7C252A004C60}">
      <dgm:prSet/>
      <dgm:spPr/>
      <dgm:t>
        <a:bodyPr/>
        <a:lstStyle/>
        <a:p>
          <a:endParaRPr lang="en-US"/>
        </a:p>
      </dgm:t>
    </dgm:pt>
    <dgm:pt modelId="{F46174A2-755E-484E-91BF-1A773B130D3D}" type="sibTrans" cxnId="{48147FE2-6BD3-4161-BE75-7C252A004C60}">
      <dgm:prSet/>
      <dgm:spPr/>
      <dgm:t>
        <a:bodyPr/>
        <a:lstStyle/>
        <a:p>
          <a:endParaRPr lang="en-US"/>
        </a:p>
      </dgm:t>
    </dgm:pt>
    <dgm:pt modelId="{9807C8DA-CC27-4384-A4B7-DB03B9D06D87}">
      <dgm:prSet/>
      <dgm:spPr/>
      <dgm:t>
        <a:bodyPr/>
        <a:lstStyle/>
        <a:p>
          <a:r>
            <a:rPr lang="en-US" b="0" i="0" dirty="0" err="1"/>
            <a:t>Eğer</a:t>
          </a:r>
          <a:r>
            <a:rPr lang="en-US" b="0" i="0" dirty="0"/>
            <a:t> </a:t>
          </a:r>
          <a:r>
            <a:rPr lang="en-US" b="0" i="0" dirty="0" err="1"/>
            <a:t>öyleyse</a:t>
          </a:r>
          <a:r>
            <a:rPr lang="en-US" b="0" i="0" dirty="0"/>
            <a:t> </a:t>
          </a:r>
          <a:r>
            <a:rPr lang="en-US" b="0" i="0" dirty="0" err="1"/>
            <a:t>politik</a:t>
          </a:r>
          <a:r>
            <a:rPr lang="en-US" b="0" i="0" dirty="0"/>
            <a:t> </a:t>
          </a:r>
          <a:r>
            <a:rPr lang="en-US" b="0" i="0" dirty="0" err="1"/>
            <a:t>yönelim</a:t>
          </a:r>
          <a:r>
            <a:rPr lang="en-US" b="0" i="0" dirty="0"/>
            <a:t> </a:t>
          </a:r>
          <a:r>
            <a:rPr lang="en-US" b="0" i="0" dirty="0" err="1"/>
            <a:t>ölçeğinin</a:t>
          </a:r>
          <a:r>
            <a:rPr lang="en-US" b="0" i="0" dirty="0"/>
            <a:t> </a:t>
          </a:r>
          <a:r>
            <a:rPr lang="en-US" b="0" i="0" dirty="0" err="1"/>
            <a:t>ortasına</a:t>
          </a:r>
          <a:r>
            <a:rPr lang="en-US" b="0" i="0" dirty="0"/>
            <a:t> </a:t>
          </a:r>
          <a:r>
            <a:rPr lang="en-US" b="0" i="0" dirty="0" err="1"/>
            <a:t>yakın</a:t>
          </a:r>
          <a:r>
            <a:rPr lang="en-US" b="0" i="0" dirty="0"/>
            <a:t> </a:t>
          </a:r>
          <a:r>
            <a:rPr lang="en-US" b="0" i="0" dirty="0" err="1"/>
            <a:t>olmasını</a:t>
          </a:r>
          <a:r>
            <a:rPr lang="en-US" b="0" i="0" dirty="0"/>
            <a:t> </a:t>
          </a:r>
          <a:r>
            <a:rPr lang="en-US" b="0" i="0" dirty="0" err="1"/>
            <a:t>bekleriz</a:t>
          </a:r>
          <a:r>
            <a:rPr lang="en-US" b="0" i="0" dirty="0"/>
            <a:t>.</a:t>
          </a:r>
          <a:endParaRPr lang="en-US" dirty="0"/>
        </a:p>
      </dgm:t>
    </dgm:pt>
    <dgm:pt modelId="{94F88978-224B-4AFC-AC5D-BAC9745B59CB}" type="parTrans" cxnId="{DAEB4FAC-F041-49C5-9CB0-6840E1D6F17D}">
      <dgm:prSet/>
      <dgm:spPr/>
      <dgm:t>
        <a:bodyPr/>
        <a:lstStyle/>
        <a:p>
          <a:endParaRPr lang="en-US"/>
        </a:p>
      </dgm:t>
    </dgm:pt>
    <dgm:pt modelId="{F46BA424-3D2C-4C48-BE6E-395D2BB97C8B}" type="sibTrans" cxnId="{DAEB4FAC-F041-49C5-9CB0-6840E1D6F17D}">
      <dgm:prSet/>
      <dgm:spPr/>
      <dgm:t>
        <a:bodyPr/>
        <a:lstStyle/>
        <a:p>
          <a:endParaRPr lang="en-US"/>
        </a:p>
      </dgm:t>
    </dgm:pt>
    <dgm:pt modelId="{4EE6CF7D-7D17-4B13-A907-3FDB54DB265F}" type="pres">
      <dgm:prSet presAssocID="{177A7EFF-65C3-4E7C-B6B9-764F4DFDC2C3}" presName="root" presStyleCnt="0">
        <dgm:presLayoutVars>
          <dgm:dir/>
          <dgm:resizeHandles val="exact"/>
        </dgm:presLayoutVars>
      </dgm:prSet>
      <dgm:spPr/>
    </dgm:pt>
    <dgm:pt modelId="{1C8434AB-CAD1-4842-981D-03D722C0B54D}" type="pres">
      <dgm:prSet presAssocID="{BBC50319-8E9A-437B-8355-0473E23DDE10}" presName="compNode" presStyleCnt="0"/>
      <dgm:spPr/>
    </dgm:pt>
    <dgm:pt modelId="{B3C361A6-ED3E-44E2-B633-B93B0580785D}" type="pres">
      <dgm:prSet presAssocID="{BBC50319-8E9A-437B-8355-0473E23DDE10}" presName="bgRect" presStyleLbl="bgShp" presStyleIdx="0" presStyleCnt="2" custLinFactNeighborY="-35312"/>
      <dgm:spPr/>
    </dgm:pt>
    <dgm:pt modelId="{FB2243AB-61B3-4C59-9057-67E8332140A4}" type="pres">
      <dgm:prSet presAssocID="{BBC50319-8E9A-437B-8355-0473E23DDE10}" presName="iconRect" presStyleLbl="node1" presStyleIdx="0" presStyleCnt="2" custLinFactNeighborX="-887" custLinFactNeighborY="-642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FCB0587-8492-434C-B3B9-80422949C44B}" type="pres">
      <dgm:prSet presAssocID="{BBC50319-8E9A-437B-8355-0473E23DDE10}" presName="spaceRect" presStyleCnt="0"/>
      <dgm:spPr/>
    </dgm:pt>
    <dgm:pt modelId="{F88FF2D5-6C0C-48E4-A039-C5C2B402519F}" type="pres">
      <dgm:prSet presAssocID="{BBC50319-8E9A-437B-8355-0473E23DDE10}" presName="parTx" presStyleLbl="revTx" presStyleIdx="0" presStyleCnt="3" custLinFactNeighborX="-190" custLinFactNeighborY="-35312">
        <dgm:presLayoutVars>
          <dgm:chMax val="0"/>
          <dgm:chPref val="0"/>
        </dgm:presLayoutVars>
      </dgm:prSet>
      <dgm:spPr/>
    </dgm:pt>
    <dgm:pt modelId="{693FD13C-3213-4D3F-9FA9-7975520D4449}" type="pres">
      <dgm:prSet presAssocID="{7DAA713F-8D3C-44D0-86AB-339CCCE263E4}" presName="sibTrans" presStyleCnt="0"/>
      <dgm:spPr/>
    </dgm:pt>
    <dgm:pt modelId="{86D8B107-8C9A-40D2-9619-1441044F9B07}" type="pres">
      <dgm:prSet presAssocID="{F5598AED-5283-4128-AE6C-C8F342929FA1}" presName="compNode" presStyleCnt="0"/>
      <dgm:spPr/>
    </dgm:pt>
    <dgm:pt modelId="{5A96EC34-212A-462F-B631-C68AA1D909D0}" type="pres">
      <dgm:prSet presAssocID="{F5598AED-5283-4128-AE6C-C8F342929FA1}" presName="bgRect" presStyleLbl="bgShp" presStyleIdx="1" presStyleCnt="2" custLinFactNeighborY="-35312"/>
      <dgm:spPr/>
    </dgm:pt>
    <dgm:pt modelId="{97445A2A-C10A-4554-831F-7D13AAE8DB89}" type="pres">
      <dgm:prSet presAssocID="{F5598AED-5283-4128-AE6C-C8F342929FA1}" presName="iconRect" presStyleLbl="node1" presStyleIdx="1" presStyleCnt="2" custLinFactNeighborX="-887" custLinFactNeighborY="-642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AC85FA7-A82C-470A-A7E8-575DF37E2BFB}" type="pres">
      <dgm:prSet presAssocID="{F5598AED-5283-4128-AE6C-C8F342929FA1}" presName="spaceRect" presStyleCnt="0"/>
      <dgm:spPr/>
    </dgm:pt>
    <dgm:pt modelId="{CAE80747-873F-4340-A120-F89EAFED0A83}" type="pres">
      <dgm:prSet presAssocID="{F5598AED-5283-4128-AE6C-C8F342929FA1}" presName="parTx" presStyleLbl="revTx" presStyleIdx="1" presStyleCnt="3" custLinFactNeighborX="-291" custLinFactNeighborY="-35312">
        <dgm:presLayoutVars>
          <dgm:chMax val="0"/>
          <dgm:chPref val="0"/>
        </dgm:presLayoutVars>
      </dgm:prSet>
      <dgm:spPr/>
    </dgm:pt>
    <dgm:pt modelId="{B4CED00D-912D-4D63-BD73-A0559FC68C52}" type="pres">
      <dgm:prSet presAssocID="{F5598AED-5283-4128-AE6C-C8F342929FA1}" presName="desTx" presStyleLbl="revTx" presStyleIdx="2" presStyleCnt="3" custLinFactNeighborX="-546" custLinFactNeighborY="-35312">
        <dgm:presLayoutVars/>
      </dgm:prSet>
      <dgm:spPr/>
    </dgm:pt>
  </dgm:ptLst>
  <dgm:cxnLst>
    <dgm:cxn modelId="{C6828E3B-0669-4191-A005-5249505A646E}" type="presOf" srcId="{BBC50319-8E9A-437B-8355-0473E23DDE10}" destId="{F88FF2D5-6C0C-48E4-A039-C5C2B402519F}" srcOrd="0" destOrd="0" presId="urn:microsoft.com/office/officeart/2018/2/layout/IconVerticalSolidList"/>
    <dgm:cxn modelId="{1086595D-9009-4ACE-8057-F5FEAD599278}" type="presOf" srcId="{9807C8DA-CC27-4384-A4B7-DB03B9D06D87}" destId="{B4CED00D-912D-4D63-BD73-A0559FC68C52}" srcOrd="0" destOrd="0" presId="urn:microsoft.com/office/officeart/2018/2/layout/IconVerticalSolidList"/>
    <dgm:cxn modelId="{DAEB4FAC-F041-49C5-9CB0-6840E1D6F17D}" srcId="{F5598AED-5283-4128-AE6C-C8F342929FA1}" destId="{9807C8DA-CC27-4384-A4B7-DB03B9D06D87}" srcOrd="0" destOrd="0" parTransId="{94F88978-224B-4AFC-AC5D-BAC9745B59CB}" sibTransId="{F46BA424-3D2C-4C48-BE6E-395D2BB97C8B}"/>
    <dgm:cxn modelId="{FAF8D2C2-4F23-430D-A0C1-8FDE22010E25}" type="presOf" srcId="{177A7EFF-65C3-4E7C-B6B9-764F4DFDC2C3}" destId="{4EE6CF7D-7D17-4B13-A907-3FDB54DB265F}" srcOrd="0" destOrd="0" presId="urn:microsoft.com/office/officeart/2018/2/layout/IconVerticalSolidList"/>
    <dgm:cxn modelId="{48147FE2-6BD3-4161-BE75-7C252A004C60}" srcId="{177A7EFF-65C3-4E7C-B6B9-764F4DFDC2C3}" destId="{F5598AED-5283-4128-AE6C-C8F342929FA1}" srcOrd="1" destOrd="0" parTransId="{484E8AC9-B1CF-4CCD-8F28-927BB5248C77}" sibTransId="{F46174A2-755E-484E-91BF-1A773B130D3D}"/>
    <dgm:cxn modelId="{89FA35F7-E095-466A-A89C-175A1029DEE3}" srcId="{177A7EFF-65C3-4E7C-B6B9-764F4DFDC2C3}" destId="{BBC50319-8E9A-437B-8355-0473E23DDE10}" srcOrd="0" destOrd="0" parTransId="{F0C2A2D1-A555-4C42-91BB-F0251C952B0C}" sibTransId="{7DAA713F-8D3C-44D0-86AB-339CCCE263E4}"/>
    <dgm:cxn modelId="{CB21FFFD-A660-4D09-BD80-376464DF67F1}" type="presOf" srcId="{F5598AED-5283-4128-AE6C-C8F342929FA1}" destId="{CAE80747-873F-4340-A120-F89EAFED0A83}" srcOrd="0" destOrd="0" presId="urn:microsoft.com/office/officeart/2018/2/layout/IconVerticalSolidList"/>
    <dgm:cxn modelId="{7C133534-38A4-4D62-B8D9-DDB127DC8538}" type="presParOf" srcId="{4EE6CF7D-7D17-4B13-A907-3FDB54DB265F}" destId="{1C8434AB-CAD1-4842-981D-03D722C0B54D}" srcOrd="0" destOrd="0" presId="urn:microsoft.com/office/officeart/2018/2/layout/IconVerticalSolidList"/>
    <dgm:cxn modelId="{0110FD76-9CCC-40B0-B3D7-200341044E55}" type="presParOf" srcId="{1C8434AB-CAD1-4842-981D-03D722C0B54D}" destId="{B3C361A6-ED3E-44E2-B633-B93B0580785D}" srcOrd="0" destOrd="0" presId="urn:microsoft.com/office/officeart/2018/2/layout/IconVerticalSolidList"/>
    <dgm:cxn modelId="{1C174E24-04C2-4301-A9F5-327C97F2A4B7}" type="presParOf" srcId="{1C8434AB-CAD1-4842-981D-03D722C0B54D}" destId="{FB2243AB-61B3-4C59-9057-67E8332140A4}" srcOrd="1" destOrd="0" presId="urn:microsoft.com/office/officeart/2018/2/layout/IconVerticalSolidList"/>
    <dgm:cxn modelId="{8B8226B1-25AC-4562-AD6A-311D3776B71B}" type="presParOf" srcId="{1C8434AB-CAD1-4842-981D-03D722C0B54D}" destId="{3FCB0587-8492-434C-B3B9-80422949C44B}" srcOrd="2" destOrd="0" presId="urn:microsoft.com/office/officeart/2018/2/layout/IconVerticalSolidList"/>
    <dgm:cxn modelId="{1F249B44-EC2C-4A30-A851-D520849F0DD3}" type="presParOf" srcId="{1C8434AB-CAD1-4842-981D-03D722C0B54D}" destId="{F88FF2D5-6C0C-48E4-A039-C5C2B402519F}" srcOrd="3" destOrd="0" presId="urn:microsoft.com/office/officeart/2018/2/layout/IconVerticalSolidList"/>
    <dgm:cxn modelId="{03A2F5F0-2077-4038-BFB2-6F562A0E922A}" type="presParOf" srcId="{4EE6CF7D-7D17-4B13-A907-3FDB54DB265F}" destId="{693FD13C-3213-4D3F-9FA9-7975520D4449}" srcOrd="1" destOrd="0" presId="urn:microsoft.com/office/officeart/2018/2/layout/IconVerticalSolidList"/>
    <dgm:cxn modelId="{8D95ABA2-DE19-4569-B88C-D4A10EEE5856}" type="presParOf" srcId="{4EE6CF7D-7D17-4B13-A907-3FDB54DB265F}" destId="{86D8B107-8C9A-40D2-9619-1441044F9B07}" srcOrd="2" destOrd="0" presId="urn:microsoft.com/office/officeart/2018/2/layout/IconVerticalSolidList"/>
    <dgm:cxn modelId="{5CD833E5-2F84-4D30-885B-128D2E57DDDA}" type="presParOf" srcId="{86D8B107-8C9A-40D2-9619-1441044F9B07}" destId="{5A96EC34-212A-462F-B631-C68AA1D909D0}" srcOrd="0" destOrd="0" presId="urn:microsoft.com/office/officeart/2018/2/layout/IconVerticalSolidList"/>
    <dgm:cxn modelId="{D02CA4A6-493E-400B-AF81-90F1C6571161}" type="presParOf" srcId="{86D8B107-8C9A-40D2-9619-1441044F9B07}" destId="{97445A2A-C10A-4554-831F-7D13AAE8DB89}" srcOrd="1" destOrd="0" presId="urn:microsoft.com/office/officeart/2018/2/layout/IconVerticalSolidList"/>
    <dgm:cxn modelId="{31C633C5-EB0B-4907-A67B-4970FF550BB3}" type="presParOf" srcId="{86D8B107-8C9A-40D2-9619-1441044F9B07}" destId="{6AC85FA7-A82C-470A-A7E8-575DF37E2BFB}" srcOrd="2" destOrd="0" presId="urn:microsoft.com/office/officeart/2018/2/layout/IconVerticalSolidList"/>
    <dgm:cxn modelId="{D2556AE6-D2ED-48B8-954B-4C11985B3E63}" type="presParOf" srcId="{86D8B107-8C9A-40D2-9619-1441044F9B07}" destId="{CAE80747-873F-4340-A120-F89EAFED0A83}" srcOrd="3" destOrd="0" presId="urn:microsoft.com/office/officeart/2018/2/layout/IconVerticalSolidList"/>
    <dgm:cxn modelId="{89DE5747-20D6-40FB-88AA-FDE75E691E08}" type="presParOf" srcId="{86D8B107-8C9A-40D2-9619-1441044F9B07}" destId="{B4CED00D-912D-4D63-BD73-A0559FC68C5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4469C7-09A0-40E3-8935-296FEA6129F5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6FC414-6EA8-4B9C-9ECD-6FFF8F97BC27}">
      <dgm:prSet/>
      <dgm:spPr/>
      <dgm:t>
        <a:bodyPr/>
        <a:lstStyle/>
        <a:p>
          <a:r>
            <a:rPr lang="en-US" b="0" i="0"/>
            <a:t>Alandaki bakış açısına ve probleme uygun olarak POLVIEWS ayrıklaştırıldı.</a:t>
          </a:r>
          <a:endParaRPr lang="en-US"/>
        </a:p>
      </dgm:t>
    </dgm:pt>
    <dgm:pt modelId="{8F00D2F4-6D75-4969-9FEF-42334363D59C}" type="parTrans" cxnId="{0BB49E85-703F-4F47-BCFB-4C06D037C1B6}">
      <dgm:prSet/>
      <dgm:spPr/>
      <dgm:t>
        <a:bodyPr/>
        <a:lstStyle/>
        <a:p>
          <a:endParaRPr lang="en-US"/>
        </a:p>
      </dgm:t>
    </dgm:pt>
    <dgm:pt modelId="{48D2C5CF-3AAF-4B15-92DB-0771CC15241F}" type="sibTrans" cxnId="{0BB49E85-703F-4F47-BCFB-4C06D037C1B6}">
      <dgm:prSet/>
      <dgm:spPr/>
      <dgm:t>
        <a:bodyPr/>
        <a:lstStyle/>
        <a:p>
          <a:endParaRPr lang="en-US"/>
        </a:p>
      </dgm:t>
    </dgm:pt>
    <dgm:pt modelId="{91E2F2D5-4778-4696-B586-C6827F718E2E}">
      <dgm:prSet/>
      <dgm:spPr/>
      <dgm:t>
        <a:bodyPr/>
        <a:lstStyle/>
        <a:p>
          <a:r>
            <a:rPr lang="en-US" b="0" i="0"/>
            <a:t>IS_RIGHT</a:t>
          </a:r>
          <a:endParaRPr lang="en-US"/>
        </a:p>
      </dgm:t>
    </dgm:pt>
    <dgm:pt modelId="{613302F2-140E-495D-9DA1-B078BE3EA6E4}" type="parTrans" cxnId="{032ACE20-C2FD-468E-A9E2-85DE5F06F1B9}">
      <dgm:prSet/>
      <dgm:spPr/>
      <dgm:t>
        <a:bodyPr/>
        <a:lstStyle/>
        <a:p>
          <a:endParaRPr lang="en-US"/>
        </a:p>
      </dgm:t>
    </dgm:pt>
    <dgm:pt modelId="{C41AA70B-B904-4BE7-8E29-AA496615EC03}" type="sibTrans" cxnId="{032ACE20-C2FD-468E-A9E2-85DE5F06F1B9}">
      <dgm:prSet/>
      <dgm:spPr/>
      <dgm:t>
        <a:bodyPr/>
        <a:lstStyle/>
        <a:p>
          <a:endParaRPr lang="en-US"/>
        </a:p>
      </dgm:t>
    </dgm:pt>
    <dgm:pt modelId="{432C578D-ADE3-4B60-9CB5-4E9EB63BFACC}">
      <dgm:prSet/>
      <dgm:spPr/>
      <dgm:t>
        <a:bodyPr/>
        <a:lstStyle/>
        <a:p>
          <a:r>
            <a:rPr lang="en-US" b="0" i="0" dirty="0"/>
            <a:t>RF Model </a:t>
          </a:r>
          <a:r>
            <a:rPr lang="en-US" b="0" i="0" dirty="0" err="1"/>
            <a:t>Başarısı</a:t>
          </a:r>
          <a:r>
            <a:rPr lang="en-US" b="0" i="0" dirty="0"/>
            <a:t>:</a:t>
          </a:r>
          <a:endParaRPr lang="en-US" dirty="0"/>
        </a:p>
      </dgm:t>
    </dgm:pt>
    <dgm:pt modelId="{84842A91-60FC-44A4-88AA-7E56AA149864}" type="parTrans" cxnId="{45590D5B-105D-41CB-A22C-2BCC339D4C59}">
      <dgm:prSet/>
      <dgm:spPr/>
      <dgm:t>
        <a:bodyPr/>
        <a:lstStyle/>
        <a:p>
          <a:endParaRPr lang="en-US"/>
        </a:p>
      </dgm:t>
    </dgm:pt>
    <dgm:pt modelId="{43B56812-BD72-4746-9792-60591999C9BC}" type="sibTrans" cxnId="{45590D5B-105D-41CB-A22C-2BCC339D4C59}">
      <dgm:prSet/>
      <dgm:spPr/>
      <dgm:t>
        <a:bodyPr/>
        <a:lstStyle/>
        <a:p>
          <a:endParaRPr lang="en-US"/>
        </a:p>
      </dgm:t>
    </dgm:pt>
    <dgm:pt modelId="{D84EE977-B7AD-4112-ACFB-5B63BE13C0D3}">
      <dgm:prSet/>
      <dgm:spPr/>
      <dgm:t>
        <a:bodyPr/>
        <a:lstStyle/>
        <a:p>
          <a:r>
            <a:rPr lang="en-US" b="0" i="0" dirty="0" err="1"/>
            <a:t>Doğruluk</a:t>
          </a:r>
          <a:r>
            <a:rPr lang="en-US" b="0" i="0" dirty="0"/>
            <a:t>: 0.68</a:t>
          </a:r>
          <a:endParaRPr lang="en-US" dirty="0"/>
        </a:p>
      </dgm:t>
    </dgm:pt>
    <dgm:pt modelId="{5D59DC33-AE6E-4720-9C3B-BA4DDAC6E766}" type="parTrans" cxnId="{11F576E6-A90A-42FD-8A6B-DBBE7B2531C8}">
      <dgm:prSet/>
      <dgm:spPr/>
      <dgm:t>
        <a:bodyPr/>
        <a:lstStyle/>
        <a:p>
          <a:endParaRPr lang="en-US"/>
        </a:p>
      </dgm:t>
    </dgm:pt>
    <dgm:pt modelId="{F604BB2C-F898-4C4C-8B2A-C06F7421AB6F}" type="sibTrans" cxnId="{11F576E6-A90A-42FD-8A6B-DBBE7B2531C8}">
      <dgm:prSet/>
      <dgm:spPr/>
      <dgm:t>
        <a:bodyPr/>
        <a:lstStyle/>
        <a:p>
          <a:endParaRPr lang="en-US"/>
        </a:p>
      </dgm:t>
    </dgm:pt>
    <dgm:pt modelId="{BCA91BA3-B35F-4162-AC23-F0AE659115FA}">
      <dgm:prSet/>
      <dgm:spPr/>
      <dgm:t>
        <a:bodyPr/>
        <a:lstStyle/>
        <a:p>
          <a:r>
            <a:rPr lang="en-US" b="0" i="0" dirty="0" err="1"/>
            <a:t>Duyarlılık</a:t>
          </a:r>
          <a:r>
            <a:rPr lang="en-US" b="0" i="0" dirty="0"/>
            <a:t>: 0.72</a:t>
          </a:r>
          <a:endParaRPr lang="en-US" dirty="0"/>
        </a:p>
      </dgm:t>
    </dgm:pt>
    <dgm:pt modelId="{801EDC22-EE83-43BD-A1CB-4E09F332003C}" type="parTrans" cxnId="{B5400013-7CB1-486F-BDBA-4D3FE2915433}">
      <dgm:prSet/>
      <dgm:spPr/>
      <dgm:t>
        <a:bodyPr/>
        <a:lstStyle/>
        <a:p>
          <a:endParaRPr lang="en-US"/>
        </a:p>
      </dgm:t>
    </dgm:pt>
    <dgm:pt modelId="{A31DAF2A-7AFC-4AB8-87B5-4D69E3A1C873}" type="sibTrans" cxnId="{B5400013-7CB1-486F-BDBA-4D3FE2915433}">
      <dgm:prSet/>
      <dgm:spPr/>
      <dgm:t>
        <a:bodyPr/>
        <a:lstStyle/>
        <a:p>
          <a:endParaRPr lang="en-US"/>
        </a:p>
      </dgm:t>
    </dgm:pt>
    <dgm:pt modelId="{9D840F35-59C1-4E90-8ADB-C12246394727}">
      <dgm:prSet/>
      <dgm:spPr/>
      <dgm:t>
        <a:bodyPr/>
        <a:lstStyle/>
        <a:p>
          <a:r>
            <a:rPr lang="en-US" b="0" i="0" dirty="0" err="1"/>
            <a:t>Kesinlik</a:t>
          </a:r>
          <a:r>
            <a:rPr lang="en-US" b="0" i="0" dirty="0"/>
            <a:t>: 0.67</a:t>
          </a:r>
          <a:endParaRPr lang="en-US" dirty="0"/>
        </a:p>
      </dgm:t>
    </dgm:pt>
    <dgm:pt modelId="{2BDC4257-473F-456E-934E-A2FB22E96626}" type="parTrans" cxnId="{70531D0F-B320-4C88-AD5D-E649B92E3A86}">
      <dgm:prSet/>
      <dgm:spPr/>
      <dgm:t>
        <a:bodyPr/>
        <a:lstStyle/>
        <a:p>
          <a:endParaRPr lang="en-US"/>
        </a:p>
      </dgm:t>
    </dgm:pt>
    <dgm:pt modelId="{0A691EE4-F7C4-4E57-BF55-DF9C3B4726E4}" type="sibTrans" cxnId="{70531D0F-B320-4C88-AD5D-E649B92E3A86}">
      <dgm:prSet/>
      <dgm:spPr/>
      <dgm:t>
        <a:bodyPr/>
        <a:lstStyle/>
        <a:p>
          <a:endParaRPr lang="en-US"/>
        </a:p>
      </dgm:t>
    </dgm:pt>
    <dgm:pt modelId="{CA95C070-8BF7-4C16-8F75-D7B93F83A09C}" type="pres">
      <dgm:prSet presAssocID="{0E4469C7-09A0-40E3-8935-296FEA6129F5}" presName="Name0" presStyleCnt="0">
        <dgm:presLayoutVars>
          <dgm:dir/>
          <dgm:animLvl val="lvl"/>
          <dgm:resizeHandles val="exact"/>
        </dgm:presLayoutVars>
      </dgm:prSet>
      <dgm:spPr/>
    </dgm:pt>
    <dgm:pt modelId="{516DB85D-A33A-41B8-80C3-59CD9A3373FB}" type="pres">
      <dgm:prSet presAssocID="{432C578D-ADE3-4B60-9CB5-4E9EB63BFACC}" presName="boxAndChildren" presStyleCnt="0"/>
      <dgm:spPr/>
    </dgm:pt>
    <dgm:pt modelId="{3768A764-DE2B-4B68-BD86-845C3C214A1A}" type="pres">
      <dgm:prSet presAssocID="{432C578D-ADE3-4B60-9CB5-4E9EB63BFACC}" presName="parentTextBox" presStyleLbl="node1" presStyleIdx="0" presStyleCnt="2"/>
      <dgm:spPr/>
    </dgm:pt>
    <dgm:pt modelId="{5CCB559E-1BC4-4BB6-A98C-13FD5E55C168}" type="pres">
      <dgm:prSet presAssocID="{432C578D-ADE3-4B60-9CB5-4E9EB63BFACC}" presName="entireBox" presStyleLbl="node1" presStyleIdx="0" presStyleCnt="2"/>
      <dgm:spPr/>
    </dgm:pt>
    <dgm:pt modelId="{FCF6C663-1BCF-45D2-A865-4C615039E709}" type="pres">
      <dgm:prSet presAssocID="{432C578D-ADE3-4B60-9CB5-4E9EB63BFACC}" presName="descendantBox" presStyleCnt="0"/>
      <dgm:spPr/>
    </dgm:pt>
    <dgm:pt modelId="{9EBD1B1A-1330-4C84-875E-5C6855F74839}" type="pres">
      <dgm:prSet presAssocID="{D84EE977-B7AD-4112-ACFB-5B63BE13C0D3}" presName="childTextBox" presStyleLbl="fgAccFollowNode1" presStyleIdx="0" presStyleCnt="4">
        <dgm:presLayoutVars>
          <dgm:bulletEnabled val="1"/>
        </dgm:presLayoutVars>
      </dgm:prSet>
      <dgm:spPr/>
    </dgm:pt>
    <dgm:pt modelId="{C2A3A39C-F3D3-47BF-A6E8-A69B7BAF742A}" type="pres">
      <dgm:prSet presAssocID="{BCA91BA3-B35F-4162-AC23-F0AE659115FA}" presName="childTextBox" presStyleLbl="fgAccFollowNode1" presStyleIdx="1" presStyleCnt="4">
        <dgm:presLayoutVars>
          <dgm:bulletEnabled val="1"/>
        </dgm:presLayoutVars>
      </dgm:prSet>
      <dgm:spPr/>
    </dgm:pt>
    <dgm:pt modelId="{F341C57F-1A2B-4757-A10F-9433EE85CB2A}" type="pres">
      <dgm:prSet presAssocID="{9D840F35-59C1-4E90-8ADB-C12246394727}" presName="childTextBox" presStyleLbl="fgAccFollowNode1" presStyleIdx="2" presStyleCnt="4">
        <dgm:presLayoutVars>
          <dgm:bulletEnabled val="1"/>
        </dgm:presLayoutVars>
      </dgm:prSet>
      <dgm:spPr/>
    </dgm:pt>
    <dgm:pt modelId="{50F7314F-2157-454A-9AF1-6227B20749C5}" type="pres">
      <dgm:prSet presAssocID="{48D2C5CF-3AAF-4B15-92DB-0771CC15241F}" presName="sp" presStyleCnt="0"/>
      <dgm:spPr/>
    </dgm:pt>
    <dgm:pt modelId="{5052D044-B459-4719-9EA8-D098B5DBD506}" type="pres">
      <dgm:prSet presAssocID="{896FC414-6EA8-4B9C-9ECD-6FFF8F97BC27}" presName="arrowAndChildren" presStyleCnt="0"/>
      <dgm:spPr/>
    </dgm:pt>
    <dgm:pt modelId="{475691ED-2E71-4E60-A0AC-4A50B0599B3C}" type="pres">
      <dgm:prSet presAssocID="{896FC414-6EA8-4B9C-9ECD-6FFF8F97BC27}" presName="parentTextArrow" presStyleLbl="node1" presStyleIdx="0" presStyleCnt="2"/>
      <dgm:spPr/>
    </dgm:pt>
    <dgm:pt modelId="{50FC8EFC-126B-4A20-9B66-C5FB105FB558}" type="pres">
      <dgm:prSet presAssocID="{896FC414-6EA8-4B9C-9ECD-6FFF8F97BC27}" presName="arrow" presStyleLbl="node1" presStyleIdx="1" presStyleCnt="2"/>
      <dgm:spPr/>
    </dgm:pt>
    <dgm:pt modelId="{BF08D6A7-EEAF-4745-A22B-6E6F1F8A613B}" type="pres">
      <dgm:prSet presAssocID="{896FC414-6EA8-4B9C-9ECD-6FFF8F97BC27}" presName="descendantArrow" presStyleCnt="0"/>
      <dgm:spPr/>
    </dgm:pt>
    <dgm:pt modelId="{DAEE7941-E25E-493F-8910-506AC8F4A60A}" type="pres">
      <dgm:prSet presAssocID="{91E2F2D5-4778-4696-B586-C6827F718E2E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70531D0F-B320-4C88-AD5D-E649B92E3A86}" srcId="{432C578D-ADE3-4B60-9CB5-4E9EB63BFACC}" destId="{9D840F35-59C1-4E90-8ADB-C12246394727}" srcOrd="2" destOrd="0" parTransId="{2BDC4257-473F-456E-934E-A2FB22E96626}" sibTransId="{0A691EE4-F7C4-4E57-BF55-DF9C3B4726E4}"/>
    <dgm:cxn modelId="{873C2012-2772-4A27-B58F-A225F639E061}" type="presOf" srcId="{896FC414-6EA8-4B9C-9ECD-6FFF8F97BC27}" destId="{50FC8EFC-126B-4A20-9B66-C5FB105FB558}" srcOrd="1" destOrd="0" presId="urn:microsoft.com/office/officeart/2005/8/layout/process4"/>
    <dgm:cxn modelId="{B5400013-7CB1-486F-BDBA-4D3FE2915433}" srcId="{432C578D-ADE3-4B60-9CB5-4E9EB63BFACC}" destId="{BCA91BA3-B35F-4162-AC23-F0AE659115FA}" srcOrd="1" destOrd="0" parTransId="{801EDC22-EE83-43BD-A1CB-4E09F332003C}" sibTransId="{A31DAF2A-7AFC-4AB8-87B5-4D69E3A1C873}"/>
    <dgm:cxn modelId="{032ACE20-C2FD-468E-A9E2-85DE5F06F1B9}" srcId="{896FC414-6EA8-4B9C-9ECD-6FFF8F97BC27}" destId="{91E2F2D5-4778-4696-B586-C6827F718E2E}" srcOrd="0" destOrd="0" parTransId="{613302F2-140E-495D-9DA1-B078BE3EA6E4}" sibTransId="{C41AA70B-B904-4BE7-8E29-AA496615EC03}"/>
    <dgm:cxn modelId="{0A5C6B38-7ECD-4A3B-B596-4C6435C3F5B5}" type="presOf" srcId="{91E2F2D5-4778-4696-B586-C6827F718E2E}" destId="{DAEE7941-E25E-493F-8910-506AC8F4A60A}" srcOrd="0" destOrd="0" presId="urn:microsoft.com/office/officeart/2005/8/layout/process4"/>
    <dgm:cxn modelId="{45590D5B-105D-41CB-A22C-2BCC339D4C59}" srcId="{0E4469C7-09A0-40E3-8935-296FEA6129F5}" destId="{432C578D-ADE3-4B60-9CB5-4E9EB63BFACC}" srcOrd="1" destOrd="0" parTransId="{84842A91-60FC-44A4-88AA-7E56AA149864}" sibTransId="{43B56812-BD72-4746-9792-60591999C9BC}"/>
    <dgm:cxn modelId="{F99F9945-63BA-465A-AE97-C4F1D49BEF2B}" type="presOf" srcId="{896FC414-6EA8-4B9C-9ECD-6FFF8F97BC27}" destId="{475691ED-2E71-4E60-A0AC-4A50B0599B3C}" srcOrd="0" destOrd="0" presId="urn:microsoft.com/office/officeart/2005/8/layout/process4"/>
    <dgm:cxn modelId="{0D60624B-869A-420F-AAA7-37401A3EB29E}" type="presOf" srcId="{432C578D-ADE3-4B60-9CB5-4E9EB63BFACC}" destId="{5CCB559E-1BC4-4BB6-A98C-13FD5E55C168}" srcOrd="1" destOrd="0" presId="urn:microsoft.com/office/officeart/2005/8/layout/process4"/>
    <dgm:cxn modelId="{181F1D57-9233-47FE-9FDD-E117C4366FE3}" type="presOf" srcId="{0E4469C7-09A0-40E3-8935-296FEA6129F5}" destId="{CA95C070-8BF7-4C16-8F75-D7B93F83A09C}" srcOrd="0" destOrd="0" presId="urn:microsoft.com/office/officeart/2005/8/layout/process4"/>
    <dgm:cxn modelId="{FFE46757-E396-41A9-AEBF-8ECBC1AC5254}" type="presOf" srcId="{432C578D-ADE3-4B60-9CB5-4E9EB63BFACC}" destId="{3768A764-DE2B-4B68-BD86-845C3C214A1A}" srcOrd="0" destOrd="0" presId="urn:microsoft.com/office/officeart/2005/8/layout/process4"/>
    <dgm:cxn modelId="{0BB49E85-703F-4F47-BCFB-4C06D037C1B6}" srcId="{0E4469C7-09A0-40E3-8935-296FEA6129F5}" destId="{896FC414-6EA8-4B9C-9ECD-6FFF8F97BC27}" srcOrd="0" destOrd="0" parTransId="{8F00D2F4-6D75-4969-9FEF-42334363D59C}" sibTransId="{48D2C5CF-3AAF-4B15-92DB-0771CC15241F}"/>
    <dgm:cxn modelId="{3C4D68A9-E837-4ED0-8FFE-DE396E2485C4}" type="presOf" srcId="{9D840F35-59C1-4E90-8ADB-C12246394727}" destId="{F341C57F-1A2B-4757-A10F-9433EE85CB2A}" srcOrd="0" destOrd="0" presId="urn:microsoft.com/office/officeart/2005/8/layout/process4"/>
    <dgm:cxn modelId="{8A0CBDAF-AB12-4605-8EB2-158AED227960}" type="presOf" srcId="{BCA91BA3-B35F-4162-AC23-F0AE659115FA}" destId="{C2A3A39C-F3D3-47BF-A6E8-A69B7BAF742A}" srcOrd="0" destOrd="0" presId="urn:microsoft.com/office/officeart/2005/8/layout/process4"/>
    <dgm:cxn modelId="{792C93D5-BA28-47DB-B43B-643DDB174E32}" type="presOf" srcId="{D84EE977-B7AD-4112-ACFB-5B63BE13C0D3}" destId="{9EBD1B1A-1330-4C84-875E-5C6855F74839}" srcOrd="0" destOrd="0" presId="urn:microsoft.com/office/officeart/2005/8/layout/process4"/>
    <dgm:cxn modelId="{11F576E6-A90A-42FD-8A6B-DBBE7B2531C8}" srcId="{432C578D-ADE3-4B60-9CB5-4E9EB63BFACC}" destId="{D84EE977-B7AD-4112-ACFB-5B63BE13C0D3}" srcOrd="0" destOrd="0" parTransId="{5D59DC33-AE6E-4720-9C3B-BA4DDAC6E766}" sibTransId="{F604BB2C-F898-4C4C-8B2A-C06F7421AB6F}"/>
    <dgm:cxn modelId="{F16A4AFE-5C78-4380-ACEF-EC96522B98A9}" type="presParOf" srcId="{CA95C070-8BF7-4C16-8F75-D7B93F83A09C}" destId="{516DB85D-A33A-41B8-80C3-59CD9A3373FB}" srcOrd="0" destOrd="0" presId="urn:microsoft.com/office/officeart/2005/8/layout/process4"/>
    <dgm:cxn modelId="{0AC10134-39DE-45A8-90FD-4FEB2C09D2BF}" type="presParOf" srcId="{516DB85D-A33A-41B8-80C3-59CD9A3373FB}" destId="{3768A764-DE2B-4B68-BD86-845C3C214A1A}" srcOrd="0" destOrd="0" presId="urn:microsoft.com/office/officeart/2005/8/layout/process4"/>
    <dgm:cxn modelId="{AD02438F-CA92-4F4E-9E87-A09ACCD59CE7}" type="presParOf" srcId="{516DB85D-A33A-41B8-80C3-59CD9A3373FB}" destId="{5CCB559E-1BC4-4BB6-A98C-13FD5E55C168}" srcOrd="1" destOrd="0" presId="urn:microsoft.com/office/officeart/2005/8/layout/process4"/>
    <dgm:cxn modelId="{B9016B15-4939-4BEE-8779-ACF26A15020C}" type="presParOf" srcId="{516DB85D-A33A-41B8-80C3-59CD9A3373FB}" destId="{FCF6C663-1BCF-45D2-A865-4C615039E709}" srcOrd="2" destOrd="0" presId="urn:microsoft.com/office/officeart/2005/8/layout/process4"/>
    <dgm:cxn modelId="{E59814A4-6920-4F8E-82C2-4E88FAB4F8CD}" type="presParOf" srcId="{FCF6C663-1BCF-45D2-A865-4C615039E709}" destId="{9EBD1B1A-1330-4C84-875E-5C6855F74839}" srcOrd="0" destOrd="0" presId="urn:microsoft.com/office/officeart/2005/8/layout/process4"/>
    <dgm:cxn modelId="{77CA0F39-F827-49E8-93CF-E026D47C9AB8}" type="presParOf" srcId="{FCF6C663-1BCF-45D2-A865-4C615039E709}" destId="{C2A3A39C-F3D3-47BF-A6E8-A69B7BAF742A}" srcOrd="1" destOrd="0" presId="urn:microsoft.com/office/officeart/2005/8/layout/process4"/>
    <dgm:cxn modelId="{FFBBDF2B-1D8C-407D-97BE-AB00031AA471}" type="presParOf" srcId="{FCF6C663-1BCF-45D2-A865-4C615039E709}" destId="{F341C57F-1A2B-4757-A10F-9433EE85CB2A}" srcOrd="2" destOrd="0" presId="urn:microsoft.com/office/officeart/2005/8/layout/process4"/>
    <dgm:cxn modelId="{6F1AC798-0826-4EB5-A8FF-2D79A91929F3}" type="presParOf" srcId="{CA95C070-8BF7-4C16-8F75-D7B93F83A09C}" destId="{50F7314F-2157-454A-9AF1-6227B20749C5}" srcOrd="1" destOrd="0" presId="urn:microsoft.com/office/officeart/2005/8/layout/process4"/>
    <dgm:cxn modelId="{F06E9A9C-AE4F-4030-A740-0F1CB65F5C07}" type="presParOf" srcId="{CA95C070-8BF7-4C16-8F75-D7B93F83A09C}" destId="{5052D044-B459-4719-9EA8-D098B5DBD506}" srcOrd="2" destOrd="0" presId="urn:microsoft.com/office/officeart/2005/8/layout/process4"/>
    <dgm:cxn modelId="{CB88A706-EED8-4C12-85D6-2E038D4EE857}" type="presParOf" srcId="{5052D044-B459-4719-9EA8-D098B5DBD506}" destId="{475691ED-2E71-4E60-A0AC-4A50B0599B3C}" srcOrd="0" destOrd="0" presId="urn:microsoft.com/office/officeart/2005/8/layout/process4"/>
    <dgm:cxn modelId="{DCF8924A-2D74-4732-84ED-D098E49B6E5C}" type="presParOf" srcId="{5052D044-B459-4719-9EA8-D098B5DBD506}" destId="{50FC8EFC-126B-4A20-9B66-C5FB105FB558}" srcOrd="1" destOrd="0" presId="urn:microsoft.com/office/officeart/2005/8/layout/process4"/>
    <dgm:cxn modelId="{8377CAF4-A4AC-49A6-A2D1-6BCC529F4E4C}" type="presParOf" srcId="{5052D044-B459-4719-9EA8-D098B5DBD506}" destId="{BF08D6A7-EEAF-4745-A22B-6E6F1F8A613B}" srcOrd="2" destOrd="0" presId="urn:microsoft.com/office/officeart/2005/8/layout/process4"/>
    <dgm:cxn modelId="{CF12AAB7-3457-4FD3-BC7D-75BC2336C98E}" type="presParOf" srcId="{BF08D6A7-EEAF-4745-A22B-6E6F1F8A613B}" destId="{DAEE7941-E25E-493F-8910-506AC8F4A60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D42D7-81E6-4CD5-8DD3-C0CAF9434FD7}">
      <dsp:nvSpPr>
        <dsp:cNvPr id="0" name=""/>
        <dsp:cNvSpPr/>
      </dsp:nvSpPr>
      <dsp:spPr>
        <a:xfrm>
          <a:off x="212335" y="302868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CB7C0-9700-4921-95DF-75342B2D5CA4}">
      <dsp:nvSpPr>
        <dsp:cNvPr id="0" name=""/>
        <dsp:cNvSpPr/>
      </dsp:nvSpPr>
      <dsp:spPr>
        <a:xfrm>
          <a:off x="492877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1E3BA-3B14-4A48-8517-319C6F2517C4}">
      <dsp:nvSpPr>
        <dsp:cNvPr id="0" name=""/>
        <dsp:cNvSpPr/>
      </dsp:nvSpPr>
      <dsp:spPr>
        <a:xfrm>
          <a:off x="1834517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Verideki son üç seneyi aldım (2008, 2010, 2012).</a:t>
          </a:r>
          <a:endParaRPr lang="en-US" sz="2400" kern="1200"/>
        </a:p>
      </dsp:txBody>
      <dsp:txXfrm>
        <a:off x="1834517" y="302868"/>
        <a:ext cx="3148942" cy="1335915"/>
      </dsp:txXfrm>
    </dsp:sp>
    <dsp:sp modelId="{3F988D74-FA0E-448A-9494-811C5718BB17}">
      <dsp:nvSpPr>
        <dsp:cNvPr id="0" name=""/>
        <dsp:cNvSpPr/>
      </dsp:nvSpPr>
      <dsp:spPr>
        <a:xfrm>
          <a:off x="5532139" y="302868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39C96-A232-4ED6-A6D5-0A985CEBF559}">
      <dsp:nvSpPr>
        <dsp:cNvPr id="0" name=""/>
        <dsp:cNvSpPr/>
      </dsp:nvSpPr>
      <dsp:spPr>
        <a:xfrm>
          <a:off x="5812681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109A1-D849-4F92-BF50-5954E40A910B}">
      <dsp:nvSpPr>
        <dsp:cNvPr id="0" name=""/>
        <dsp:cNvSpPr/>
      </dsp:nvSpPr>
      <dsp:spPr>
        <a:xfrm>
          <a:off x="7154322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Katılımcılar Amerika’dan.</a:t>
          </a:r>
          <a:endParaRPr lang="en-US" sz="2400" kern="1200"/>
        </a:p>
      </dsp:txBody>
      <dsp:txXfrm>
        <a:off x="7154322" y="302868"/>
        <a:ext cx="3148942" cy="1335915"/>
      </dsp:txXfrm>
    </dsp:sp>
    <dsp:sp modelId="{F4ED4ED8-B548-45AC-AE17-02F0803DDEE4}">
      <dsp:nvSpPr>
        <dsp:cNvPr id="0" name=""/>
        <dsp:cNvSpPr/>
      </dsp:nvSpPr>
      <dsp:spPr>
        <a:xfrm>
          <a:off x="212335" y="231009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9AA14-7F6D-4ECE-975B-4A7EB7A675F9}">
      <dsp:nvSpPr>
        <dsp:cNvPr id="0" name=""/>
        <dsp:cNvSpPr/>
      </dsp:nvSpPr>
      <dsp:spPr>
        <a:xfrm>
          <a:off x="492877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A2363-3540-4A97-A65C-CFC60CBF4615}">
      <dsp:nvSpPr>
        <dsp:cNvPr id="0" name=""/>
        <dsp:cNvSpPr/>
      </dsp:nvSpPr>
      <dsp:spPr>
        <a:xfrm>
          <a:off x="1834517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Sorular Amerikan toplumunun tutumlarını ölçmeye yönelik</a:t>
          </a:r>
          <a:endParaRPr lang="en-US" sz="2400" kern="1200"/>
        </a:p>
      </dsp:txBody>
      <dsp:txXfrm>
        <a:off x="1834517" y="2310092"/>
        <a:ext cx="3148942" cy="1335915"/>
      </dsp:txXfrm>
    </dsp:sp>
    <dsp:sp modelId="{7E1E0DB8-AFB0-48C5-872D-19BD6F5CFFD6}">
      <dsp:nvSpPr>
        <dsp:cNvPr id="0" name=""/>
        <dsp:cNvSpPr/>
      </dsp:nvSpPr>
      <dsp:spPr>
        <a:xfrm>
          <a:off x="5532139" y="231009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27762-4627-49E6-A8BA-F0AD4E08EE8F}">
      <dsp:nvSpPr>
        <dsp:cNvPr id="0" name=""/>
        <dsp:cNvSpPr/>
      </dsp:nvSpPr>
      <dsp:spPr>
        <a:xfrm>
          <a:off x="5812681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63245-EB38-4F5D-A50D-BF6B552B90DB}">
      <dsp:nvSpPr>
        <dsp:cNvPr id="0" name=""/>
        <dsp:cNvSpPr/>
      </dsp:nvSpPr>
      <dsp:spPr>
        <a:xfrm>
          <a:off x="7154322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“Bilmiyorum” diyenler de “NA” olarak kodlanmış.</a:t>
          </a:r>
          <a:endParaRPr lang="en-US" sz="2400" kern="1200"/>
        </a:p>
      </dsp:txBody>
      <dsp:txXfrm>
        <a:off x="7154322" y="231009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1A1B5-3E26-4371-B9E1-EF2ADA4DFA22}">
      <dsp:nvSpPr>
        <dsp:cNvPr id="0" name=""/>
        <dsp:cNvSpPr/>
      </dsp:nvSpPr>
      <dsp:spPr>
        <a:xfrm>
          <a:off x="785674" y="1166350"/>
          <a:ext cx="846070" cy="846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727B6-343F-4919-8D42-7F83B2604907}">
      <dsp:nvSpPr>
        <dsp:cNvPr id="0" name=""/>
        <dsp:cNvSpPr/>
      </dsp:nvSpPr>
      <dsp:spPr>
        <a:xfrm>
          <a:off x="38" y="2122356"/>
          <a:ext cx="2417343" cy="36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 err="1"/>
            <a:t>Demografikler</a:t>
          </a:r>
          <a:endParaRPr lang="en-US" sz="2400" kern="1200" dirty="0"/>
        </a:p>
      </dsp:txBody>
      <dsp:txXfrm>
        <a:off x="38" y="2122356"/>
        <a:ext cx="2417343" cy="362601"/>
      </dsp:txXfrm>
    </dsp:sp>
    <dsp:sp modelId="{D3DD5583-9A47-4568-A62B-F5203926ACE6}">
      <dsp:nvSpPr>
        <dsp:cNvPr id="0" name=""/>
        <dsp:cNvSpPr/>
      </dsp:nvSpPr>
      <dsp:spPr>
        <a:xfrm>
          <a:off x="38" y="2536091"/>
          <a:ext cx="2417343" cy="118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Yaş</a:t>
          </a:r>
          <a:r>
            <a:rPr lang="en-US" sz="1700" b="0" i="0" kern="1200" dirty="0"/>
            <a:t>, </a:t>
          </a:r>
          <a:r>
            <a:rPr lang="en-US" sz="1700" b="0" i="0" kern="1200" dirty="0" err="1"/>
            <a:t>cinsiyet</a:t>
          </a:r>
          <a:r>
            <a:rPr lang="en-US" sz="1700" b="0" i="0" kern="1200" dirty="0"/>
            <a:t>, </a:t>
          </a:r>
          <a:r>
            <a:rPr lang="en-US" sz="1700" b="0" i="0" kern="1200" dirty="0" err="1"/>
            <a:t>ırk</a:t>
          </a:r>
          <a:r>
            <a:rPr lang="en-US" sz="1700" b="0" i="0" kern="1200" dirty="0"/>
            <a:t>, </a:t>
          </a:r>
          <a:r>
            <a:rPr lang="en-US" sz="1700" b="0" i="0" kern="1200" dirty="0" err="1"/>
            <a:t>eğitim</a:t>
          </a:r>
          <a:r>
            <a:rPr lang="en-US" sz="1700" b="0" i="0" kern="1200" dirty="0"/>
            <a:t> </a:t>
          </a:r>
          <a:r>
            <a:rPr lang="en-US" sz="1700" b="0" i="0" kern="1200" dirty="0" err="1"/>
            <a:t>derecesi</a:t>
          </a:r>
          <a:r>
            <a:rPr lang="en-US" sz="1700" b="0" i="0" kern="1200" dirty="0"/>
            <a:t>, </a:t>
          </a:r>
          <a:r>
            <a:rPr lang="en-US" sz="1700" b="0" i="0" kern="1200" dirty="0" err="1"/>
            <a:t>evlilik</a:t>
          </a:r>
          <a:r>
            <a:rPr lang="en-US" sz="1700" b="0" i="0" kern="1200" dirty="0"/>
            <a:t> </a:t>
          </a:r>
          <a:r>
            <a:rPr lang="en-US" sz="1700" b="0" i="0" kern="1200" dirty="0" err="1"/>
            <a:t>durumu</a:t>
          </a:r>
          <a:r>
            <a:rPr lang="en-US" sz="1700" b="0" i="0" kern="1200" dirty="0"/>
            <a:t>, </a:t>
          </a:r>
          <a:r>
            <a:rPr lang="en-US" sz="1700" b="0" i="0" kern="1200" dirty="0" err="1"/>
            <a:t>sosyoekonomik</a:t>
          </a:r>
          <a:r>
            <a:rPr lang="en-US" sz="1700" b="0" i="0" kern="1200" dirty="0"/>
            <a:t> </a:t>
          </a:r>
          <a:r>
            <a:rPr lang="en-US" sz="1700" b="0" i="0" kern="1200" dirty="0" err="1"/>
            <a:t>sınıf</a:t>
          </a:r>
          <a:r>
            <a:rPr lang="en-US" sz="1700" b="0" i="0" kern="1200" dirty="0"/>
            <a:t>, </a:t>
          </a:r>
          <a:r>
            <a:rPr lang="en-US" sz="1700" b="0" i="0" kern="1200" dirty="0" err="1"/>
            <a:t>çocuk</a:t>
          </a:r>
          <a:r>
            <a:rPr lang="en-US" sz="1700" b="0" i="0" kern="1200" dirty="0"/>
            <a:t> </a:t>
          </a:r>
          <a:r>
            <a:rPr lang="en-US" sz="1700" b="0" i="0" kern="1200" dirty="0" err="1"/>
            <a:t>sayısı</a:t>
          </a:r>
          <a:endParaRPr lang="en-US" sz="1700" kern="1200" dirty="0"/>
        </a:p>
      </dsp:txBody>
      <dsp:txXfrm>
        <a:off x="38" y="2536091"/>
        <a:ext cx="2417343" cy="1186908"/>
      </dsp:txXfrm>
    </dsp:sp>
    <dsp:sp modelId="{3F30D4AB-B148-4A20-9431-AD665E328790}">
      <dsp:nvSpPr>
        <dsp:cNvPr id="0" name=""/>
        <dsp:cNvSpPr/>
      </dsp:nvSpPr>
      <dsp:spPr>
        <a:xfrm>
          <a:off x="3626053" y="1166350"/>
          <a:ext cx="846070" cy="846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5519C-1288-4D32-B23D-37C2E98A7401}">
      <dsp:nvSpPr>
        <dsp:cNvPr id="0" name=""/>
        <dsp:cNvSpPr/>
      </dsp:nvSpPr>
      <dsp:spPr>
        <a:xfrm>
          <a:off x="2840417" y="2122356"/>
          <a:ext cx="2417343" cy="36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/>
            <a:t>Alan Bilgisi</a:t>
          </a:r>
          <a:endParaRPr lang="en-US" sz="2400" kern="1200"/>
        </a:p>
      </dsp:txBody>
      <dsp:txXfrm>
        <a:off x="2840417" y="2122356"/>
        <a:ext cx="2417343" cy="362601"/>
      </dsp:txXfrm>
    </dsp:sp>
    <dsp:sp modelId="{4BDB2264-BA29-4CA7-84AA-74879628E53E}">
      <dsp:nvSpPr>
        <dsp:cNvPr id="0" name=""/>
        <dsp:cNvSpPr/>
      </dsp:nvSpPr>
      <dsp:spPr>
        <a:xfrm>
          <a:off x="2840417" y="2536091"/>
          <a:ext cx="2417343" cy="118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Kurumlara</a:t>
          </a:r>
          <a:r>
            <a:rPr lang="en-US" sz="1700" b="0" i="0" kern="1200" dirty="0"/>
            <a:t> </a:t>
          </a:r>
          <a:r>
            <a:rPr lang="en-US" sz="1700" b="0" i="0" kern="1200" dirty="0" err="1"/>
            <a:t>güven</a:t>
          </a:r>
          <a:endParaRPr lang="en-US" sz="1700" b="0" i="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Soruna</a:t>
          </a:r>
          <a:r>
            <a:rPr lang="en-US" sz="1700" b="0" i="0" kern="1200" dirty="0"/>
            <a:t> </a:t>
          </a:r>
          <a:r>
            <a:rPr lang="en-US" sz="1700" b="0" i="0" kern="1200" dirty="0" err="1"/>
            <a:t>vakıflık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Evrenselcilik</a:t>
          </a:r>
          <a:br>
            <a:rPr lang="en-US" sz="1700" b="0" i="0" kern="1200" dirty="0"/>
          </a:br>
          <a:endParaRPr lang="en-US" sz="1700" kern="1200" dirty="0"/>
        </a:p>
      </dsp:txBody>
      <dsp:txXfrm>
        <a:off x="2840417" y="2536091"/>
        <a:ext cx="2417343" cy="1186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8D41B-832C-4296-986E-7673B1587D01}">
      <dsp:nvSpPr>
        <dsp:cNvPr id="0" name=""/>
        <dsp:cNvSpPr/>
      </dsp:nvSpPr>
      <dsp:spPr>
        <a:xfrm rot="5400000">
          <a:off x="6612835" y="-2474243"/>
          <a:ext cx="1636176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Evrenselci</a:t>
          </a:r>
          <a:r>
            <a:rPr lang="en-US" sz="2100" kern="1200" dirty="0"/>
            <a:t> </a:t>
          </a:r>
          <a:r>
            <a:rPr lang="en-US" sz="2100" kern="1200" dirty="0" err="1"/>
            <a:t>tutumlar</a:t>
          </a:r>
          <a:r>
            <a:rPr lang="en-US" sz="2100" kern="1200" dirty="0"/>
            <a:t> (Scott, 1960; </a:t>
          </a:r>
          <a:r>
            <a:rPr lang="en-US" sz="2100" kern="1200" dirty="0" err="1"/>
            <a:t>Jost</a:t>
          </a:r>
          <a:r>
            <a:rPr lang="en-US" sz="2100" kern="1200" dirty="0"/>
            <a:t>, 2003)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Eşitlikçi</a:t>
          </a:r>
          <a:r>
            <a:rPr lang="en-US" sz="2100" kern="1200" dirty="0"/>
            <a:t> </a:t>
          </a:r>
          <a:r>
            <a:rPr lang="en-US" sz="2100" kern="1200" dirty="0" err="1"/>
            <a:t>tavır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Soruna</a:t>
          </a:r>
          <a:r>
            <a:rPr lang="en-US" sz="2100" kern="1200" dirty="0"/>
            <a:t> </a:t>
          </a:r>
          <a:r>
            <a:rPr lang="en-US" sz="2100" kern="1200" dirty="0" err="1"/>
            <a:t>Vakıflık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“</a:t>
          </a:r>
          <a:r>
            <a:rPr lang="en-US" sz="2100" kern="1200" dirty="0" err="1"/>
            <a:t>Bireyselci</a:t>
          </a:r>
          <a:r>
            <a:rPr lang="en-US" sz="2100" kern="1200" dirty="0"/>
            <a:t> </a:t>
          </a:r>
          <a:r>
            <a:rPr lang="en-US" sz="2100" kern="1200" dirty="0" err="1"/>
            <a:t>Temeller</a:t>
          </a:r>
          <a:r>
            <a:rPr lang="en-US" sz="2100" kern="1200" dirty="0"/>
            <a:t>” (Graham, Haidt, &amp; </a:t>
          </a:r>
          <a:r>
            <a:rPr lang="en-US" sz="2100" kern="1200" dirty="0" err="1"/>
            <a:t>Nosek</a:t>
          </a:r>
          <a:r>
            <a:rPr lang="en-US" sz="2100" kern="1200" dirty="0"/>
            <a:t>, 2009)</a:t>
          </a:r>
        </a:p>
      </dsp:txBody>
      <dsp:txXfrm rot="-5400000">
        <a:off x="3934018" y="284446"/>
        <a:ext cx="6913938" cy="1476432"/>
      </dsp:txXfrm>
    </dsp:sp>
    <dsp:sp modelId="{9C034FA5-E464-4735-8147-2937E66C04E0}">
      <dsp:nvSpPr>
        <dsp:cNvPr id="0" name=""/>
        <dsp:cNvSpPr/>
      </dsp:nvSpPr>
      <dsp:spPr>
        <a:xfrm>
          <a:off x="0" y="51"/>
          <a:ext cx="3934018" cy="2045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000" kern="1200"/>
            <a:t>Liberal/Solcu</a:t>
          </a:r>
        </a:p>
      </dsp:txBody>
      <dsp:txXfrm>
        <a:off x="99839" y="99890"/>
        <a:ext cx="3734340" cy="1845542"/>
      </dsp:txXfrm>
    </dsp:sp>
    <dsp:sp modelId="{E752CB7D-966A-43F3-9176-9150275B7945}">
      <dsp:nvSpPr>
        <dsp:cNvPr id="0" name=""/>
        <dsp:cNvSpPr/>
      </dsp:nvSpPr>
      <dsp:spPr>
        <a:xfrm rot="5400000">
          <a:off x="6612835" y="-326761"/>
          <a:ext cx="1636176" cy="699381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Değişime direnç gösterme (Jost, 2003)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Eşitliğe</a:t>
          </a:r>
          <a:r>
            <a:rPr lang="en-US" sz="2100" kern="1200" dirty="0"/>
            <a:t> </a:t>
          </a:r>
          <a:r>
            <a:rPr lang="en-US" sz="2100" kern="1200" dirty="0" err="1"/>
            <a:t>karşılık</a:t>
          </a:r>
          <a:r>
            <a:rPr lang="en-US" sz="2100" kern="1200" dirty="0"/>
            <a:t> (</a:t>
          </a:r>
          <a:r>
            <a:rPr lang="en-US" sz="2100" kern="1200" dirty="0" err="1"/>
            <a:t>Jost</a:t>
          </a:r>
          <a:r>
            <a:rPr lang="en-US" sz="2100" kern="1200" dirty="0"/>
            <a:t>, 2003)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Uluslararası</a:t>
          </a:r>
          <a:r>
            <a:rPr lang="en-US" sz="2100" kern="1200" dirty="0"/>
            <a:t> </a:t>
          </a:r>
          <a:r>
            <a:rPr lang="en-US" sz="2100" kern="1200" dirty="0" err="1"/>
            <a:t>rekabet</a:t>
          </a:r>
          <a:r>
            <a:rPr lang="en-US" sz="2100" kern="1200" dirty="0"/>
            <a:t> </a:t>
          </a:r>
          <a:r>
            <a:rPr lang="en-US" sz="2100" kern="1200" dirty="0" err="1"/>
            <a:t>ve</a:t>
          </a:r>
          <a:r>
            <a:rPr lang="en-US" sz="2100" kern="1200" dirty="0"/>
            <a:t> </a:t>
          </a:r>
          <a:r>
            <a:rPr lang="en-US" sz="2100" kern="1200" dirty="0" err="1"/>
            <a:t>ulusalcılık</a:t>
          </a:r>
          <a:r>
            <a:rPr lang="en-US" sz="2100" kern="1200" dirty="0"/>
            <a:t> (Scott, 1960)</a:t>
          </a:r>
        </a:p>
      </dsp:txBody>
      <dsp:txXfrm rot="-5400000">
        <a:off x="3934018" y="2431928"/>
        <a:ext cx="6913938" cy="1476432"/>
      </dsp:txXfrm>
    </dsp:sp>
    <dsp:sp modelId="{F70EFCCC-093F-4F11-8F5D-B1B856FAB055}">
      <dsp:nvSpPr>
        <dsp:cNvPr id="0" name=""/>
        <dsp:cNvSpPr/>
      </dsp:nvSpPr>
      <dsp:spPr>
        <a:xfrm>
          <a:off x="0" y="2147533"/>
          <a:ext cx="3934018" cy="20452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000" kern="1200"/>
            <a:t>Tutucu/Sağcı</a:t>
          </a:r>
        </a:p>
      </dsp:txBody>
      <dsp:txXfrm>
        <a:off x="99839" y="2247372"/>
        <a:ext cx="3734340" cy="1845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361A6-ED3E-44E2-B633-B93B0580785D}">
      <dsp:nvSpPr>
        <dsp:cNvPr id="0" name=""/>
        <dsp:cNvSpPr/>
      </dsp:nvSpPr>
      <dsp:spPr>
        <a:xfrm>
          <a:off x="0" y="184905"/>
          <a:ext cx="5295015" cy="980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243AB-61B3-4C59-9057-67E8332140A4}">
      <dsp:nvSpPr>
        <dsp:cNvPr id="0" name=""/>
        <dsp:cNvSpPr/>
      </dsp:nvSpPr>
      <dsp:spPr>
        <a:xfrm>
          <a:off x="291873" y="405557"/>
          <a:ext cx="539377" cy="5393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FF2D5-6C0C-48E4-A039-C5C2B402519F}">
      <dsp:nvSpPr>
        <dsp:cNvPr id="0" name=""/>
        <dsp:cNvSpPr/>
      </dsp:nvSpPr>
      <dsp:spPr>
        <a:xfrm>
          <a:off x="1124785" y="184905"/>
          <a:ext cx="4162321" cy="98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89" tIns="103789" rIns="103789" bIns="1037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“</a:t>
          </a:r>
          <a:r>
            <a:rPr lang="en-US" sz="1600" b="0" i="0" kern="1200" dirty="0" err="1"/>
            <a:t>Bilmiyorum</a:t>
          </a:r>
          <a:r>
            <a:rPr lang="en-US" sz="1600" b="0" i="0" kern="1200" dirty="0"/>
            <a:t>/</a:t>
          </a:r>
          <a:r>
            <a:rPr lang="en-US" sz="1600" b="0" i="0" kern="1200" dirty="0" err="1"/>
            <a:t>fikrim</a:t>
          </a:r>
          <a:r>
            <a:rPr lang="en-US" sz="1600" b="0" i="0" kern="1200" dirty="0"/>
            <a:t> yok” </a:t>
          </a:r>
          <a:r>
            <a:rPr lang="en-US" sz="1600" b="0" i="0" kern="1200" dirty="0" err="1"/>
            <a:t>benzeri</a:t>
          </a:r>
          <a:r>
            <a:rPr lang="en-US" sz="1600" b="0" i="0" kern="1200" dirty="0"/>
            <a:t> </a:t>
          </a:r>
          <a:r>
            <a:rPr lang="en-US" sz="1600" b="0" i="0" kern="1200" dirty="0" err="1"/>
            <a:t>cevaplar</a:t>
          </a:r>
          <a:r>
            <a:rPr lang="en-US" sz="1600" b="0" i="0" kern="1200" dirty="0"/>
            <a:t> da “NA” </a:t>
          </a:r>
          <a:r>
            <a:rPr lang="en-US" sz="1600" b="0" i="0" kern="1200" dirty="0" err="1"/>
            <a:t>olarak</a:t>
          </a:r>
          <a:r>
            <a:rPr lang="en-US" sz="1600" b="0" i="0" kern="1200" dirty="0"/>
            <a:t> </a:t>
          </a:r>
          <a:r>
            <a:rPr lang="en-US" sz="1600" b="0" i="0" kern="1200" dirty="0" err="1"/>
            <a:t>kodlanmış</a:t>
          </a:r>
          <a:r>
            <a:rPr lang="en-US" sz="1600" b="0" i="0" kern="1200" dirty="0"/>
            <a:t>.</a:t>
          </a:r>
          <a:endParaRPr lang="en-US" sz="1600" kern="1200" dirty="0"/>
        </a:p>
      </dsp:txBody>
      <dsp:txXfrm>
        <a:off x="1124785" y="184905"/>
        <a:ext cx="4162321" cy="980687"/>
      </dsp:txXfrm>
    </dsp:sp>
    <dsp:sp modelId="{5A96EC34-212A-462F-B631-C68AA1D909D0}">
      <dsp:nvSpPr>
        <dsp:cNvPr id="0" name=""/>
        <dsp:cNvSpPr/>
      </dsp:nvSpPr>
      <dsp:spPr>
        <a:xfrm>
          <a:off x="0" y="1410764"/>
          <a:ext cx="5295015" cy="980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45A2A-C10A-4554-831F-7D13AAE8DB89}">
      <dsp:nvSpPr>
        <dsp:cNvPr id="0" name=""/>
        <dsp:cNvSpPr/>
      </dsp:nvSpPr>
      <dsp:spPr>
        <a:xfrm>
          <a:off x="291873" y="1631416"/>
          <a:ext cx="539377" cy="5393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80747-873F-4340-A120-F89EAFED0A83}">
      <dsp:nvSpPr>
        <dsp:cNvPr id="0" name=""/>
        <dsp:cNvSpPr/>
      </dsp:nvSpPr>
      <dsp:spPr>
        <a:xfrm>
          <a:off x="1125759" y="1410764"/>
          <a:ext cx="2382756" cy="98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89" tIns="103789" rIns="103789" bIns="1037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Tartışmaya</a:t>
          </a:r>
          <a:r>
            <a:rPr lang="en-US" sz="1600" b="0" i="0" kern="1200" dirty="0"/>
            <a:t> </a:t>
          </a:r>
          <a:r>
            <a:rPr lang="en-US" sz="1600" b="0" i="0" kern="1200" dirty="0" err="1"/>
            <a:t>sebebiyet</a:t>
          </a:r>
          <a:r>
            <a:rPr lang="en-US" sz="1600" b="0" i="0" kern="1200" dirty="0"/>
            <a:t> </a:t>
          </a:r>
          <a:r>
            <a:rPr lang="en-US" sz="1600" b="0" i="0" kern="1200" dirty="0" err="1"/>
            <a:t>verebilecek</a:t>
          </a:r>
          <a:r>
            <a:rPr lang="en-US" sz="1600" b="0" i="0" kern="1200" dirty="0"/>
            <a:t> </a:t>
          </a:r>
          <a:r>
            <a:rPr lang="en-US" sz="1600" b="0" i="0" kern="1200" dirty="0" err="1"/>
            <a:t>konularda</a:t>
          </a:r>
          <a:r>
            <a:rPr lang="en-US" sz="1600" b="0" i="0" kern="1200" dirty="0"/>
            <a:t> </a:t>
          </a:r>
          <a:r>
            <a:rPr lang="en-US" sz="1600" b="0" i="0" kern="1200" dirty="0" err="1"/>
            <a:t>fikir</a:t>
          </a:r>
          <a:r>
            <a:rPr lang="en-US" sz="1600" b="0" i="0" kern="1200" dirty="0"/>
            <a:t> </a:t>
          </a:r>
          <a:r>
            <a:rPr lang="en-US" sz="1600" b="0" i="0" kern="1200" dirty="0" err="1"/>
            <a:t>olmaması</a:t>
          </a:r>
          <a:r>
            <a:rPr lang="en-US" sz="1600" b="0" i="0" kern="1200" dirty="0"/>
            <a:t> -&gt; </a:t>
          </a:r>
          <a:r>
            <a:rPr lang="en-US" sz="1600" b="0" i="0" kern="1200" dirty="0" err="1"/>
            <a:t>ılıman</a:t>
          </a:r>
          <a:endParaRPr lang="en-US" sz="1600" kern="1200" dirty="0"/>
        </a:p>
      </dsp:txBody>
      <dsp:txXfrm>
        <a:off x="1125759" y="1410764"/>
        <a:ext cx="2382756" cy="980687"/>
      </dsp:txXfrm>
    </dsp:sp>
    <dsp:sp modelId="{B4CED00D-912D-4D63-BD73-A0559FC68C52}">
      <dsp:nvSpPr>
        <dsp:cNvPr id="0" name=""/>
        <dsp:cNvSpPr/>
      </dsp:nvSpPr>
      <dsp:spPr>
        <a:xfrm>
          <a:off x="3505733" y="1410764"/>
          <a:ext cx="1779564" cy="98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89" tIns="103789" rIns="103789" bIns="10378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Eğer</a:t>
          </a:r>
          <a:r>
            <a:rPr lang="en-US" sz="1200" b="0" i="0" kern="1200" dirty="0"/>
            <a:t> </a:t>
          </a:r>
          <a:r>
            <a:rPr lang="en-US" sz="1200" b="0" i="0" kern="1200" dirty="0" err="1"/>
            <a:t>öyleyse</a:t>
          </a:r>
          <a:r>
            <a:rPr lang="en-US" sz="1200" b="0" i="0" kern="1200" dirty="0"/>
            <a:t> </a:t>
          </a:r>
          <a:r>
            <a:rPr lang="en-US" sz="1200" b="0" i="0" kern="1200" dirty="0" err="1"/>
            <a:t>politik</a:t>
          </a:r>
          <a:r>
            <a:rPr lang="en-US" sz="1200" b="0" i="0" kern="1200" dirty="0"/>
            <a:t> </a:t>
          </a:r>
          <a:r>
            <a:rPr lang="en-US" sz="1200" b="0" i="0" kern="1200" dirty="0" err="1"/>
            <a:t>yönelim</a:t>
          </a:r>
          <a:r>
            <a:rPr lang="en-US" sz="1200" b="0" i="0" kern="1200" dirty="0"/>
            <a:t> </a:t>
          </a:r>
          <a:r>
            <a:rPr lang="en-US" sz="1200" b="0" i="0" kern="1200" dirty="0" err="1"/>
            <a:t>ölçeğinin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ortasına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yakın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olmasını</a:t>
          </a:r>
          <a:r>
            <a:rPr lang="en-US" sz="1200" b="0" i="0" kern="1200" dirty="0"/>
            <a:t> </a:t>
          </a:r>
          <a:r>
            <a:rPr lang="en-US" sz="1200" b="0" i="0" kern="1200" dirty="0" err="1"/>
            <a:t>bekleriz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3505733" y="1410764"/>
        <a:ext cx="1779564" cy="980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559E-1BC4-4BB6-A98C-13FD5E55C168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RF Model </a:t>
          </a:r>
          <a:r>
            <a:rPr lang="en-US" sz="2300" b="0" i="0" kern="1200" dirty="0" err="1"/>
            <a:t>Başarısı</a:t>
          </a:r>
          <a:r>
            <a:rPr lang="en-US" sz="2300" b="0" i="0" kern="1200" dirty="0"/>
            <a:t>:</a:t>
          </a:r>
          <a:endParaRPr lang="en-US" sz="2300" kern="1200" dirty="0"/>
        </a:p>
      </dsp:txBody>
      <dsp:txXfrm>
        <a:off x="0" y="2626263"/>
        <a:ext cx="10515600" cy="930480"/>
      </dsp:txXfrm>
    </dsp:sp>
    <dsp:sp modelId="{9EBD1B1A-1330-4C84-875E-5C6855F74839}">
      <dsp:nvSpPr>
        <dsp:cNvPr id="0" name=""/>
        <dsp:cNvSpPr/>
      </dsp:nvSpPr>
      <dsp:spPr>
        <a:xfrm>
          <a:off x="5134" y="3522281"/>
          <a:ext cx="3501776" cy="7926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 err="1"/>
            <a:t>Doğruluk</a:t>
          </a:r>
          <a:r>
            <a:rPr lang="en-US" sz="3500" b="0" i="0" kern="1200" dirty="0"/>
            <a:t>: 0.68</a:t>
          </a:r>
          <a:endParaRPr lang="en-US" sz="3500" kern="1200" dirty="0"/>
        </a:p>
      </dsp:txBody>
      <dsp:txXfrm>
        <a:off x="5134" y="3522281"/>
        <a:ext cx="3501776" cy="792631"/>
      </dsp:txXfrm>
    </dsp:sp>
    <dsp:sp modelId="{C2A3A39C-F3D3-47BF-A6E8-A69B7BAF742A}">
      <dsp:nvSpPr>
        <dsp:cNvPr id="0" name=""/>
        <dsp:cNvSpPr/>
      </dsp:nvSpPr>
      <dsp:spPr>
        <a:xfrm>
          <a:off x="3506911" y="3522281"/>
          <a:ext cx="3501776" cy="792631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 err="1"/>
            <a:t>Duyarlılık</a:t>
          </a:r>
          <a:r>
            <a:rPr lang="en-US" sz="3500" b="0" i="0" kern="1200" dirty="0"/>
            <a:t>: 0.72</a:t>
          </a:r>
          <a:endParaRPr lang="en-US" sz="3500" kern="1200" dirty="0"/>
        </a:p>
      </dsp:txBody>
      <dsp:txXfrm>
        <a:off x="3506911" y="3522281"/>
        <a:ext cx="3501776" cy="792631"/>
      </dsp:txXfrm>
    </dsp:sp>
    <dsp:sp modelId="{F341C57F-1A2B-4757-A10F-9433EE85CB2A}">
      <dsp:nvSpPr>
        <dsp:cNvPr id="0" name=""/>
        <dsp:cNvSpPr/>
      </dsp:nvSpPr>
      <dsp:spPr>
        <a:xfrm>
          <a:off x="7008688" y="3522281"/>
          <a:ext cx="3501776" cy="792631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 err="1"/>
            <a:t>Kesinlik</a:t>
          </a:r>
          <a:r>
            <a:rPr lang="en-US" sz="3500" b="0" i="0" kern="1200" dirty="0"/>
            <a:t>: 0.67</a:t>
          </a:r>
          <a:endParaRPr lang="en-US" sz="3500" kern="1200" dirty="0"/>
        </a:p>
      </dsp:txBody>
      <dsp:txXfrm>
        <a:off x="7008688" y="3522281"/>
        <a:ext cx="3501776" cy="792631"/>
      </dsp:txXfrm>
    </dsp:sp>
    <dsp:sp modelId="{50FC8EFC-126B-4A20-9B66-C5FB105FB558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Alandaki bakış açısına ve probleme uygun olarak POLVIEWS ayrıklaştırıldı.</a:t>
          </a:r>
          <a:endParaRPr lang="en-US" sz="2300" kern="1200"/>
        </a:p>
      </dsp:txBody>
      <dsp:txXfrm rot="-10800000">
        <a:off x="0" y="1962"/>
        <a:ext cx="10515600" cy="930201"/>
      </dsp:txXfrm>
    </dsp:sp>
    <dsp:sp modelId="{DAEE7941-E25E-493F-8910-506AC8F4A60A}">
      <dsp:nvSpPr>
        <dsp:cNvPr id="0" name=""/>
        <dsp:cNvSpPr/>
      </dsp:nvSpPr>
      <dsp:spPr>
        <a:xfrm>
          <a:off x="0" y="932163"/>
          <a:ext cx="10515600" cy="79239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IS_RIGHT</a:t>
          </a:r>
          <a:endParaRPr lang="en-US" sz="3500" kern="1200"/>
        </a:p>
      </dsp:txBody>
      <dsp:txXfrm>
        <a:off x="0" y="932163"/>
        <a:ext cx="10515600" cy="792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4481f19dd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a4481f19dd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 SCORE: HELPSICK, HELPPOOR, HELPBLKS, NATENVIR, ABANY</a:t>
            </a:r>
          </a:p>
          <a:p>
            <a:r>
              <a:rPr lang="en-US" dirty="0"/>
              <a:t>CONF SCORE: CONFED, CONARMY, CONJUDGE</a:t>
            </a:r>
          </a:p>
        </p:txBody>
      </p:sp>
    </p:spTree>
    <p:extLst>
      <p:ext uri="{BB962C8B-B14F-4D97-AF65-F5344CB8AC3E}">
        <p14:creationId xmlns:p14="http://schemas.microsoft.com/office/powerpoint/2010/main" val="66122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Soruna</a:t>
            </a:r>
            <a:r>
              <a:rPr lang="en-US" dirty="0"/>
              <a:t> </a:t>
            </a:r>
            <a:r>
              <a:rPr lang="en-US" dirty="0" err="1"/>
              <a:t>vakıflık</a:t>
            </a:r>
            <a:r>
              <a:rPr lang="en-US" dirty="0"/>
              <a:t>: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türüne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solcular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yetkin</a:t>
            </a:r>
            <a:r>
              <a:rPr lang="en-US" dirty="0"/>
              <a:t>/</a:t>
            </a:r>
            <a:r>
              <a:rPr lang="en-US" dirty="0" err="1"/>
              <a:t>sağcılar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yetkin</a:t>
            </a:r>
            <a:r>
              <a:rPr lang="en-US" dirty="0"/>
              <a:t>.</a:t>
            </a:r>
          </a:p>
          <a:p>
            <a:r>
              <a:rPr lang="en-US" dirty="0" err="1"/>
              <a:t>Liberaller</a:t>
            </a:r>
            <a:r>
              <a:rPr lang="en-US" dirty="0"/>
              <a:t> individualizing </a:t>
            </a:r>
            <a:r>
              <a:rPr lang="en-US" dirty="0" err="1"/>
              <a:t>foundations’a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veriyor</a:t>
            </a:r>
            <a:r>
              <a:rPr lang="en-US" dirty="0"/>
              <a:t> (</a:t>
            </a:r>
            <a:r>
              <a:rPr lang="en-US" dirty="0" err="1"/>
              <a:t>bireysel</a:t>
            </a:r>
            <a:r>
              <a:rPr lang="en-US" dirty="0"/>
              <a:t> </a:t>
            </a:r>
            <a:r>
              <a:rPr lang="en-US" dirty="0" err="1"/>
              <a:t>haklar</a:t>
            </a:r>
            <a:r>
              <a:rPr lang="en-US" dirty="0"/>
              <a:t> </a:t>
            </a:r>
            <a:r>
              <a:rPr lang="en-US" dirty="0" err="1"/>
              <a:t>v.b.</a:t>
            </a:r>
            <a:r>
              <a:rPr lang="en-US" dirty="0"/>
              <a:t>)</a:t>
            </a:r>
          </a:p>
          <a:p>
            <a:r>
              <a:rPr lang="en-US" dirty="0"/>
              <a:t>Binding foundations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bağlılığını</a:t>
            </a:r>
            <a:r>
              <a:rPr lang="en-US" dirty="0"/>
              <a:t> </a:t>
            </a:r>
            <a:r>
              <a:rPr lang="en-US" dirty="0" err="1"/>
              <a:t>kuvvetlendiriyor</a:t>
            </a:r>
            <a:r>
              <a:rPr lang="en-US" dirty="0"/>
              <a:t>, </a:t>
            </a:r>
            <a:r>
              <a:rPr lang="en-US" dirty="0" err="1"/>
              <a:t>beleşçileri</a:t>
            </a:r>
            <a:r>
              <a:rPr lang="en-US" dirty="0"/>
              <a:t> </a:t>
            </a:r>
            <a:r>
              <a:rPr lang="en-US" dirty="0" err="1"/>
              <a:t>cezalandırıyor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60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 SCORE: HELPSICK, HELPPOOR, HELPBLKS, NATENVIR, ABANY</a:t>
            </a:r>
          </a:p>
          <a:p>
            <a:r>
              <a:rPr lang="en-US" dirty="0"/>
              <a:t>CONF SCORE: CONFED, CONARMY, CONJUDGE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2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 SCORE: HELPSICK, HELPPOOR, HELPBLKS, NATENVIR, ABANY</a:t>
            </a:r>
          </a:p>
          <a:p>
            <a:r>
              <a:rPr lang="en-US" dirty="0"/>
              <a:t>CONF SCORE: CONFED, CONARMY, CONJUDGE</a:t>
            </a:r>
          </a:p>
        </p:txBody>
      </p:sp>
    </p:spTree>
    <p:extLst>
      <p:ext uri="{BB962C8B-B14F-4D97-AF65-F5344CB8AC3E}">
        <p14:creationId xmlns:p14="http://schemas.microsoft.com/office/powerpoint/2010/main" val="356387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 # True positives / # TP + FN</a:t>
            </a:r>
          </a:p>
          <a:p>
            <a:r>
              <a:rPr lang="en-US" dirty="0"/>
              <a:t>Precision: # True positives / # TP + FP</a:t>
            </a:r>
          </a:p>
        </p:txBody>
      </p:sp>
    </p:spTree>
    <p:extLst>
      <p:ext uri="{BB962C8B-B14F-4D97-AF65-F5344CB8AC3E}">
        <p14:creationId xmlns:p14="http://schemas.microsoft.com/office/powerpoint/2010/main" val="346813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481f19dd_2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a4481f19dd_2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ga4481f19dd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a4481f19dd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a4481f19dd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481f19dd_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a4481f19dd_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ga4481f19dd_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a4481f19dd_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a4481f19dd_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481f19dd_2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a4481f19dd_2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a4481f19dd_2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a4481f19dd_2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a4481f19dd_2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481f19dd_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a4481f19dd_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a4481f19dd_2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a4481f19dd_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a4481f19dd_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a4481f19dd_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481f19dd_2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a4481f19dd_2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a4481f19dd_2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a4481f19dd_2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a4481f19dd_2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ga4481f19dd_2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4481f19dd_2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a4481f19dd_2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4481f19dd_2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a4481f19dd_2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a4481f19dd_2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4481f19dd_2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481f19dd_2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4481f19dd_2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a4481f19dd_2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481f19dd_2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a4481f19dd_2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a4481f19dd_2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a4481f19dd_2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a4481f19dd_2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a4481f19dd_2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481f19dd_2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a4481f19dd_2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a4481f19dd_2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a4481f19dd_2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a4481f19dd_2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a4481f19dd_2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481f19dd_2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a4481f19dd_2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a4481f19dd_2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a4481f19dd_2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4481f19dd_2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481f19dd_2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a4481f19dd_2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a4481f19dd_2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4481f19dd_2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4481f19dd_2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481f19dd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ga4481f19dd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a4481f19dd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a4481f19dd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a4481f19dd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6.jp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7.pn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Calibri"/>
              <a:buNone/>
            </a:pPr>
            <a:r>
              <a:rPr lang="en-US" sz="4900" dirty="0">
                <a:solidFill>
                  <a:srgbClr val="FFFFFF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POLİTİK</a:t>
            </a:r>
            <a:br>
              <a:rPr lang="en-US" sz="4900" dirty="0">
                <a:solidFill>
                  <a:srgbClr val="FFFFFF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</a:br>
            <a:r>
              <a:rPr lang="en-US" sz="4900" dirty="0">
                <a:solidFill>
                  <a:srgbClr val="FFFFFF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YÖNELİM</a:t>
            </a:r>
            <a:br>
              <a:rPr lang="en-US" sz="4900" dirty="0">
                <a:solidFill>
                  <a:srgbClr val="FFFFFF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</a:br>
            <a:r>
              <a:rPr lang="en-US" sz="4900" dirty="0">
                <a:solidFill>
                  <a:srgbClr val="FFFFFF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TAHMİNİ</a:t>
            </a:r>
            <a:endParaRPr sz="4900" dirty="0">
              <a:solidFill>
                <a:srgbClr val="FFFFFF"/>
              </a:solidFill>
            </a:endParaRPr>
          </a:p>
        </p:txBody>
      </p:sp>
      <p:sp>
        <p:nvSpPr>
          <p:cNvPr id="162" name="Google Shape;162;p1"/>
          <p:cNvSpPr txBox="1"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 err="1">
                <a:solidFill>
                  <a:srgbClr val="FFFFFF"/>
                </a:solidFill>
              </a:rPr>
              <a:t>Mentörler</a:t>
            </a:r>
            <a:r>
              <a:rPr lang="en-US" dirty="0">
                <a:solidFill>
                  <a:srgbClr val="FFFFFF"/>
                </a:solidFill>
              </a:rPr>
              <a:t>: N. </a:t>
            </a:r>
            <a:r>
              <a:rPr lang="en-US" dirty="0" err="1">
                <a:solidFill>
                  <a:srgbClr val="FFFFFF"/>
                </a:solidFill>
              </a:rPr>
              <a:t>Günce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Daşçı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Kaan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Çullu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Burcu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Koculu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Şule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Akçay</a:t>
            </a:r>
            <a:r>
              <a:rPr lang="en-US" dirty="0">
                <a:solidFill>
                  <a:srgbClr val="FFFFFF"/>
                </a:solidFill>
              </a:rPr>
              <a:t>, Nur </a:t>
            </a:r>
            <a:r>
              <a:rPr lang="en-US" dirty="0" err="1">
                <a:solidFill>
                  <a:srgbClr val="FFFFFF"/>
                </a:solidFill>
              </a:rPr>
              <a:t>Yeşilöz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 err="1">
                <a:solidFill>
                  <a:srgbClr val="FFFFFF"/>
                </a:solidFill>
              </a:rPr>
              <a:t>Proje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Yiğit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Aşık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63" name="Google Shape;163;p1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1"/>
          <p:cNvSpPr/>
          <p:nvPr/>
        </p:nvSpPr>
        <p:spPr>
          <a:xfrm>
            <a:off x="5292348" y="1"/>
            <a:ext cx="2279742" cy="1267785"/>
          </a:xfrm>
          <a:custGeom>
            <a:avLst/>
            <a:gdLst/>
            <a:ahLst/>
            <a:cxnLst/>
            <a:rect l="l" t="t" r="r" b="b"/>
            <a:pathLst>
              <a:path w="2279742" h="1267785" extrusionOk="0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/>
          <p:nvPr/>
        </p:nvSpPr>
        <p:spPr>
          <a:xfrm flipH="1">
            <a:off x="0" y="2949740"/>
            <a:ext cx="1186451" cy="1771650"/>
          </a:xfrm>
          <a:custGeom>
            <a:avLst/>
            <a:gdLst/>
            <a:ahLst/>
            <a:cxnLst/>
            <a:rect l="l" t="t" r="r" b="b"/>
            <a:pathLst>
              <a:path w="1186451" h="1771650" extrusionOk="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95DCB-A800-6965-5781-FADD43DC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Bağımlı Değişken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D1DD324-FDB3-42FD-F964-E12B53BF0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3038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6345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EB511-8CD6-2168-1595-973C7224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dirty="0" err="1"/>
              <a:t>Değişken</a:t>
            </a:r>
            <a:r>
              <a:rPr lang="en-US" sz="4600" dirty="0"/>
              <a:t> </a:t>
            </a:r>
            <a:r>
              <a:rPr lang="en-US" sz="4600" dirty="0" err="1"/>
              <a:t>Önemi</a:t>
            </a:r>
            <a:endParaRPr lang="en-US" sz="46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5D7CA-3DFE-5D47-30B0-A6212163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Ölçek yaratma düşüncesiyle eklediğim LIB_SCORE ve CONF_SCORE önemli değişkenler arasında yer almış gözüküyor.</a:t>
            </a:r>
          </a:p>
        </p:txBody>
      </p:sp>
      <p:pic>
        <p:nvPicPr>
          <p:cNvPr id="7" name="Picture 6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CD2D22CA-6853-5A2F-F138-7186A36F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640080"/>
            <a:ext cx="68701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CFBF8-014C-325B-7BAB-780AAE87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EKSTRA: Dengesizlik ile Başa Çıkma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F65A8-9BF5-6E6B-401D-76C70D9B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Eğitim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sınama</a:t>
            </a:r>
            <a:r>
              <a:rPr lang="en-US" sz="2200" dirty="0"/>
              <a:t> </a:t>
            </a:r>
            <a:r>
              <a:rPr lang="en-US" sz="2200" dirty="0" err="1"/>
              <a:t>diye</a:t>
            </a:r>
            <a:r>
              <a:rPr lang="en-US" sz="2200" dirty="0"/>
              <a:t> </a:t>
            </a:r>
            <a:r>
              <a:rPr lang="en-US" sz="2200" dirty="0" err="1"/>
              <a:t>ayırma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stratify</a:t>
            </a:r>
          </a:p>
          <a:p>
            <a:r>
              <a:rPr lang="en-US" sz="2200" dirty="0"/>
              <a:t>Bootstrapping?, SMOTE</a:t>
            </a:r>
          </a:p>
          <a:p>
            <a:r>
              <a:rPr lang="en-US" sz="2200" dirty="0"/>
              <a:t>Chi-square GOF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D9A169-47C9-752F-2611-E82B81D1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1641815"/>
            <a:ext cx="7016365" cy="36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1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6DA1D-029B-8F01-3C5E-48BDFB3E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Tartışma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CECD9DC-B1AB-7BBF-68CA-87138EFB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Veri </a:t>
            </a:r>
            <a:r>
              <a:rPr lang="en-US" dirty="0" err="1"/>
              <a:t>Amerika’dan</a:t>
            </a:r>
            <a:r>
              <a:rPr lang="en-US" dirty="0"/>
              <a:t> -&gt; </a:t>
            </a:r>
            <a:r>
              <a:rPr lang="en-US" dirty="0" err="1"/>
              <a:t>Ekonomik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kültürel</a:t>
            </a:r>
            <a:r>
              <a:rPr lang="en-US" dirty="0"/>
              <a:t> </a:t>
            </a:r>
            <a:r>
              <a:rPr lang="en-US" dirty="0" err="1"/>
              <a:t>tutuculuk</a:t>
            </a:r>
            <a:r>
              <a:rPr lang="en-US" dirty="0"/>
              <a:t> </a:t>
            </a:r>
            <a:r>
              <a:rPr lang="en-US" dirty="0" err="1"/>
              <a:t>ayrımı</a:t>
            </a:r>
            <a:endParaRPr lang="en-US" dirty="0"/>
          </a:p>
          <a:p>
            <a:pPr lvl="1"/>
            <a:r>
              <a:rPr lang="en-US" dirty="0" err="1"/>
              <a:t>Örüntü</a:t>
            </a:r>
            <a:r>
              <a:rPr lang="en-US" dirty="0"/>
              <a:t> </a:t>
            </a:r>
            <a:r>
              <a:rPr lang="en-US" dirty="0" err="1"/>
              <a:t>etkileniyor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mi?</a:t>
            </a:r>
          </a:p>
          <a:p>
            <a:pPr lvl="1"/>
            <a:r>
              <a:rPr lang="en-US" dirty="0"/>
              <a:t>“WEIRD” </a:t>
            </a:r>
            <a:r>
              <a:rPr lang="en-US" dirty="0" err="1"/>
              <a:t>problemi</a:t>
            </a:r>
            <a:r>
              <a:rPr lang="en-US" dirty="0"/>
              <a:t> - </a:t>
            </a:r>
            <a:r>
              <a:rPr lang="en-US" dirty="0" err="1"/>
              <a:t>genellenebilirlik</a:t>
            </a:r>
            <a:r>
              <a:rPr lang="en-US" dirty="0"/>
              <a:t>?</a:t>
            </a:r>
          </a:p>
          <a:p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eklenerek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arttırılabilir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Ekonomik</a:t>
            </a:r>
            <a:r>
              <a:rPr lang="en-US" dirty="0"/>
              <a:t> </a:t>
            </a:r>
            <a:r>
              <a:rPr lang="en-US" dirty="0" err="1"/>
              <a:t>kaygı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, </a:t>
            </a:r>
            <a:r>
              <a:rPr lang="en-US" dirty="0" err="1"/>
              <a:t>okullarda</a:t>
            </a:r>
            <a:r>
              <a:rPr lang="en-US" dirty="0"/>
              <a:t> </a:t>
            </a:r>
            <a:r>
              <a:rPr lang="en-US" dirty="0" err="1"/>
              <a:t>cinsellik</a:t>
            </a:r>
            <a:r>
              <a:rPr lang="en-US" dirty="0"/>
              <a:t> </a:t>
            </a:r>
            <a:r>
              <a:rPr lang="en-US" dirty="0" err="1"/>
              <a:t>eğitimi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düşünce</a:t>
            </a:r>
            <a:r>
              <a:rPr lang="en-US" dirty="0"/>
              <a:t> </a:t>
            </a:r>
            <a:r>
              <a:rPr lang="en-US" dirty="0" err="1"/>
              <a:t>v.b.</a:t>
            </a:r>
            <a:endParaRPr lang="en-US" dirty="0"/>
          </a:p>
          <a:p>
            <a:r>
              <a:rPr lang="en-US" dirty="0"/>
              <a:t>Karma </a:t>
            </a:r>
            <a:r>
              <a:rPr lang="en-US" dirty="0" err="1"/>
              <a:t>puan</a:t>
            </a:r>
            <a:r>
              <a:rPr lang="en-US" dirty="0"/>
              <a:t> </a:t>
            </a:r>
            <a:r>
              <a:rPr lang="en-US" dirty="0" err="1"/>
              <a:t>oluştururken</a:t>
            </a:r>
            <a:r>
              <a:rPr lang="en-US" dirty="0"/>
              <a:t> </a:t>
            </a:r>
            <a:r>
              <a:rPr lang="en-US" dirty="0" err="1"/>
              <a:t>ağırlıklandırmaya</a:t>
            </a:r>
            <a:r>
              <a:rPr lang="en-US" dirty="0"/>
              <a:t> </a:t>
            </a:r>
            <a:r>
              <a:rPr lang="en-US" dirty="0" err="1"/>
              <a:t>gidilebilir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sorular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belirleyici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00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D1D20-C51F-E0E8-AF3D-2A7AD5FD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KAYNAKLAR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8A3DBA5-7542-49A8-E80B-FBB05C82C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Jost, J. T. (2006). The end of the end of ideology. </a:t>
            </a:r>
            <a:r>
              <a:rPr lang="en-US" sz="2000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American Psychologist, 61(7), </a:t>
            </a: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651-670.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Converse, P. E. (1964). The nature of belief systems in mass publics. In D. E. Apter</a:t>
            </a:r>
            <a:b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(Ed.), </a:t>
            </a:r>
            <a:r>
              <a:rPr lang="en-US" sz="2000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Ideology and discontent </a:t>
            </a: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(pp. 206–261). New York: Free Press.</a:t>
            </a:r>
          </a:p>
          <a:p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Feldman, S., &amp; Johnston, C. (2014). Understanding the determinants of political ideology:</a:t>
            </a:r>
            <a:b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Implications of structural complexity. </a:t>
            </a:r>
            <a:r>
              <a:rPr lang="en-US" sz="2000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Political Psychology</a:t>
            </a: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35</a:t>
            </a: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(3), 337-358.</a:t>
            </a:r>
          </a:p>
          <a:p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Scott, W.A. (1960). International ideology and interpersonal ideology. </a:t>
            </a:r>
            <a:r>
              <a:rPr lang="en-US" sz="2000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 Opinion</a:t>
            </a:r>
            <a:br>
              <a:rPr lang="en-US" sz="2000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Quarterly</a:t>
            </a: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24, 419-435.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Graham, J., Haidt, J., &amp; Nosek, B. A. (2009). Liberals and conservatives rely on different sets</a:t>
            </a:r>
            <a:b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moral foundations. </a:t>
            </a:r>
            <a:r>
              <a:rPr lang="en-US" sz="2000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 of Personality and Social Psychology</a:t>
            </a: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1029-1046. doi:10.1037/a0015141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4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image of hands applauding">
            <a:extLst>
              <a:ext uri="{FF2B5EF4-FFF2-40B4-BE49-F238E27FC236}">
                <a16:creationId xmlns:a16="http://schemas.microsoft.com/office/drawing/2014/main" id="{E171E456-D122-1CF6-7807-1E3F668D0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5" r="8783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C305C-0B18-A8C9-CA04-2A79A59A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VAKİT AYIRDIĞINIZ İÇİN TEŞEKKÜRLER!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72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4481f19dd_2_7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a4481f19dd_2_75"/>
          <p:cNvSpPr/>
          <p:nvPr/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a4481f19dd_2_75"/>
          <p:cNvSpPr txBox="1"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/>
              <a:buNone/>
            </a:pPr>
            <a:r>
              <a:rPr lang="en-US" sz="41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Politik</a:t>
            </a:r>
            <a:br>
              <a:rPr lang="en-US" sz="4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1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Yönelim</a:t>
            </a:r>
            <a:r>
              <a:rPr lang="en-US" sz="4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4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100" dirty="0" err="1">
                <a:solidFill>
                  <a:srgbClr val="FFFFFF"/>
                </a:solidFill>
              </a:rPr>
              <a:t>Başka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Dünyaların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İnsanları</a:t>
            </a:r>
            <a:r>
              <a:rPr lang="en-US" sz="4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a4481f19dd_2_75"/>
          <p:cNvSpPr/>
          <p:nvPr/>
        </p:nvSpPr>
        <p:spPr>
          <a:xfrm flipH="1">
            <a:off x="530529" y="0"/>
            <a:ext cx="1155142" cy="591009"/>
          </a:xfrm>
          <a:custGeom>
            <a:avLst/>
            <a:gdLst/>
            <a:ahLst/>
            <a:cxnLst/>
            <a:rect l="l" t="t" r="r" b="b"/>
            <a:pathLst>
              <a:path w="1155142" h="591009" extrusionOk="0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a4481f19dd_2_75"/>
          <p:cNvSpPr/>
          <p:nvPr/>
        </p:nvSpPr>
        <p:spPr>
          <a:xfrm flipH="1">
            <a:off x="3961511" y="-1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a4481f19dd_2_75"/>
          <p:cNvSpPr/>
          <p:nvPr/>
        </p:nvSpPr>
        <p:spPr>
          <a:xfrm flipH="1">
            <a:off x="0" y="2936831"/>
            <a:ext cx="159741" cy="552996"/>
          </a:xfrm>
          <a:custGeom>
            <a:avLst/>
            <a:gdLst/>
            <a:ahLst/>
            <a:cxnLst/>
            <a:rect l="l" t="t" r="r" b="b"/>
            <a:pathLst>
              <a:path w="159741" h="552996" extrusionOk="0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a4481f19dd_2_75"/>
          <p:cNvSpPr txBox="1">
            <a:spLocks noGrp="1"/>
          </p:cNvSpPr>
          <p:nvPr>
            <p:ph type="body" idx="1"/>
          </p:nvPr>
        </p:nvSpPr>
        <p:spPr>
          <a:xfrm>
            <a:off x="6096000" y="820880"/>
            <a:ext cx="5257799" cy="48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en-US" dirty="0" err="1"/>
              <a:t>İdeolojik</a:t>
            </a:r>
            <a:r>
              <a:rPr lang="en-US" dirty="0"/>
              <a:t> </a:t>
            </a:r>
            <a:r>
              <a:rPr lang="en-US" dirty="0" err="1"/>
              <a:t>farklılıkları</a:t>
            </a:r>
            <a:r>
              <a:rPr lang="en-US" dirty="0"/>
              <a:t> </a:t>
            </a:r>
            <a:r>
              <a:rPr lang="en-US" dirty="0" err="1"/>
              <a:t>açıklar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ayrım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en-US" dirty="0" err="1"/>
              <a:t>İdeoloji</a:t>
            </a:r>
            <a:r>
              <a:rPr lang="en-US" dirty="0"/>
              <a:t>:</a:t>
            </a:r>
          </a:p>
          <a:p>
            <a:pPr lvl="2" indent="-457200">
              <a:spcBef>
                <a:spcPts val="0"/>
              </a:spcBef>
              <a:buSzPts val="2800"/>
            </a:pP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ahlaki</a:t>
            </a:r>
            <a:r>
              <a:rPr lang="en-US" dirty="0"/>
              <a:t>, </a:t>
            </a:r>
            <a:r>
              <a:rPr lang="en-US" dirty="0" err="1"/>
              <a:t>kültürel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felsefi</a:t>
            </a:r>
            <a:r>
              <a:rPr lang="en-US" dirty="0"/>
              <a:t> </a:t>
            </a:r>
            <a:r>
              <a:rPr lang="en-US" dirty="0" err="1"/>
              <a:t>tutum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görüş</a:t>
            </a:r>
            <a:r>
              <a:rPr lang="en-US" dirty="0"/>
              <a:t> (</a:t>
            </a:r>
            <a:r>
              <a:rPr lang="en-US" dirty="0" err="1"/>
              <a:t>Jost</a:t>
            </a:r>
            <a:r>
              <a:rPr lang="en-US" dirty="0"/>
              <a:t>, 2006).</a:t>
            </a:r>
          </a:p>
          <a:p>
            <a:pPr lvl="2" indent="-457200">
              <a:spcBef>
                <a:spcPts val="0"/>
              </a:spcBef>
              <a:buSzPts val="2800"/>
            </a:pP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tutum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inanç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(Converse, 1964).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en-US" dirty="0" err="1"/>
              <a:t>Avrupa’daki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özgü</a:t>
            </a:r>
            <a:r>
              <a:rPr lang="en-US" dirty="0"/>
              <a:t> sol-</a:t>
            </a:r>
            <a:r>
              <a:rPr lang="en-US" dirty="0" err="1"/>
              <a:t>sağ</a:t>
            </a:r>
            <a:r>
              <a:rPr lang="en-US" dirty="0"/>
              <a:t> </a:t>
            </a:r>
            <a:r>
              <a:rPr lang="en-US" dirty="0" err="1"/>
              <a:t>ayrımı</a:t>
            </a:r>
            <a:r>
              <a:rPr lang="en-US" dirty="0"/>
              <a:t> (Feldman &amp; Johnston, 2014) </a:t>
            </a:r>
            <a:r>
              <a:rPr lang="en-US" dirty="0" err="1"/>
              <a:t>Amerika’da</a:t>
            </a:r>
            <a:r>
              <a:rPr lang="en-US" dirty="0"/>
              <a:t> liberal – </a:t>
            </a:r>
            <a:r>
              <a:rPr lang="en-US" dirty="0" err="1"/>
              <a:t>tutucu</a:t>
            </a:r>
            <a:r>
              <a:rPr lang="en-US" dirty="0"/>
              <a:t> </a:t>
            </a:r>
            <a:r>
              <a:rPr lang="en-US" dirty="0" err="1"/>
              <a:t>ayrımına</a:t>
            </a:r>
            <a:r>
              <a:rPr lang="en-US" dirty="0"/>
              <a:t> </a:t>
            </a:r>
            <a:r>
              <a:rPr lang="en-US" dirty="0" err="1"/>
              <a:t>tekabül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 (</a:t>
            </a:r>
            <a:r>
              <a:rPr lang="en-US" dirty="0" err="1"/>
              <a:t>Jost</a:t>
            </a:r>
            <a:r>
              <a:rPr lang="en-US" dirty="0"/>
              <a:t>, 2016).</a:t>
            </a:r>
          </a:p>
          <a:p>
            <a:pPr lvl="1" indent="-457200">
              <a:spcBef>
                <a:spcPts val="0"/>
              </a:spcBef>
              <a:buSzPts val="2800"/>
            </a:pPr>
            <a:endParaRPr lang="en-US" dirty="0"/>
          </a:p>
        </p:txBody>
      </p:sp>
      <p:sp>
        <p:nvSpPr>
          <p:cNvPr id="180" name="Google Shape;180;ga4481f19dd_2_75"/>
          <p:cNvSpPr/>
          <p:nvPr/>
        </p:nvSpPr>
        <p:spPr>
          <a:xfrm flipH="1">
            <a:off x="0" y="5835649"/>
            <a:ext cx="1548180" cy="1022351"/>
          </a:xfrm>
          <a:custGeom>
            <a:avLst/>
            <a:gdLst/>
            <a:ahLst/>
            <a:cxnLst/>
            <a:rect l="l" t="t" r="r" b="b"/>
            <a:pathLst>
              <a:path w="1548180" h="1022351" extrusionOk="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a4481f19dd_2_75"/>
          <p:cNvSpPr/>
          <p:nvPr/>
        </p:nvSpPr>
        <p:spPr>
          <a:xfrm flipH="1">
            <a:off x="3418308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a4481f19dd_2_75"/>
          <p:cNvSpPr/>
          <p:nvPr/>
        </p:nvSpPr>
        <p:spPr>
          <a:xfrm flipH="1">
            <a:off x="4132972" y="6258755"/>
            <a:ext cx="1565940" cy="599245"/>
          </a:xfrm>
          <a:custGeom>
            <a:avLst/>
            <a:gdLst/>
            <a:ahLst/>
            <a:cxnLst/>
            <a:rect l="l" t="t" r="r" b="b"/>
            <a:pathLst>
              <a:path w="1565940" h="599245" extrusionOk="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7DB92-A4F0-F118-6E7A-AE6F8A0B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General Social Survey Verisi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ext Placeholder 2">
            <a:extLst>
              <a:ext uri="{FF2B5EF4-FFF2-40B4-BE49-F238E27FC236}">
                <a16:creationId xmlns:a16="http://schemas.microsoft.com/office/drawing/2014/main" id="{739F67DF-A012-9127-9B1B-382CDBDD3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33098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1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B2487-9DCC-22C5-254D-F458E360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Sütun Seçimi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26" name="Text Placeholder 2">
            <a:extLst>
              <a:ext uri="{FF2B5EF4-FFF2-40B4-BE49-F238E27FC236}">
                <a16:creationId xmlns:a16="http://schemas.microsoft.com/office/drawing/2014/main" id="{120E61CC-5B11-278D-4C9A-AA1E105A8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305271"/>
              </p:ext>
            </p:extLst>
          </p:nvPr>
        </p:nvGraphicFramePr>
        <p:xfrm>
          <a:off x="6096000" y="820880"/>
          <a:ext cx="5257799" cy="48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906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DD15C-0531-7BB2-1C61-D8B39129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Sütun Seçimi: Alan Bilgisi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D844BB50-F4A2-1122-5DC2-BE22F922B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1784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04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5590F-2D81-C391-B397-ED3A7D5D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Veri Hakkında Fikir Edinme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897AC-6E24-C25C-DDAD-053312FC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“Codebook” </a:t>
            </a:r>
            <a:r>
              <a:rPr lang="en-US" sz="1800" dirty="0" err="1"/>
              <a:t>mevcut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Kategorik</a:t>
            </a:r>
            <a:r>
              <a:rPr lang="en-US" sz="1800" dirty="0"/>
              <a:t> </a:t>
            </a:r>
            <a:r>
              <a:rPr lang="en-US" sz="1800" dirty="0" err="1"/>
              <a:t>değişkenler</a:t>
            </a:r>
            <a:r>
              <a:rPr lang="en-US" sz="1800" dirty="0"/>
              <a:t> </a:t>
            </a:r>
            <a:r>
              <a:rPr lang="en-US" sz="1800" dirty="0" err="1"/>
              <a:t>ağırlıklı</a:t>
            </a:r>
            <a:r>
              <a:rPr lang="en-US" sz="1800" dirty="0"/>
              <a:t>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3F86B2-2DDA-A7B6-6FC3-54F2D382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59" y="2729397"/>
            <a:ext cx="3811757" cy="348386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9EE4C1F-319E-4DB5-FD33-286FCD29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173" y="2141302"/>
            <a:ext cx="6487195" cy="49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2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69A10-D7FA-E069-3DA1-622EC09E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sz="5400"/>
              <a:t>Boş Veriyle Mücadele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4334805-B2E8-653B-8534-2FE31F00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97" y="799881"/>
            <a:ext cx="2603605" cy="200949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C67C25C6-E987-CAFB-179E-EDA926D4D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328" y="877490"/>
            <a:ext cx="2603605" cy="1854274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F4D8B5C-1FA3-6E67-7495-5C3238793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397" y="3428695"/>
            <a:ext cx="5431536" cy="2745831"/>
          </a:xfrm>
          <a:prstGeom prst="rect">
            <a:avLst/>
          </a:prstGeom>
        </p:spPr>
      </p:pic>
      <p:graphicFrame>
        <p:nvGraphicFramePr>
          <p:cNvPr id="24" name="Text Placeholder 2">
            <a:extLst>
              <a:ext uri="{FF2B5EF4-FFF2-40B4-BE49-F238E27FC236}">
                <a16:creationId xmlns:a16="http://schemas.microsoft.com/office/drawing/2014/main" id="{B04D230B-BCA0-6F7E-D17F-BA5666D56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932890"/>
              </p:ext>
            </p:extLst>
          </p:nvPr>
        </p:nvGraphicFramePr>
        <p:xfrm>
          <a:off x="612648" y="2908005"/>
          <a:ext cx="5295015" cy="3268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8245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E9986A5-A7D1-4022-BAC0-885FB7A14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B3B18-83AF-E181-DDAD-73AE2A92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44570"/>
            <a:ext cx="3344528" cy="1703830"/>
          </a:xfrm>
        </p:spPr>
        <p:txBody>
          <a:bodyPr anchor="ctr">
            <a:noAutofit/>
          </a:bodyPr>
          <a:lstStyle/>
          <a:p>
            <a:r>
              <a:rPr lang="en-US" sz="4000" dirty="0"/>
              <a:t>Veri </a:t>
            </a:r>
            <a:r>
              <a:rPr lang="en-US" sz="4000" dirty="0" err="1"/>
              <a:t>Görselleştirme</a:t>
            </a:r>
            <a:endParaRPr lang="en-US" sz="4000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E9884CB-DB7C-5E93-B265-BC691244E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2" r="8920" b="-1"/>
          <a:stretch/>
        </p:blipFill>
        <p:spPr>
          <a:xfrm>
            <a:off x="20" y="-1"/>
            <a:ext cx="3975444" cy="4306593"/>
          </a:xfrm>
          <a:custGeom>
            <a:avLst/>
            <a:gdLst/>
            <a:ahLst/>
            <a:cxnLst/>
            <a:rect l="l" t="t" r="r" b="b"/>
            <a:pathLst>
              <a:path w="3975464" h="4365555">
                <a:moveTo>
                  <a:pt x="0" y="0"/>
                </a:moveTo>
                <a:lnTo>
                  <a:pt x="3954724" y="0"/>
                </a:lnTo>
                <a:lnTo>
                  <a:pt x="3944328" y="441228"/>
                </a:lnTo>
                <a:cubicBezTo>
                  <a:pt x="3942781" y="508796"/>
                  <a:pt x="3939430" y="576877"/>
                  <a:pt x="3951159" y="643804"/>
                </a:cubicBezTo>
                <a:cubicBezTo>
                  <a:pt x="3980543" y="810736"/>
                  <a:pt x="3979900" y="978310"/>
                  <a:pt x="3967011" y="1146396"/>
                </a:cubicBezTo>
                <a:cubicBezTo>
                  <a:pt x="3954123" y="1321150"/>
                  <a:pt x="3931569" y="1495262"/>
                  <a:pt x="3940203" y="1671170"/>
                </a:cubicBezTo>
                <a:cubicBezTo>
                  <a:pt x="3945230" y="1770534"/>
                  <a:pt x="3953091" y="1869643"/>
                  <a:pt x="3953091" y="1969263"/>
                </a:cubicBezTo>
                <a:cubicBezTo>
                  <a:pt x="3955799" y="2447623"/>
                  <a:pt x="3948581" y="2926496"/>
                  <a:pt x="3959665" y="3405241"/>
                </a:cubicBezTo>
                <a:cubicBezTo>
                  <a:pt x="3962629" y="3529479"/>
                  <a:pt x="3949097" y="3653076"/>
                  <a:pt x="3946777" y="3777057"/>
                </a:cubicBezTo>
                <a:cubicBezTo>
                  <a:pt x="3944973" y="3878089"/>
                  <a:pt x="3947873" y="3979056"/>
                  <a:pt x="3950499" y="4080023"/>
                </a:cubicBezTo>
                <a:lnTo>
                  <a:pt x="3952324" y="4346210"/>
                </a:lnTo>
                <a:lnTo>
                  <a:pt x="3923793" y="4344582"/>
                </a:lnTo>
                <a:cubicBezTo>
                  <a:pt x="3869166" y="4337251"/>
                  <a:pt x="3813841" y="4336693"/>
                  <a:pt x="3759075" y="4342933"/>
                </a:cubicBezTo>
                <a:cubicBezTo>
                  <a:pt x="3703277" y="4347626"/>
                  <a:pt x="3647607" y="4354981"/>
                  <a:pt x="3591682" y="4357645"/>
                </a:cubicBezTo>
                <a:cubicBezTo>
                  <a:pt x="3349688" y="4370998"/>
                  <a:pt x="3107046" y="4367447"/>
                  <a:pt x="2865549" y="4346991"/>
                </a:cubicBezTo>
                <a:cubicBezTo>
                  <a:pt x="2661378" y="4329084"/>
                  <a:pt x="2456048" y="4328501"/>
                  <a:pt x="2251775" y="4345215"/>
                </a:cubicBezTo>
                <a:cubicBezTo>
                  <a:pt x="2200819" y="4349148"/>
                  <a:pt x="2149862" y="4359293"/>
                  <a:pt x="2098906" y="4351937"/>
                </a:cubicBezTo>
                <a:cubicBezTo>
                  <a:pt x="2025044" y="4342895"/>
                  <a:pt x="1950494" y="4340688"/>
                  <a:pt x="1876224" y="4345343"/>
                </a:cubicBezTo>
                <a:cubicBezTo>
                  <a:pt x="1700042" y="4352318"/>
                  <a:pt x="1523986" y="4361576"/>
                  <a:pt x="1347676" y="4359039"/>
                </a:cubicBezTo>
                <a:cubicBezTo>
                  <a:pt x="1064484" y="4355108"/>
                  <a:pt x="781420" y="4341031"/>
                  <a:pt x="498101" y="4351430"/>
                </a:cubicBezTo>
                <a:cubicBezTo>
                  <a:pt x="364340" y="4356376"/>
                  <a:pt x="230578" y="4360752"/>
                  <a:pt x="96817" y="4355568"/>
                </a:cubicBezTo>
                <a:lnTo>
                  <a:pt x="0" y="4349268"/>
                </a:lnTo>
                <a:close/>
              </a:path>
            </a:pathLst>
          </a:cu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F369F13-50AD-2854-3F34-22D62D756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55" r="5311" b="-1"/>
          <a:stretch/>
        </p:blipFill>
        <p:spPr>
          <a:xfrm>
            <a:off x="4148881" y="-1"/>
            <a:ext cx="3872656" cy="4306594"/>
          </a:xfrm>
          <a:custGeom>
            <a:avLst/>
            <a:gdLst/>
            <a:ahLst/>
            <a:cxnLst/>
            <a:rect l="l" t="t" r="r" b="b"/>
            <a:pathLst>
              <a:path w="3872656" h="4370715">
                <a:moveTo>
                  <a:pt x="9308" y="0"/>
                </a:moveTo>
                <a:lnTo>
                  <a:pt x="3851998" y="0"/>
                </a:lnTo>
                <a:lnTo>
                  <a:pt x="3841520" y="444702"/>
                </a:lnTo>
                <a:cubicBezTo>
                  <a:pt x="3839973" y="512270"/>
                  <a:pt x="3836622" y="580351"/>
                  <a:pt x="3848351" y="647278"/>
                </a:cubicBezTo>
                <a:cubicBezTo>
                  <a:pt x="3877736" y="814210"/>
                  <a:pt x="3877092" y="981784"/>
                  <a:pt x="3864203" y="1149870"/>
                </a:cubicBezTo>
                <a:cubicBezTo>
                  <a:pt x="3851315" y="1324624"/>
                  <a:pt x="3828761" y="1498736"/>
                  <a:pt x="3837395" y="1674644"/>
                </a:cubicBezTo>
                <a:cubicBezTo>
                  <a:pt x="3842422" y="1774008"/>
                  <a:pt x="3850284" y="1873117"/>
                  <a:pt x="3850284" y="1972737"/>
                </a:cubicBezTo>
                <a:cubicBezTo>
                  <a:pt x="3852991" y="2451097"/>
                  <a:pt x="3845773" y="2929970"/>
                  <a:pt x="3856857" y="3408715"/>
                </a:cubicBezTo>
                <a:cubicBezTo>
                  <a:pt x="3859821" y="3532953"/>
                  <a:pt x="3846289" y="3656550"/>
                  <a:pt x="3843969" y="3780531"/>
                </a:cubicBezTo>
                <a:cubicBezTo>
                  <a:pt x="3842165" y="3881563"/>
                  <a:pt x="3845065" y="3982530"/>
                  <a:pt x="3847691" y="4083497"/>
                </a:cubicBezTo>
                <a:lnTo>
                  <a:pt x="3849494" y="4346466"/>
                </a:lnTo>
                <a:lnTo>
                  <a:pt x="3739963" y="4345485"/>
                </a:lnTo>
                <a:cubicBezTo>
                  <a:pt x="3702780" y="4346420"/>
                  <a:pt x="3665581" y="4348259"/>
                  <a:pt x="3628383" y="4349908"/>
                </a:cubicBezTo>
                <a:cubicBezTo>
                  <a:pt x="3508316" y="4356655"/>
                  <a:pt x="3387918" y="4354828"/>
                  <a:pt x="3268119" y="4344454"/>
                </a:cubicBezTo>
                <a:cubicBezTo>
                  <a:pt x="3196206" y="4335589"/>
                  <a:pt x="3123466" y="4335589"/>
                  <a:pt x="3051553" y="4344454"/>
                </a:cubicBezTo>
                <a:cubicBezTo>
                  <a:pt x="2869715" y="4368829"/>
                  <a:pt x="2685977" y="4376260"/>
                  <a:pt x="2502751" y="4366648"/>
                </a:cubicBezTo>
                <a:cubicBezTo>
                  <a:pt x="2288987" y="4357263"/>
                  <a:pt x="2075733" y="4337859"/>
                  <a:pt x="1861843" y="4332533"/>
                </a:cubicBezTo>
                <a:cubicBezTo>
                  <a:pt x="1726297" y="4329109"/>
                  <a:pt x="1589733" y="4319851"/>
                  <a:pt x="1455972" y="4342552"/>
                </a:cubicBezTo>
                <a:cubicBezTo>
                  <a:pt x="1319536" y="4365887"/>
                  <a:pt x="1184374" y="4354980"/>
                  <a:pt x="1048318" y="4348258"/>
                </a:cubicBezTo>
                <a:cubicBezTo>
                  <a:pt x="946532" y="4340953"/>
                  <a:pt x="844365" y="4340953"/>
                  <a:pt x="742578" y="4348258"/>
                </a:cubicBezTo>
                <a:cubicBezTo>
                  <a:pt x="618869" y="4360661"/>
                  <a:pt x="494432" y="4364263"/>
                  <a:pt x="370214" y="4359038"/>
                </a:cubicBezTo>
                <a:cubicBezTo>
                  <a:pt x="296007" y="4355170"/>
                  <a:pt x="221738" y="4351270"/>
                  <a:pt x="147421" y="4348702"/>
                </a:cubicBezTo>
                <a:lnTo>
                  <a:pt x="13040" y="4347289"/>
                </a:lnTo>
                <a:lnTo>
                  <a:pt x="371" y="4103870"/>
                </a:lnTo>
                <a:cubicBezTo>
                  <a:pt x="-757" y="4012134"/>
                  <a:pt x="886" y="3920334"/>
                  <a:pt x="2690" y="3828598"/>
                </a:cubicBezTo>
                <a:cubicBezTo>
                  <a:pt x="5913" y="3670768"/>
                  <a:pt x="16095" y="3513067"/>
                  <a:pt x="20090" y="3355238"/>
                </a:cubicBezTo>
                <a:cubicBezTo>
                  <a:pt x="25761" y="3127790"/>
                  <a:pt x="3336" y="2900469"/>
                  <a:pt x="10940" y="2573142"/>
                </a:cubicBezTo>
                <a:cubicBezTo>
                  <a:pt x="20218" y="2391979"/>
                  <a:pt x="14032" y="2111578"/>
                  <a:pt x="14677" y="1830024"/>
                </a:cubicBezTo>
                <a:cubicBezTo>
                  <a:pt x="15451" y="1640269"/>
                  <a:pt x="5268" y="1450771"/>
                  <a:pt x="6171" y="1261145"/>
                </a:cubicBezTo>
                <a:cubicBezTo>
                  <a:pt x="6815" y="1121522"/>
                  <a:pt x="19961" y="982540"/>
                  <a:pt x="25374" y="843301"/>
                </a:cubicBezTo>
                <a:cubicBezTo>
                  <a:pt x="30078" y="673215"/>
                  <a:pt x="25426" y="502988"/>
                  <a:pt x="11455" y="333401"/>
                </a:cubicBezTo>
                <a:cubicBezTo>
                  <a:pt x="4817" y="239678"/>
                  <a:pt x="5623" y="145890"/>
                  <a:pt x="8088" y="52087"/>
                </a:cubicBezTo>
                <a:close/>
              </a:path>
            </a:pathLst>
          </a:cu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C49BEAF-A09E-6DC7-EF46-99AE0334FA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24" r="4372" b="-1"/>
          <a:stretch/>
        </p:blipFill>
        <p:spPr>
          <a:xfrm>
            <a:off x="8194953" y="-1"/>
            <a:ext cx="3997047" cy="4306593"/>
          </a:xfrm>
          <a:custGeom>
            <a:avLst/>
            <a:gdLst/>
            <a:ahLst/>
            <a:cxnLst/>
            <a:rect l="l" t="t" r="r" b="b"/>
            <a:pathLst>
              <a:path w="3997047" h="4358703">
                <a:moveTo>
                  <a:pt x="9389" y="0"/>
                </a:moveTo>
                <a:lnTo>
                  <a:pt x="3997047" y="0"/>
                </a:lnTo>
                <a:lnTo>
                  <a:pt x="3997047" y="4347477"/>
                </a:lnTo>
                <a:lnTo>
                  <a:pt x="3922844" y="4341211"/>
                </a:lnTo>
                <a:cubicBezTo>
                  <a:pt x="3821334" y="4336140"/>
                  <a:pt x="3719771" y="4340396"/>
                  <a:pt x="3618208" y="4343440"/>
                </a:cubicBezTo>
                <a:cubicBezTo>
                  <a:pt x="3488013" y="4347245"/>
                  <a:pt x="3357819" y="4358659"/>
                  <a:pt x="3227370" y="4344455"/>
                </a:cubicBezTo>
                <a:cubicBezTo>
                  <a:pt x="3152388" y="4335717"/>
                  <a:pt x="3076577" y="4336833"/>
                  <a:pt x="3001887" y="4347752"/>
                </a:cubicBezTo>
                <a:cubicBezTo>
                  <a:pt x="2932216" y="4357340"/>
                  <a:pt x="2861768" y="4360092"/>
                  <a:pt x="2791563" y="4355995"/>
                </a:cubicBezTo>
                <a:cubicBezTo>
                  <a:pt x="2658694" y="4350416"/>
                  <a:pt x="2524678" y="4346991"/>
                  <a:pt x="2391171" y="4351303"/>
                </a:cubicBezTo>
                <a:cubicBezTo>
                  <a:pt x="2185433" y="4357898"/>
                  <a:pt x="1979696" y="4363985"/>
                  <a:pt x="1773830" y="4351303"/>
                </a:cubicBezTo>
                <a:cubicBezTo>
                  <a:pt x="1620961" y="4342172"/>
                  <a:pt x="1468090" y="4341031"/>
                  <a:pt x="1315220" y="4345723"/>
                </a:cubicBezTo>
                <a:cubicBezTo>
                  <a:pt x="1162350" y="4350416"/>
                  <a:pt x="1009480" y="4359927"/>
                  <a:pt x="856610" y="4351303"/>
                </a:cubicBezTo>
                <a:cubicBezTo>
                  <a:pt x="678261" y="4341158"/>
                  <a:pt x="499913" y="4342933"/>
                  <a:pt x="321565" y="4344708"/>
                </a:cubicBezTo>
                <a:cubicBezTo>
                  <a:pt x="235449" y="4345596"/>
                  <a:pt x="149428" y="4348323"/>
                  <a:pt x="63422" y="4349686"/>
                </a:cubicBezTo>
                <a:lnTo>
                  <a:pt x="12951" y="4349060"/>
                </a:lnTo>
                <a:lnTo>
                  <a:pt x="371" y="4107346"/>
                </a:lnTo>
                <a:cubicBezTo>
                  <a:pt x="-757" y="4015610"/>
                  <a:pt x="887" y="3923810"/>
                  <a:pt x="2691" y="3832074"/>
                </a:cubicBezTo>
                <a:cubicBezTo>
                  <a:pt x="5913" y="3674244"/>
                  <a:pt x="16095" y="3516543"/>
                  <a:pt x="20090" y="3358714"/>
                </a:cubicBezTo>
                <a:cubicBezTo>
                  <a:pt x="25761" y="3131266"/>
                  <a:pt x="3336" y="2903945"/>
                  <a:pt x="10940" y="2576618"/>
                </a:cubicBezTo>
                <a:cubicBezTo>
                  <a:pt x="20219" y="2395455"/>
                  <a:pt x="14032" y="2115054"/>
                  <a:pt x="14677" y="1833500"/>
                </a:cubicBezTo>
                <a:cubicBezTo>
                  <a:pt x="15451" y="1643745"/>
                  <a:pt x="5269" y="1454247"/>
                  <a:pt x="6171" y="1264621"/>
                </a:cubicBezTo>
                <a:cubicBezTo>
                  <a:pt x="6815" y="1124998"/>
                  <a:pt x="19961" y="986016"/>
                  <a:pt x="25375" y="846777"/>
                </a:cubicBezTo>
                <a:cubicBezTo>
                  <a:pt x="30078" y="676691"/>
                  <a:pt x="25426" y="506464"/>
                  <a:pt x="11455" y="336877"/>
                </a:cubicBezTo>
                <a:cubicBezTo>
                  <a:pt x="4818" y="243154"/>
                  <a:pt x="5623" y="149366"/>
                  <a:pt x="8088" y="55563"/>
                </a:cubicBezTo>
                <a:close/>
              </a:path>
            </a:pathLst>
          </a:custGeom>
        </p:spPr>
      </p:pic>
      <p:sp>
        <p:nvSpPr>
          <p:cNvPr id="38" name="sketch line">
            <a:extLst>
              <a:ext uri="{FF2B5EF4-FFF2-40B4-BE49-F238E27FC236}">
                <a16:creationId xmlns:a16="http://schemas.microsoft.com/office/drawing/2014/main" id="{D2758DA7-6A89-49A1-B9F5-546D9932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22904" y="5413767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06647-3938-09F3-6F03-B7AD1A3D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582" y="4544570"/>
            <a:ext cx="7147481" cy="1703830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r>
              <a:rPr lang="en-US" sz="2200" dirty="0" err="1"/>
              <a:t>Görsel</a:t>
            </a:r>
            <a:r>
              <a:rPr lang="en-US" sz="2200" dirty="0"/>
              <a:t> </a:t>
            </a:r>
            <a:r>
              <a:rPr lang="en-US" sz="2200" dirty="0" err="1"/>
              <a:t>başlığı</a:t>
            </a:r>
            <a:r>
              <a:rPr lang="en-US" sz="2200" dirty="0"/>
              <a:t>: </a:t>
            </a:r>
            <a:r>
              <a:rPr lang="en-US" sz="2200" dirty="0" err="1"/>
              <a:t>Soru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X </a:t>
            </a:r>
            <a:r>
              <a:rPr lang="en-US" sz="2200" dirty="0" err="1"/>
              <a:t>ekseni</a:t>
            </a:r>
            <a:r>
              <a:rPr lang="en-US" sz="2200" dirty="0"/>
              <a:t>: </a:t>
            </a:r>
            <a:r>
              <a:rPr lang="en-US" sz="2200" dirty="0" err="1"/>
              <a:t>Verilen</a:t>
            </a:r>
            <a:r>
              <a:rPr lang="en-US" sz="2200" dirty="0"/>
              <a:t> </a:t>
            </a:r>
            <a:r>
              <a:rPr lang="en-US" sz="2200" dirty="0" err="1"/>
              <a:t>cevaplar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Y </a:t>
            </a:r>
            <a:r>
              <a:rPr lang="en-US" sz="2200" dirty="0" err="1"/>
              <a:t>ekseni</a:t>
            </a:r>
            <a:r>
              <a:rPr lang="en-US" sz="2200" dirty="0"/>
              <a:t>: </a:t>
            </a:r>
            <a:r>
              <a:rPr lang="en-US" sz="2200" dirty="0" err="1"/>
              <a:t>Politik</a:t>
            </a:r>
            <a:r>
              <a:rPr lang="en-US" sz="2200" dirty="0"/>
              <a:t> </a:t>
            </a:r>
            <a:r>
              <a:rPr lang="en-US" sz="2200" dirty="0" err="1"/>
              <a:t>yönelim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42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F58A9-E019-32C2-69A2-5C6CB636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Karma Puan </a:t>
            </a:r>
            <a:r>
              <a:rPr lang="en-US" dirty="0" err="1"/>
              <a:t>Oluşturma</a:t>
            </a:r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D5088D86-0B79-503C-171F-065CDB37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700" dirty="0"/>
              <a:t>LIB_SCORE</a:t>
            </a:r>
          </a:p>
          <a:p>
            <a:pPr lvl="1"/>
            <a:r>
              <a:rPr lang="en-US" sz="1700" dirty="0" err="1"/>
              <a:t>Ağırlıklandırılmış</a:t>
            </a:r>
            <a:r>
              <a:rPr lang="en-US" sz="1700" dirty="0"/>
              <a:t> </a:t>
            </a:r>
            <a:r>
              <a:rPr lang="en-US" sz="1700" dirty="0" err="1"/>
              <a:t>değil</a:t>
            </a:r>
            <a:r>
              <a:rPr lang="en-US" sz="1700" dirty="0"/>
              <a:t>.</a:t>
            </a:r>
          </a:p>
          <a:p>
            <a:pPr lvl="1"/>
            <a:r>
              <a:rPr lang="en-US" sz="1700" dirty="0" err="1"/>
              <a:t>Evrenselci</a:t>
            </a:r>
            <a:r>
              <a:rPr lang="en-US" sz="1700" dirty="0"/>
              <a:t> </a:t>
            </a:r>
            <a:r>
              <a:rPr lang="en-US" sz="1700" dirty="0" err="1"/>
              <a:t>maddelerden</a:t>
            </a:r>
            <a:r>
              <a:rPr lang="en-US" sz="1700" dirty="0"/>
              <a:t> </a:t>
            </a:r>
            <a:r>
              <a:rPr lang="en-US" sz="1700" dirty="0" err="1"/>
              <a:t>oluşuyor</a:t>
            </a:r>
            <a:r>
              <a:rPr lang="en-US" sz="1700" dirty="0"/>
              <a:t>.</a:t>
            </a:r>
          </a:p>
          <a:p>
            <a:pPr lvl="1"/>
            <a:r>
              <a:rPr lang="en-US" sz="1700" dirty="0"/>
              <a:t>“Individualizing foundations”</a:t>
            </a:r>
          </a:p>
          <a:p>
            <a:r>
              <a:rPr lang="en-US" sz="1700" dirty="0"/>
              <a:t>CONF_SCORE</a:t>
            </a:r>
          </a:p>
          <a:p>
            <a:pPr lvl="1"/>
            <a:r>
              <a:rPr lang="en-US" sz="1700" dirty="0" err="1"/>
              <a:t>Kurumlara</a:t>
            </a:r>
            <a:r>
              <a:rPr lang="en-US" sz="1700" dirty="0"/>
              <a:t> </a:t>
            </a:r>
            <a:r>
              <a:rPr lang="en-US" sz="1700" dirty="0" err="1"/>
              <a:t>güven</a:t>
            </a:r>
            <a:endParaRPr lang="en-US" sz="1700" dirty="0"/>
          </a:p>
          <a:p>
            <a:pPr lvl="1"/>
            <a:r>
              <a:rPr lang="en-US" sz="1700" dirty="0" err="1"/>
              <a:t>Ağırlıklandırılmış</a:t>
            </a:r>
            <a:r>
              <a:rPr lang="en-US" sz="1700" dirty="0"/>
              <a:t> </a:t>
            </a:r>
            <a:r>
              <a:rPr lang="en-US" sz="1700" dirty="0" err="1"/>
              <a:t>değil</a:t>
            </a:r>
            <a:r>
              <a:rPr lang="en-US" sz="1700" dirty="0"/>
              <a:t>.</a:t>
            </a:r>
          </a:p>
          <a:p>
            <a:pPr lvl="1"/>
            <a:r>
              <a:rPr lang="en-US" sz="1700" dirty="0" err="1"/>
              <a:t>Statükoyu</a:t>
            </a:r>
            <a:r>
              <a:rPr lang="en-US" sz="1700" dirty="0"/>
              <a:t> </a:t>
            </a:r>
            <a:r>
              <a:rPr lang="en-US" sz="1700" dirty="0" err="1"/>
              <a:t>korumak</a:t>
            </a:r>
            <a:r>
              <a:rPr lang="en-US" sz="1700" dirty="0"/>
              <a:t> </a:t>
            </a:r>
            <a:r>
              <a:rPr lang="en-US" sz="1700" dirty="0" err="1"/>
              <a:t>isteyenlerin</a:t>
            </a:r>
            <a:r>
              <a:rPr lang="en-US" sz="1700" dirty="0"/>
              <a:t> </a:t>
            </a:r>
            <a:r>
              <a:rPr lang="en-US" sz="1700" dirty="0" err="1"/>
              <a:t>bunu</a:t>
            </a:r>
            <a:r>
              <a:rPr lang="en-US" sz="1700" dirty="0"/>
              <a:t> </a:t>
            </a:r>
            <a:r>
              <a:rPr lang="en-US" sz="1700" dirty="0" err="1"/>
              <a:t>rasyonalize</a:t>
            </a:r>
            <a:r>
              <a:rPr lang="en-US" sz="1700" dirty="0"/>
              <a:t> </a:t>
            </a:r>
            <a:r>
              <a:rPr lang="en-US" sz="1700" dirty="0" err="1"/>
              <a:t>etmek</a:t>
            </a:r>
            <a:r>
              <a:rPr lang="en-US" sz="1700" dirty="0"/>
              <a:t> </a:t>
            </a:r>
            <a:r>
              <a:rPr lang="en-US" sz="1700" dirty="0" err="1"/>
              <a:t>isteyeceklerini</a:t>
            </a:r>
            <a:r>
              <a:rPr lang="en-US" sz="1700" dirty="0"/>
              <a:t> </a:t>
            </a:r>
            <a:r>
              <a:rPr lang="en-US" sz="1700" dirty="0" err="1"/>
              <a:t>düşünerek</a:t>
            </a:r>
            <a:r>
              <a:rPr lang="en-US" sz="1700" dirty="0"/>
              <a:t> </a:t>
            </a:r>
            <a:r>
              <a:rPr lang="en-US" sz="1700" dirty="0" err="1"/>
              <a:t>hareket</a:t>
            </a:r>
            <a:r>
              <a:rPr lang="en-US" sz="1700" dirty="0"/>
              <a:t> </a:t>
            </a:r>
            <a:r>
              <a:rPr lang="en-US" sz="1700" dirty="0" err="1"/>
              <a:t>edildi</a:t>
            </a:r>
            <a:r>
              <a:rPr lang="en-US" sz="1700" dirty="0"/>
              <a:t>.</a:t>
            </a:r>
          </a:p>
        </p:txBody>
      </p:sp>
      <p:sp>
        <p:nvSpPr>
          <p:cNvPr id="58" name="Oval 5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Star">
            <a:extLst>
              <a:ext uri="{FF2B5EF4-FFF2-40B4-BE49-F238E27FC236}">
                <a16:creationId xmlns:a16="http://schemas.microsoft.com/office/drawing/2014/main" id="{3CBA63AA-5F20-B2A0-9204-5F0A1C049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0" name="Freeform: Shape 5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741</Words>
  <Application>Microsoft Office PowerPoint</Application>
  <PresentationFormat>Widescreen</PresentationFormat>
  <Paragraphs>91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Office Theme</vt:lpstr>
      <vt:lpstr>POLİTİK YÖNELİM TAHMİNİ</vt:lpstr>
      <vt:lpstr>Politik Yönelim: Başka Dünyaların İnsanları?</vt:lpstr>
      <vt:lpstr>General Social Survey Verisi</vt:lpstr>
      <vt:lpstr>Sütun Seçimi</vt:lpstr>
      <vt:lpstr>Sütun Seçimi: Alan Bilgisi</vt:lpstr>
      <vt:lpstr>Veri Hakkında Fikir Edinme</vt:lpstr>
      <vt:lpstr>Boş Veriyle Mücadele</vt:lpstr>
      <vt:lpstr>Veri Görselleştirme</vt:lpstr>
      <vt:lpstr>Değişken Mühendisliği: Karma Puan Oluşturma</vt:lpstr>
      <vt:lpstr>Bağımlı Değişken</vt:lpstr>
      <vt:lpstr>Değişken Önemi</vt:lpstr>
      <vt:lpstr>EKSTRA: Dengesizlik ile Başa Çıkma</vt:lpstr>
      <vt:lpstr>Tartışma</vt:lpstr>
      <vt:lpstr>KAYNAKLAR</vt:lpstr>
      <vt:lpstr>VAKİT AYIRDIĞINIZ İÇİN 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ORIENTATION PREDICTION</dc:title>
  <dc:creator>Yigit Asik</dc:creator>
  <cp:lastModifiedBy>Yigit Asik</cp:lastModifiedBy>
  <cp:revision>26</cp:revision>
  <dcterms:created xsi:type="dcterms:W3CDTF">2020-10-20T17:16:42Z</dcterms:created>
  <dcterms:modified xsi:type="dcterms:W3CDTF">2022-06-19T16:44:31Z</dcterms:modified>
</cp:coreProperties>
</file>