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3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FC855A-2645-4318-8BF9-0CB7E77F7F3B}" v="101" dt="2019-12-18T05:45:40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4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7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6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5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1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1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4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1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12/17/2019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4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982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0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470A0C-81AD-487F-932D-3FDF9A0F30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5" r="-2" b="12297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tr-TR"/>
              <a:t>Faturalandırma Programlama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0E8B88-5205-4CC0-90D0-6081264C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4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F7866BC6-7CBA-4DDC-BFDC-DD99A823E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982" y="756909"/>
            <a:ext cx="10457984" cy="5343417"/>
          </a:xfrm>
        </p:spPr>
      </p:pic>
    </p:spTree>
    <p:extLst>
      <p:ext uri="{BB962C8B-B14F-4D97-AF65-F5344CB8AC3E}">
        <p14:creationId xmlns:p14="http://schemas.microsoft.com/office/powerpoint/2010/main" val="372188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95435A-3B65-40F4-BA1E-D7F767F4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4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1F48A422-9D8C-4536-A856-073E337F3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260" y="790943"/>
            <a:ext cx="10526795" cy="5360129"/>
          </a:xfrm>
        </p:spPr>
      </p:pic>
    </p:spTree>
    <p:extLst>
      <p:ext uri="{BB962C8B-B14F-4D97-AF65-F5344CB8AC3E}">
        <p14:creationId xmlns:p14="http://schemas.microsoft.com/office/powerpoint/2010/main" val="278571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BD7606-45C2-4B04-B8A5-5D9195A3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Resim 8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FE45A979-A47D-478D-A27D-C35D6C7F2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228" y="897363"/>
            <a:ext cx="10711618" cy="5076258"/>
          </a:xfrm>
        </p:spPr>
      </p:pic>
    </p:spTree>
    <p:extLst>
      <p:ext uri="{BB962C8B-B14F-4D97-AF65-F5344CB8AC3E}">
        <p14:creationId xmlns:p14="http://schemas.microsoft.com/office/powerpoint/2010/main" val="318424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1369B3-56E6-4395-8564-60A4937F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4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31B7EE8E-BD4E-48F1-A592-57E57BDB3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34" y="944463"/>
            <a:ext cx="10934732" cy="5008281"/>
          </a:xfrm>
        </p:spPr>
      </p:pic>
    </p:spTree>
    <p:extLst>
      <p:ext uri="{BB962C8B-B14F-4D97-AF65-F5344CB8AC3E}">
        <p14:creationId xmlns:p14="http://schemas.microsoft.com/office/powerpoint/2010/main" val="53284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42C61C-ED51-480F-A40B-2995CC59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4" descr="ekran görüntüsü içeren bir resim&#10;&#10;Çok yüksek güvenilirlikle oluşturulmuş açıklama">
            <a:extLst>
              <a:ext uri="{FF2B5EF4-FFF2-40B4-BE49-F238E27FC236}">
                <a16:creationId xmlns:a16="http://schemas.microsoft.com/office/drawing/2014/main" id="{8CE499B3-40CC-4548-AA37-026E5174E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060" y="505033"/>
            <a:ext cx="10135171" cy="5708669"/>
          </a:xfrm>
        </p:spPr>
      </p:pic>
    </p:spTree>
    <p:extLst>
      <p:ext uri="{BB962C8B-B14F-4D97-AF65-F5344CB8AC3E}">
        <p14:creationId xmlns:p14="http://schemas.microsoft.com/office/powerpoint/2010/main" val="251902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E62DEE-9F31-4FD3-A3C6-02521873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4" descr="ekran görüntüsü, kuş içeren bir resim&#10;&#10;Çok yüksek güvenilirlikle oluşturulmuş açıklama">
            <a:extLst>
              <a:ext uri="{FF2B5EF4-FFF2-40B4-BE49-F238E27FC236}">
                <a16:creationId xmlns:a16="http://schemas.microsoft.com/office/drawing/2014/main" id="{93356930-DD8A-4D69-9EFA-9DE08C3F6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899" y="785615"/>
            <a:ext cx="10244253" cy="5146488"/>
          </a:xfrm>
        </p:spPr>
      </p:pic>
    </p:spTree>
    <p:extLst>
      <p:ext uri="{BB962C8B-B14F-4D97-AF65-F5344CB8AC3E}">
        <p14:creationId xmlns:p14="http://schemas.microsoft.com/office/powerpoint/2010/main" val="120736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43041"/>
      </a:dk2>
      <a:lt2>
        <a:srgbClr val="E2E8E2"/>
      </a:lt2>
      <a:accent1>
        <a:srgbClr val="DD29E7"/>
      </a:accent1>
      <a:accent2>
        <a:srgbClr val="8323D7"/>
      </a:accent2>
      <a:accent3>
        <a:srgbClr val="523EE9"/>
      </a:accent3>
      <a:accent4>
        <a:srgbClr val="1750D5"/>
      </a:accent4>
      <a:accent5>
        <a:srgbClr val="24B0E6"/>
      </a:accent5>
      <a:accent6>
        <a:srgbClr val="14B8A2"/>
      </a:accent6>
      <a:hlink>
        <a:srgbClr val="3F86BF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SavonVTI</vt:lpstr>
      <vt:lpstr>Faturalandırma Programlama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lastModifiedBy/>
  <cp:revision>48</cp:revision>
  <dcterms:created xsi:type="dcterms:W3CDTF">2019-12-18T05:36:01Z</dcterms:created>
  <dcterms:modified xsi:type="dcterms:W3CDTF">2019-12-18T05:46:26Z</dcterms:modified>
</cp:coreProperties>
</file>