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33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0411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Budget and Resource Management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4037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order to effectively manage a budget and resources, it's crucial to allocate funds strategically while optimizing resource utilization. This presentation explores cost-saving strategies to maximize productivity and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26657"/>
            <a:ext cx="92204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Budget Allocation and Management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54285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3090267"/>
            <a:ext cx="2303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Planning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570684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Devise a comprehensive budget plan considering all financial aspects and project requirements.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854285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33467" y="3090267"/>
            <a:ext cx="24187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Tracking Expenses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33467" y="3570684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and analyze spending patterns to identify areas where budget adjustments can be made.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095042"/>
            <a:ext cx="9306401" cy="1307783"/>
          </a:xfrm>
          <a:prstGeom prst="roundRect">
            <a:avLst>
              <a:gd name="adj" fmla="val 7646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181" y="5331023"/>
            <a:ext cx="25392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Allocation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9181" y="5811441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Distribute funds appropriately to ensure each task is adequately supported.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88482"/>
            <a:ext cx="51379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Utilization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27196"/>
            <a:ext cx="2388632" cy="147625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8110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Team Collaboration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08709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Promote cross-functional collaboration to maximize resource potential and foster creative problem-solving.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327196"/>
            <a:ext cx="2388632" cy="1476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08110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Time Management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908709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time tracking tools and strategies to enhance resource productivity and meet project deadlines.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327196"/>
            <a:ext cx="2388632" cy="147625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081105"/>
            <a:ext cx="23273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Work-Life Balance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561523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Encourage a healthy work-life balance to ensure employees' well-being and optimize resource utilization.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327196"/>
            <a:ext cx="2388751" cy="147625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081105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Technological Solutions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908709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automation and digital tools to streamline processes and improve resource allocation.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868448"/>
            <a:ext cx="59961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Cost-Saving Strategies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8247"/>
            <a:ext cx="30128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Vendor Negotiation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3784640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Negotiate favorable terms with vendors to reduce procurement costs.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072896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discounts and incentives.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118247"/>
            <a:ext cx="27180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Energy Efficiency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6099334" y="3784640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energy-saving practices to reduce utility costs.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6099334" y="5072896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Upgrade to energy-efficient equipment.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118247"/>
            <a:ext cx="30281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Waste Minimization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9805273" y="3784640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recycling and waste reduction programs to reduce disposal costs.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05273" y="5072896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Encourage sustainable practices among employees.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65295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Improvement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2438" y="216836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8038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Opportunities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existing processes to identify areas for improvement and cost-saving potential.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388" y="402609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5711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Changes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and implement innovative strategies and solutions to optimize resource allocation.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578" y="5883831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Progress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Continuously track and evaluate the effectiveness of implemented changes and adjust accordingly.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39292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Efficient Budget and Resource Management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2885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06347" y="533019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364837"/>
            <a:ext cx="22344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Financial Stability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845254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Optimized budget management ensures financial stability and improved bottom line.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2885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79532" y="533019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36483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Productivity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619244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resource utilization enhances productivity and overall performance.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52885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67957" y="5330190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364837"/>
            <a:ext cx="2509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Sustainable Growth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845254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Cost-saving strategies contribute to sustainable growth and long-term success.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budget and resource management are fundamental for achieving business objectives, driving growth, and ensuring financial success. By strategically allocating resources and implementing cost-saving strategies, organizations can optimize productivity and achieve sustainable success.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Macintosh PowerPoint</Application>
  <PresentationFormat>Özel</PresentationFormat>
  <Paragraphs>57</Paragraphs>
  <Slides>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sude bozkır</cp:lastModifiedBy>
  <cp:revision>1</cp:revision>
  <dcterms:created xsi:type="dcterms:W3CDTF">2023-12-21T08:31:09Z</dcterms:created>
  <dcterms:modified xsi:type="dcterms:W3CDTF">2023-12-21T08:31:49Z</dcterms:modified>
</cp:coreProperties>
</file>