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55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or Project Highlights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Showcasing success stories within the project, notable achievements, milestones, and lessons learned from specific aspects.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83517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Studies: Driving Innovation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24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819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Futuristic Concept car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an innovative concept car that pushes the boundaries of design and technology.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3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44806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Revolutionary Marketing Campaign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a groundbreaking marketing campaign that reached millions and generated extensive brand awareness.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5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054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Strategic Partnership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Established a strategic partnership with a leading tech company, resulting in groundbreaking product integration.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8482"/>
            <a:ext cx="101629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Highlights: Breaking Boundaries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27196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8110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Diverse and Talented Team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870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Assembled a highly skilled and diverse team with expertise from various backgrounds.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327196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08110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Cutting-Edge Technology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90870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state-of-the-art technology solutions that catapulted the project to new heights.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327196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81105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Unforgettable Milestone Celebration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255895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Marked a significant milestone with a memorable celebration that boosted team morale and motivation.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327196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08110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Valuable Lessons Learned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0870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Gained insights and knowledge from challenges and setbacks, driving continuous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062639"/>
            <a:ext cx="9383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 Stories: Transforming Lives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326249"/>
            <a:ext cx="2730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Empowering Farmers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806666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a solution that empowered farmers to increase their crop yield and improve their livelihoods.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332624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Improving Healthcare Access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415385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Enabled better healthcare access for underserved communities through innovative telemedicine solutions.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332624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Driving Sustainable Practices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15385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Successfully advocated for and implemented sustainable practices that reduced environmental impact.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1495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Notable Achievements: Reaching New Heights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871549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32728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30451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3583" y="308681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3093720"/>
            <a:ext cx="26604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Industry Recognition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57413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Received prestigious industry awards and accolades for outstanding project performance and innovation.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43837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41559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4533" y="419766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871198" y="42045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Expansion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68499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Expanded project operations to multiple countries, establishing a global footprint and driving cross-cultural collaboration.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549027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2625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10723" y="530423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5311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Impressive ROI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7915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a significant return on investment, exceeding initial projections and driving business growth.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Özel</PresentationFormat>
  <Paragraphs>43</Paragraphs>
  <Slides>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2023-12-21T08:42:07Z</dcterms:created>
  <dcterms:modified xsi:type="dcterms:W3CDTF">2023-12-21T08:42:33Z</dcterms:modified>
</cp:coreProperties>
</file>