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13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Recommendations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we look ahead, there are several crucial aspects to consider for future development and expansion. Let's explore some intriguing possibilities and strategies for continuous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5731"/>
            <a:ext cx="97128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Developments and Expansions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Sustainable Design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943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Embrace eco-friendly practices and incorporate sustainable architecture to create environmentally responsible future developments.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28952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City Innovations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9556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the power of technology and IoT to transform cities into intelligent and connected hubs for enhanced living and efficiency.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Renewable Energy Integration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Incorporate renewable energy solutions like solar panel rooftops to reduce carbon footprint and create more self-sustaining developments.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2406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Recommendations for Similar Projects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46070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3082052"/>
            <a:ext cx="26078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User-Centric Design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562469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Place the needs and preferences of users at the center of the project, ensuring a seamless and personalized experience.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846070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3082052"/>
            <a:ext cx="37679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Data-Driven Decision-Making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562469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data analytics to gather insights and make informed decisions that optimize project outcomes.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42228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678210"/>
            <a:ext cx="33953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Partnerships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615862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Forge strong collaborations with industry experts, architects, and stakeholders to leverage diverse expertise and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93028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 Strategies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2438" y="21683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357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Evaluation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project performance at regular intervals to identify areas for improvement and to maintain alignment with evolving needs.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3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30614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 Design Process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Adopt an iterative design process that encourages feedback and allows for continuous adjustments and refinements.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5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43061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Employee Training &amp; Development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 in ongoing training and development programs to enhance the skills and capabilities of the project team.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73511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Innovative Thinking: Unleashing the Power of Ideas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78988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Innovation is the key to shaping a successful future. By embracing a culture of creativity and challenging conventional norms, we can unlock groundbreaking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5731"/>
            <a:ext cx="69733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Power of Collaboration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25544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Embracing Diversity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943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embracing diversity, we foster unique perspectives and experiences that fuel creativity and drive groundbreaking solutions.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Environment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Promoting collaboration within teams enhances communication, stimulates innovation, and fosters a sense of shared responsibility.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2857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Strategic Partnerships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955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Forge partnerships with external organizations and experts to tap into a wider pool of ideas, resources, and expertise.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Adapting to Change: Agile Strategies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28338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Embrace flexibility in project planning and execution to adapt to changing market dynamics and emerging opportunities.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790" y="328338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22815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Rapid Prototyping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rapid prototyping and testing to validate ideas quickly and iterate efficiently based on user feedback.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694" y="5657493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6687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Learning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Nurture a culture of continuous learning and improvement to stay ahead in an ever-evolving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25773"/>
            <a:ext cx="9097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Driving Impact: Measuring Success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4487"/>
            <a:ext cx="10554414" cy="4239339"/>
          </a:xfrm>
          <a:prstGeom prst="roundRect">
            <a:avLst>
              <a:gd name="adj" fmla="val 2359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578298"/>
            <a:ext cx="10526792" cy="23140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719149"/>
            <a:ext cx="481524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Performance Indicators (KPIs)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273975" y="3685342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measurable KPIs that align with project objectives to track progress and ensure successful outcomes.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271914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Analysis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541181" y="3268861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project data to gain insights into performance, identify areas for improvement, and make data-driven decisions.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51804" y="4892397"/>
            <a:ext cx="10526792" cy="18976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2273975" y="5033248"/>
            <a:ext cx="35034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Stakeholder Feedback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273975" y="5582960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engage with stakeholders to gather feedback, evaluate satisfaction levels, and identify opportunities for enhancement.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033248"/>
            <a:ext cx="30838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 Assessment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541181" y="5582960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impact assessments to understand the broader implications of the project and make necessary adjustments.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Macintosh PowerPoint</Application>
  <PresentationFormat>Özel</PresentationFormat>
  <Paragraphs>62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2023-12-21T08:45:11Z</dcterms:created>
  <dcterms:modified xsi:type="dcterms:W3CDTF">2023-12-21T08:45:54Z</dcterms:modified>
</cp:coreProperties>
</file>