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44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Prepare Your Presentation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world of effective presentations! In this slide deck, we will explore how to prepare a presentation that captivates your audience and delivers your message with clarity and confidence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93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321243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557224"/>
            <a:ext cx="36752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the Project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🎯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037642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 your project briefly and effectively. Use a hook to captivate your audience and provide an overview that sets the stage.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321243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2557224"/>
            <a:ext cx="30706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Objectives and Goals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📈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037642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are your objectives and goals? Define them clearly and focus on how they will improve your audience's life and/or organization. Connect objectives to audience benefits.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72802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508784"/>
            <a:ext cx="31918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 and Limitations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🔍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989201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the scope of the project? Ensure that it's clear what is and isn't included. Discuss any limitations and why they matter. Don't try to do too much!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3317" y="604242"/>
            <a:ext cx="4391025" cy="701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Audience 👥</a:t>
            </a:r>
            <a:endParaRPr lang="en-US" sz="4322" dirty="0"/>
          </a:p>
        </p:txBody>
      </p:sp>
      <p:sp>
        <p:nvSpPr>
          <p:cNvPr id="6" name="Shape 3"/>
          <p:cNvSpPr/>
          <p:nvPr/>
        </p:nvSpPr>
        <p:spPr>
          <a:xfrm>
            <a:off x="1130737" y="1634847"/>
            <a:ext cx="43815" cy="5990392"/>
          </a:xfrm>
          <a:prstGeom prst="roundRect">
            <a:avLst>
              <a:gd name="adj" fmla="val 225494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399639" y="2031325"/>
            <a:ext cx="768429" cy="43815"/>
          </a:xfrm>
          <a:prstGeom prst="roundRect">
            <a:avLst>
              <a:gd name="adj" fmla="val 225494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05649" y="1806297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70908" y="1847493"/>
            <a:ext cx="1633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7"/>
          <p:cNvSpPr/>
          <p:nvPr/>
        </p:nvSpPr>
        <p:spPr>
          <a:xfrm>
            <a:off x="2360176" y="1854398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Who</a:t>
            </a:r>
            <a:endParaRPr lang="en-US" sz="2161" dirty="0"/>
          </a:p>
        </p:txBody>
      </p:sp>
      <p:sp>
        <p:nvSpPr>
          <p:cNvPr id="11" name="Text 8"/>
          <p:cNvSpPr/>
          <p:nvPr/>
        </p:nvSpPr>
        <p:spPr>
          <a:xfrm>
            <a:off x="2360176" y="2329101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your audience demographically, psychographically, and behaviorally. What do they care about? What motivates them? What pain points do they have?</a:t>
            </a:r>
            <a:endParaRPr lang="en-US" sz="1729" dirty="0"/>
          </a:p>
        </p:txBody>
      </p:sp>
      <p:sp>
        <p:nvSpPr>
          <p:cNvPr id="12" name="Shape 9"/>
          <p:cNvSpPr/>
          <p:nvPr/>
        </p:nvSpPr>
        <p:spPr>
          <a:xfrm>
            <a:off x="1399639" y="4218384"/>
            <a:ext cx="768429" cy="43815"/>
          </a:xfrm>
          <a:prstGeom prst="roundRect">
            <a:avLst>
              <a:gd name="adj" fmla="val 225494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05649" y="3993356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51858" y="4034552"/>
            <a:ext cx="2014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2"/>
          <p:cNvSpPr/>
          <p:nvPr/>
        </p:nvSpPr>
        <p:spPr>
          <a:xfrm>
            <a:off x="2360176" y="4041458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</a:t>
            </a:r>
            <a:endParaRPr lang="en-US" sz="2161" dirty="0"/>
          </a:p>
        </p:txBody>
      </p:sp>
      <p:sp>
        <p:nvSpPr>
          <p:cNvPr id="16" name="Text 13"/>
          <p:cNvSpPr/>
          <p:nvPr/>
        </p:nvSpPr>
        <p:spPr>
          <a:xfrm>
            <a:off x="2360176" y="4516160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is your audience listening to you? What do they hope to learn? What are their expectations?</a:t>
            </a:r>
            <a:endParaRPr lang="en-US" sz="1729" dirty="0"/>
          </a:p>
        </p:txBody>
      </p:sp>
      <p:sp>
        <p:nvSpPr>
          <p:cNvPr id="17" name="Shape 14"/>
          <p:cNvSpPr/>
          <p:nvPr/>
        </p:nvSpPr>
        <p:spPr>
          <a:xfrm>
            <a:off x="1399639" y="6054209"/>
            <a:ext cx="768429" cy="43815"/>
          </a:xfrm>
          <a:prstGeom prst="roundRect">
            <a:avLst>
              <a:gd name="adj" fmla="val 225494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05649" y="5829181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48048" y="5870377"/>
            <a:ext cx="20907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7"/>
          <p:cNvSpPr/>
          <p:nvPr/>
        </p:nvSpPr>
        <p:spPr>
          <a:xfrm>
            <a:off x="2360176" y="5877282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</a:t>
            </a:r>
            <a:endParaRPr lang="en-US" sz="2161" dirty="0"/>
          </a:p>
        </p:txBody>
      </p:sp>
      <p:sp>
        <p:nvSpPr>
          <p:cNvPr id="21" name="Text 18"/>
          <p:cNvSpPr/>
          <p:nvPr/>
        </p:nvSpPr>
        <p:spPr>
          <a:xfrm>
            <a:off x="2360176" y="6351984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can you connect with your audience? What tone and approach will resonate with them? What questions can you ask them to make the presentation interactive and engaging?</a:t>
            </a:r>
            <a:endParaRPr lang="en-US" sz="172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74063"/>
            <a:ext cx="4443889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Message 📣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801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42592"/>
            <a:ext cx="23861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Clarity &amp; Simplicity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2300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the central message of your presentation? Ensure that it's clear and simple. Use language that is accessible and avoids jargon.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801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427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 &amp; Flow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2312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does your presentation flow? Is there a clear structure that connects the dots? Have you defined sections and transitions to keep the audience on track?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801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42711"/>
            <a:ext cx="29354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Engagement &amp; Humour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2312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can you engage your audience? Can you tell a story, use humour, or provide an interactive experience that connects with your audience?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30285"/>
            <a:ext cx="4443889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🎨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467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258841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623066"/>
            <a:ext cx="28578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Visuals &amp; Consistency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10348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visuals best support your message? Select images and graphics that are consistent with your branding and message.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5467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790" y="258841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6230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&amp; Font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10348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font should you use? Sans serif fonts, such as Arial and Helvetica, tend to be easier to read on screen. Use images and text together to present your information.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762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31792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52574"/>
            <a:ext cx="22739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Colour &amp; Contrast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32991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colour scheme works best? Ensure that there is enough contrast between background and text, and use colours purposefully to create a visually stunning presentation.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40093"/>
            <a:ext cx="4443889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Delivery 💪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8296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842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565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199822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005132"/>
            <a:ext cx="26003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Practice &amp; Timing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🕰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85549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often have you practiced? Don't wing it! Ensure that you have rehearsed your presentation multiple times, timing yourself to make sure you stay within the specified window.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9739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696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421136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18265"/>
            <a:ext cx="33518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Body Language &amp; Voice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🗣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9868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kind of body language and voice should you have? Use an open posture and appropriate hand gestures, and avoid filler words such as "ah" and "um".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551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0274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60690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75998"/>
            <a:ext cx="35097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Engagement &amp; Flexibility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🤸‍♂️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5641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can you improve engagement? Be open to questions and interruptions, and provide interactive opportunities throughout your presentation.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8234"/>
            <a:ext cx="6604397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&amp; Evaluation 🤝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151102"/>
            <a:ext cx="4542115" cy="3084790"/>
          </a:xfrm>
          <a:prstGeom prst="roundRect">
            <a:avLst>
              <a:gd name="adj" fmla="val 324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387084"/>
            <a:ext cx="23967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types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📊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2867501"/>
            <a:ext cx="407015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types of feedback will you receive? There are several ways to gather feedback, including through verbal communication, surveys, and social media, so make sure to explore your options.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151102"/>
            <a:ext cx="4542115" cy="3084790"/>
          </a:xfrm>
          <a:prstGeom prst="roundRect">
            <a:avLst>
              <a:gd name="adj" fmla="val 324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2387084"/>
            <a:ext cx="26674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Evaluation criteria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📈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2867501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criteria will be used to evaluate your presentation? Ensure that you know what you'll be evaluated on in advance so that you can adjust your presentation accordingly.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58063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6940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Improvement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📝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17446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can you improve your presentation? Take feedback constructively and consider it next time. Is there anything you can change or improve next time you present?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0263"/>
            <a:ext cx="4443889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🎬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10313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Congratulations! You're ready to create a terrific presentation that's informative and engaging. Use these tips to start preparing now, and your audience will thank you later for your hard work and dedication. Good luck!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Macintosh PowerPoint</Application>
  <PresentationFormat>Özel</PresentationFormat>
  <Paragraphs>63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2023-12-21T08:03:53Z</dcterms:created>
  <dcterms:modified xsi:type="dcterms:W3CDTF">2023-12-21T08:05:02Z</dcterms:modified>
</cp:coreProperties>
</file>