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28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98470"/>
            <a:ext cx="533697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Execution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During the project execution phase, it is crucial to provide regular progress updates, address challenges faced, and manage changes in the project scope.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58516"/>
            <a:ext cx="46254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Progress Updates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2438" y="2701409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708315"/>
            <a:ext cx="30469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Establishing Milestones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key milestones to measure progress and set expectations.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388" y="420374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10645"/>
            <a:ext cx="22968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Reporting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detailed progress reports to stakeholders to keep them informed.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578" y="5706070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12976"/>
            <a:ext cx="32290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Monitoring and Adjusting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project progress and make necessary adjustments to stay on track.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48708"/>
            <a:ext cx="91275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Faced During Execution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1554" y="3291602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26249"/>
            <a:ext cx="27671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Constraints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Overcoming resource limitations and managing dependencies that may arise.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6790" y="3291602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26249"/>
            <a:ext cx="35346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Communication Breakdown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Addressing miscommunication issues and improving collaboration between team members.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8694" y="531030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2906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Management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and mitigating risks that may impact project execution.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236232"/>
            <a:ext cx="65876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Changes in Project Scope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263860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73975" y="34998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Scope Creep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398025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and controlling additional project requirements and their impact on the timeline and budget.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263860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6209" y="34998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Scope Reduction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398025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Dealing with changes that involve reducing the project scope and ensuring the delivery of essential features.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263860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8444" y="34998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Scope Freeze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398025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Handling situations where project scope cannot be modified mid-way and adapting the execution plan accordingly.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1630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Stakes: Project Execution Done Right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4939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63966"/>
            <a:ext cx="25087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Successful Delivery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44383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satisfaction of delivering a project efficiently and effectively, meeting or exceeding client expectations.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4939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640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Cohesion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4450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camaraderie and collaboration among team members, contributing to a positive work environment.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4939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64085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Recognition &amp; Celebration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89168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acknowledgment and celebration of achievements that come with successful project execution.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65295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Improvement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2438" y="21683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9631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Post-Project Evaluation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the project execution, identify areas for improvement, and implement lessons learned.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388" y="402609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562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 Refinement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Regularly review and enhance project management processes to optimize execution efficiency.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578" y="5883831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0171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&amp; Development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 in continuous training programs to empower the team and keep skills up to date.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7372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Takeaways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341661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Transparent Communication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27886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clear and open communication channels to align expectations and address challenges promptly.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9532" y="341661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51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Adaptability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93168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 prepared to adapt to changes in project scope and adjust the execution plan accordingly.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957" y="341661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Learning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Prioritize continuous learning and improvement to enhance project execution capabilities.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project execution is a critical driver of success. By providing progress updates, addressing challenges, managing scope changes, and embracing continuous improvement, projects can be delivered efficiently, meeting stakeholders' expectations.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Macintosh PowerPoint</Application>
  <PresentationFormat>Özel</PresentationFormat>
  <Paragraphs>66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 bozkır</cp:lastModifiedBy>
  <cp:revision>1</cp:revision>
  <dcterms:created xsi:type="dcterms:W3CDTF">2023-12-21T08:12:54Z</dcterms:created>
  <dcterms:modified xsi:type="dcterms:W3CDTF">2023-12-21T08:13:15Z</dcterms:modified>
</cp:coreProperties>
</file>