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85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176111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Planning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project planning is essential for successful execution. Learn about planning methodologies, Gantt charts, timelines, and resource allocation.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624977"/>
            <a:ext cx="62551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Planning Methodologies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652605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73975" y="48885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Waterfall Model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73975" y="5369004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traditional sequential approach with distinct project phases, ensuring proper planning and execution.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652605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66209" y="4888587"/>
            <a:ext cx="23882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Methodology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66209" y="5369004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flexible and iterative approach that encourages collaboration, adaptability, and continuous improvement.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4652605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58444" y="4888587"/>
            <a:ext cx="23211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Scrum Framework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58444" y="5369004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specific agile framework that focuses on delivering frequent results through short development cycles called sprints.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59443"/>
            <a:ext cx="70343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Gantt Charts and Timelines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9815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127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Gantt Charts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9314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visual representation of project tasks, timelines, and dependencies, enabling effective scheduling and resource allocation.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9815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128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Timelines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9326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your project's chronological sequence, highlighting important milestones and potential bottlenecks.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9815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12851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Management Tools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40454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modern software solutions to create and manage Gantt charts and timelines efficiently.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73724"/>
            <a:ext cx="51469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Allocation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341661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51265"/>
            <a:ext cx="23211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 Resources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931682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the right team members with appropriate skills and expertise are assigned to each project task.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9532" y="341661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Equipment and Tools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27886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Allocate necessary resources such as hardware, software, and tools to support project execution.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957" y="341661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51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and Budget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931682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Efficiently distribute time and financial resources to meet project requirements while optimizing productivity.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76695"/>
            <a:ext cx="65923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Project Planning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315408"/>
            <a:ext cx="44410" cy="4737378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71670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890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53067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537579"/>
            <a:ext cx="28640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Define Project Scope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1799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Clearly outline project objectives, deliverables, constraints, and stakeholders' expectations.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82756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998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364152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3648432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Prepare Work Breakdown Structure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47603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Divide the project into manageable tasks, creating a hierarchical structure for better planning and organization.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0772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8800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492168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28592"/>
            <a:ext cx="40325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Estimate Resources and Time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409009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Determine the required resources, including human and material resources, along with estimated timelines for each task.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73818"/>
            <a:ext cx="71167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Project Schedule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2361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Gantt Charts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6226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Gantt charts to visually represent the project schedule, including task durations, dependencies, and milestones.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Management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Allocate resources efficiently, considering availability, skills, and dependencies, to avoid bottlenecks and maximize productivity.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2361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Assessment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386226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potential risks and plan mitigation strategies to ensure proactive risk management throughout the project.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59819"/>
            <a:ext cx="80573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Optimizing Resource Allocation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09618"/>
            <a:ext cx="29161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Tracking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4826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robust resource tracking mechanisms to monitor resource utilization, identify variances, and make necessary adjustments.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609618"/>
            <a:ext cx="29723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Collaborative Tools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248269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project management software and collaborative tools to facilitate effective communication, coordination, and resource allocation.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995964"/>
            <a:ext cx="97024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Conclusion: Project Planning Success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1971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323885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2735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Roadmap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753922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 project planning provides a clear roadmap for successful execution, ensuring tasks are completed within the set timeframe.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1971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9532" y="323885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27350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Resource Management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10110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Optimizing resource allocation leads to improved productivity, reduced risks, and better overall project outcomes.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1971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957" y="323885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27350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Evaluation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101108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Regularly evaluate and adjust the project plan to adapt to changing requirements and optimize resource allocation.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Macintosh PowerPoint</Application>
  <PresentationFormat>Özel</PresentationFormat>
  <Paragraphs>66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 bozkır</cp:lastModifiedBy>
  <cp:revision>1</cp:revision>
  <dcterms:created xsi:type="dcterms:W3CDTF">2023-12-21T08:08:17Z</dcterms:created>
  <dcterms:modified xsi:type="dcterms:W3CDTF">2023-12-21T08:08:47Z</dcterms:modified>
</cp:coreProperties>
</file>