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85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176111"/>
            <a:ext cx="739628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Success Metrics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measure project success using key performance indicators (KPIs), identify lessons learned, and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40481"/>
            <a:ext cx="88532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Performance Indicators (KPIs)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329445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29107"/>
            <a:ext cx="23820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Management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0952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On-time delivery: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Ensure projects are completed within established deadlines to meet client expectations.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532" y="329445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291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Budget Control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80952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variance: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Monitor and control project costs to prevent overspending and maximize profitability.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527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957" y="3294459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910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Satisfaction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56710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 Promoter Score: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Measure customer loyalty and satisfaction to identify areas of improvement and build long-term relationships.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73818"/>
            <a:ext cx="85068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Measurement of Project Success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2847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Quality Assurance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that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deliverables meet established quality standards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through continuous monitoring and review processes.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Stakeholder Engagement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of stakeholder engagement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during the project lifecycle to determine successful collaboration and communication.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Adherence to Scope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extent of adherence to project scope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measure successful project management and avoid scope creep.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97190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Lessons Learned and Areas for Improvement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693908"/>
            <a:ext cx="44410" cy="4563785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565172" y="309520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8675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3583" y="290917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29160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Analysis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339649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Conduct a thorough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post-project analysis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identify key lessons learned and areas for improvement.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42060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9783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4533" y="402002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871198" y="40269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50734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comprehensive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knowledge base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captures project insights and best practices for future reference.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531262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0849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10723" y="5126593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5133499"/>
            <a:ext cx="32305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61391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Promote a culture of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integrating lessons learned into project management processes.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236232"/>
            <a:ext cx="6319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Project Metrics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63860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3499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Objectives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398025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and measurable objectives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align with the overall project goals and facilitate effective tracking.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63860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3499842"/>
            <a:ext cx="28273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Data-driven Decisions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98025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evidence-based decisions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utilizing reliable data gathered from project metrics and performance indicators.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63860"/>
            <a:ext cx="3370064" cy="272938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3499842"/>
            <a:ext cx="2357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Evaluation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398025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evaluate project metrics and adjust strategies and plans to ensure project success and optimize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5731"/>
            <a:ext cx="65571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Project Success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44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39020"/>
            <a:ext cx="22525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Strong Teamwork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1943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 collaboration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among team members to foster trust, enhance communication, and achieve project objectives.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44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39139"/>
            <a:ext cx="230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Planning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1955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structured project plans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outline tasks, milestones, and deliverables for efficient project execution.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44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3913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Project Management Tools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6674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reliable project management tools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streamline processes and improve project coordination and control.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1407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Takeaways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263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6347" y="3468052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0270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 Performance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3030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performance indicators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assess project performance and drive continuous improvement.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4263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532" y="3468052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502700"/>
            <a:ext cx="25925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from Mistakes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98311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Embrace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lessons learned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prevent future project pitfalls and enhance project success rates.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4263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957" y="346805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502700"/>
            <a:ext cx="23411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Adaptability is Key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98311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Cultivate an 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adaptive project culture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embraces change and adjusts strategies based on project metrics and feedback.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leveraging project success metrics, organizations can effectively monitor, evaluate, and improve project performance, leading to increased customer satisfaction and overall business success.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Macintosh PowerPoint</Application>
  <PresentationFormat>Özel</PresentationFormat>
  <Paragraphs>63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 bozkır</cp:lastModifiedBy>
  <cp:revision>1</cp:revision>
  <dcterms:created xsi:type="dcterms:W3CDTF">2023-12-21T08:36:09Z</dcterms:created>
  <dcterms:modified xsi:type="dcterms:W3CDTF">2023-12-21T08:37:07Z</dcterms:modified>
</cp:coreProperties>
</file>