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197"/>
  </p:normalViewPr>
  <p:slideViewPr>
    <p:cSldViewPr snapToGrid="0" snapToObjects="1">
      <p:cViewPr varScale="1">
        <p:scale>
          <a:sx n="101" d="100"/>
          <a:sy n="101" d="100"/>
        </p:scale>
        <p:origin x="23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7879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759512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Risk Management: A Guide to Success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759166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 how to identify potential risks, develop strategies for risk mitigation, and understand the impact of risk on your project outcomes.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2004417"/>
            <a:ext cx="810791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Power of Risk Identification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3032046"/>
            <a:ext cx="4542115" cy="1663184"/>
          </a:xfrm>
          <a:prstGeom prst="roundRect">
            <a:avLst>
              <a:gd name="adj" fmla="val 6012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726781" y="3268028"/>
            <a:ext cx="291119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Foreseeing Challenges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726781" y="3748445"/>
            <a:ext cx="407015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Anticipate potential risks to avoid unexpected setbacks.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9255085" y="3032046"/>
            <a:ext cx="4542115" cy="1663184"/>
          </a:xfrm>
          <a:prstGeom prst="roundRect">
            <a:avLst>
              <a:gd name="adj" fmla="val 6012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9491067" y="3268028"/>
            <a:ext cx="22732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Preparation is Key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9491067" y="3748445"/>
            <a:ext cx="407015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 proactive by identifying risks early for better risk planning.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4490799" y="4917400"/>
            <a:ext cx="9306401" cy="1307783"/>
          </a:xfrm>
          <a:prstGeom prst="roundRect">
            <a:avLst>
              <a:gd name="adj" fmla="val 7646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4726781" y="5153382"/>
            <a:ext cx="253924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Ensuring Continuity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4726781" y="5633799"/>
            <a:ext cx="883443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Identify risks that might disrupt your project's progress.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527929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Strategies for Effective Risk Mitigation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42352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01554" y="3465195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3499842"/>
            <a:ext cx="327338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Analyzing and Prioritizing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980259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Assess risks and prioritize them according to their potential impact.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342352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746790" y="3465195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3499842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Collaboration &amp; Communication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4327446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Establish effective communication channels to address risks and implement mitigation strategies.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78941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78694" y="5831086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865733"/>
            <a:ext cx="291881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Implementing Controls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6346150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 and enforce controls to minimize the impact of identified risks.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26753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Ripple Effect: Impact of Risk on Project Outcomes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100626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415201"/>
            <a:ext cx="303240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Impeding Your Progress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895618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Understand how risks can influence project timelines and deliverables.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3100626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5415320"/>
            <a:ext cx="245685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Budgetary Burdens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895737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 the financial implications of unmanaged risks on project budgets.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100626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5415320"/>
            <a:ext cx="262235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Jeopardizing Quality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895737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Learn how risks can compromise project quality assurance and customer satisfaction.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254085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Tackling Risks: A Step-by-Step Approach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3087172"/>
            <a:ext cx="44410" cy="3888224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3488472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326076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33583" y="3302437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330934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Evaluation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3789759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Analyze and assess potential risks in your project.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459932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437161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14533" y="4413290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630097" y="4420195"/>
            <a:ext cx="246304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Mitigation Planning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4900613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a detailed mitigation plan to address identified risks.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5599093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537138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210723" y="5413058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541996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Implementation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5900380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Execute the planned strategies to mitigate risks effectively.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826657"/>
            <a:ext cx="63880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Building a Resilient Team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854285"/>
            <a:ext cx="4542115" cy="2018586"/>
          </a:xfrm>
          <a:prstGeom prst="roundRect">
            <a:avLst>
              <a:gd name="adj" fmla="val 4953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69181" y="3090267"/>
            <a:ext cx="260711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Effective Leadership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69181" y="3570684"/>
            <a:ext cx="407015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Establish strong leadership to guide the team through uncertainty.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597485" y="2854285"/>
            <a:ext cx="4542115" cy="2018586"/>
          </a:xfrm>
          <a:prstGeom prst="roundRect">
            <a:avLst>
              <a:gd name="adj" fmla="val 4953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833467" y="3090267"/>
            <a:ext cx="27838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Open Communication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33467" y="3570684"/>
            <a:ext cx="407015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Promote transparent and open communication to identify risks collectively.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833199" y="5095042"/>
            <a:ext cx="9306401" cy="1307783"/>
          </a:xfrm>
          <a:prstGeom prst="roundRect">
            <a:avLst>
              <a:gd name="adj" fmla="val 7646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069181" y="5331023"/>
            <a:ext cx="323052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Continuous Improvement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1069181" y="5811441"/>
            <a:ext cx="883443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Encourage a culture of learning and adaptability to tackle emerging risks.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26753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Real-Life Examples: Risk Management in Action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100626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415201"/>
            <a:ext cx="278927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Construction Projects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895618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risk management strategies in the construction industry.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3100626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541532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Cybersecurity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895737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 how industries combat threats through risk management.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100626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5415320"/>
            <a:ext cx="224349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Financial Markets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895737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Learn how risk identification preserves stability in the financial sector.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565202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Driving Success Through Risk Management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675001" y="4287203"/>
            <a:ext cx="7122200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Maximize opportunities while minimizing potential risks.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675001" y="4775835"/>
            <a:ext cx="7122200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Empower your team to handle uncertainties with confidence.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6675001" y="5264467"/>
            <a:ext cx="7122200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Achieve project goals by staying one step ahead of challenges.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</Words>
  <Application>Microsoft Macintosh PowerPoint</Application>
  <PresentationFormat>Özel</PresentationFormat>
  <Paragraphs>62</Paragraphs>
  <Slides>8</Slides>
  <Notes>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Calibri</vt:lpstr>
      <vt:lpstr>Inter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sude bozkır</cp:lastModifiedBy>
  <cp:revision>1</cp:revision>
  <dcterms:created xsi:type="dcterms:W3CDTF">2023-12-21T08:24:20Z</dcterms:created>
  <dcterms:modified xsi:type="dcterms:W3CDTF">2023-12-21T08:25:03Z</dcterms:modified>
</cp:coreProperties>
</file>