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0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Sustainability and Environmental Impact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we move towards a more sustainable future, it's essential to consider the environmental impact of our practices. Implementing eco-friendly practices and undergoing environmental impact assessments are crucial steps towards a better tomorrow.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37824"/>
            <a:ext cx="84112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Considerations for Sustainability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299180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Waste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reducing single-use plastics to composting, small changes can make a massive impact.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5590" y="2991803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34257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Energy Efficiency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Switching to renewable energy sources like wind, solar, or hydro can reduce emissions and save money.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487" y="501050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525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Local Communities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sustainably and locally sourced products and support small businesses to reduce transportation energy use.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4160" y="5010507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43801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 in Sustainable Technologies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recycled materials to biodegradable products, innovative technologies can reduce waste and pollution.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89626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Environmental Impact Assessment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2759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Assessing the Impact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943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environmental impact assessment considers the potential effects of a project or development on the environment.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Gathering and Analyzing Data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looking at data from soil, air, and water tests, the environmental impact assessment can determine the potential impact.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Considering Public Concerns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674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assessment must also take into account the concerns of local communities and other stakeholders.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80874"/>
            <a:ext cx="92404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Eco-friendly Practices Implemented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252376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306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Solar Panels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solar panels can provide clean energy while reducing electricity bills.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562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Conservation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Reducing non-essential water use and installing low-flow fixtures can conserve water and save money.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Composting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Composting can reduce organic waste and produce nutrient-rich soil.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062639"/>
            <a:ext cx="9617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Benefits of Sustainable Practices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32624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Environmental Benefits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15385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pollution, conserve natural resources and ecosystems, and protect biodiversity with sustainable practices.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3326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Benefits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806666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local communities, promote social equity and justice, and improve public health by using sustainable practices.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9026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3326249"/>
            <a:ext cx="23806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Economic Benefits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3806666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 cost savings, create jobs, and improve economic stability by adopting sustainable practices.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59324"/>
            <a:ext cx="7039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of Sustainability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03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613"/>
            <a:ext cx="30774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Innovative Technologies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03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technologies like advanced recycling systems and lab-grown meat are poised to revolutionize sustainability.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03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732"/>
            <a:ext cx="2296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Sustainable Cities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Cities around the world are committing to sustainable development, from green roofs to sustainable public transportation.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0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732"/>
            <a:ext cx="25697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Sustainable Fashion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Eco-friendly and fair labor practices are gaining popularity in the fashion industry, from organic cotton to upcycling old clothes.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478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124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01484" y="2578179"/>
            <a:ext cx="8027313" cy="1056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58"/>
              </a:lnSpc>
              <a:buNone/>
            </a:pPr>
            <a:r>
              <a:rPr lang="en-US" sz="3327" b="1" kern="0" spc="-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Corporate Responsibility for Sustainability</a:t>
            </a:r>
            <a:endParaRPr lang="en-US" sz="3327" dirty="0"/>
          </a:p>
        </p:txBody>
      </p:sp>
      <p:sp>
        <p:nvSpPr>
          <p:cNvPr id="6" name="Shape 3"/>
          <p:cNvSpPr/>
          <p:nvPr/>
        </p:nvSpPr>
        <p:spPr>
          <a:xfrm>
            <a:off x="7298293" y="3887748"/>
            <a:ext cx="33695" cy="3876080"/>
          </a:xfrm>
          <a:prstGeom prst="roundRect">
            <a:avLst>
              <a:gd name="adj" fmla="val 225697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7505164" y="4192845"/>
            <a:ext cx="591383" cy="33695"/>
          </a:xfrm>
          <a:prstGeom prst="roundRect">
            <a:avLst>
              <a:gd name="adj" fmla="val 225697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124998" y="4019669"/>
            <a:ext cx="380167" cy="38016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0478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55728" y="4051340"/>
            <a:ext cx="118586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96" b="1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96" dirty="0"/>
          </a:p>
        </p:txBody>
      </p:sp>
      <p:sp>
        <p:nvSpPr>
          <p:cNvPr id="10" name="Text 7"/>
          <p:cNvSpPr/>
          <p:nvPr/>
        </p:nvSpPr>
        <p:spPr>
          <a:xfrm>
            <a:off x="8244483" y="4056698"/>
            <a:ext cx="2067878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663" b="1" kern="0" spc="-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Environmental Policy</a:t>
            </a:r>
            <a:endParaRPr lang="en-US" sz="1663" dirty="0"/>
          </a:p>
        </p:txBody>
      </p:sp>
      <p:sp>
        <p:nvSpPr>
          <p:cNvPr id="11" name="Text 8"/>
          <p:cNvSpPr/>
          <p:nvPr/>
        </p:nvSpPr>
        <p:spPr>
          <a:xfrm>
            <a:off x="8244483" y="4421981"/>
            <a:ext cx="3084314" cy="810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9"/>
              </a:lnSpc>
              <a:buNone/>
            </a:pPr>
            <a:r>
              <a:rPr lang="en-US" sz="1331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comprehensive environmental policy can help guide a company's sustainable practices.</a:t>
            </a:r>
            <a:endParaRPr lang="en-US" sz="1331" dirty="0"/>
          </a:p>
        </p:txBody>
      </p:sp>
      <p:sp>
        <p:nvSpPr>
          <p:cNvPr id="12" name="Shape 9"/>
          <p:cNvSpPr/>
          <p:nvPr/>
        </p:nvSpPr>
        <p:spPr>
          <a:xfrm>
            <a:off x="6533614" y="5037713"/>
            <a:ext cx="591383" cy="33695"/>
          </a:xfrm>
          <a:prstGeom prst="roundRect">
            <a:avLst>
              <a:gd name="adj" fmla="val 225697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4998" y="4864537"/>
            <a:ext cx="380167" cy="38016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0478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6678" y="4896207"/>
            <a:ext cx="156686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96" b="1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96" dirty="0"/>
          </a:p>
        </p:txBody>
      </p:sp>
      <p:sp>
        <p:nvSpPr>
          <p:cNvPr id="15" name="Text 12"/>
          <p:cNvSpPr/>
          <p:nvPr/>
        </p:nvSpPr>
        <p:spPr>
          <a:xfrm>
            <a:off x="3717012" y="4901565"/>
            <a:ext cx="2668667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79"/>
              </a:lnSpc>
              <a:buNone/>
            </a:pPr>
            <a:r>
              <a:rPr lang="en-US" sz="1663" b="1" kern="0" spc="-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Reducing Carbon Footprint</a:t>
            </a:r>
            <a:endParaRPr lang="en-US" sz="1663" dirty="0"/>
          </a:p>
        </p:txBody>
      </p:sp>
      <p:sp>
        <p:nvSpPr>
          <p:cNvPr id="16" name="Text 13"/>
          <p:cNvSpPr/>
          <p:nvPr/>
        </p:nvSpPr>
        <p:spPr>
          <a:xfrm>
            <a:off x="3301484" y="5266849"/>
            <a:ext cx="3084195" cy="1351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29"/>
              </a:lnSpc>
              <a:buNone/>
            </a:pPr>
            <a:r>
              <a:rPr lang="en-US" sz="1331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Reducing a company's carbon footprint by implementing energy-saving measures and switching to renewable energy sources can greatly impact sustainability.</a:t>
            </a:r>
            <a:endParaRPr lang="en-US" sz="1331" dirty="0"/>
          </a:p>
        </p:txBody>
      </p:sp>
      <p:sp>
        <p:nvSpPr>
          <p:cNvPr id="17" name="Shape 14"/>
          <p:cNvSpPr/>
          <p:nvPr/>
        </p:nvSpPr>
        <p:spPr>
          <a:xfrm>
            <a:off x="7505164" y="6149400"/>
            <a:ext cx="591383" cy="33695"/>
          </a:xfrm>
          <a:prstGeom prst="roundRect">
            <a:avLst>
              <a:gd name="adj" fmla="val 225697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7124998" y="5976223"/>
            <a:ext cx="380167" cy="38016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0478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32868" y="6007894"/>
            <a:ext cx="164306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96" b="1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96" dirty="0"/>
          </a:p>
        </p:txBody>
      </p:sp>
      <p:sp>
        <p:nvSpPr>
          <p:cNvPr id="20" name="Text 17"/>
          <p:cNvSpPr/>
          <p:nvPr/>
        </p:nvSpPr>
        <p:spPr>
          <a:xfrm>
            <a:off x="8244483" y="6013252"/>
            <a:ext cx="3064907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663" b="1" kern="0" spc="-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Corporate Social Responsibility</a:t>
            </a:r>
            <a:endParaRPr lang="en-US" sz="1663" dirty="0"/>
          </a:p>
        </p:txBody>
      </p:sp>
      <p:sp>
        <p:nvSpPr>
          <p:cNvPr id="21" name="Text 18"/>
          <p:cNvSpPr/>
          <p:nvPr/>
        </p:nvSpPr>
        <p:spPr>
          <a:xfrm>
            <a:off x="8244483" y="6378535"/>
            <a:ext cx="3084314" cy="1081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9"/>
              </a:lnSpc>
              <a:buNone/>
            </a:pPr>
            <a:r>
              <a:rPr lang="en-US" sz="1331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Corporate social responsibility can include actions such as community engagement, philanthropy, and ethical business practices.</a:t>
            </a:r>
            <a:endParaRPr lang="en-US" sz="133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24226"/>
            <a:ext cx="72724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Sustainability for Individuals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7402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Kitchen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3340418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reusable water bottles and coffee cups.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28862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food waste by planning meals and composting.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517118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sustainable and locally sourced foods.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267402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Home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6099334" y="3340418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energy and water with low-flow fixtures and energy-efficient appliances.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099334" y="4628674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Switch to renewable energy sources.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099334" y="5517118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eco-friendly cleaning products.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267402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the Go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9805273" y="3340418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Bike, walk, or take public transportation when possible.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05273" y="4628674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electric or hybrid cars.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05273" y="5517118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single-use plastics by bringing reusable bags and containers.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Özel</PresentationFormat>
  <Paragraphs>77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2023-12-21T08:39:38Z</dcterms:created>
  <dcterms:modified xsi:type="dcterms:W3CDTF">2023-12-21T08:40:21Z</dcterms:modified>
</cp:coreProperties>
</file>