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6197"/>
  </p:normalViewPr>
  <p:slideViewPr>
    <p:cSldViewPr snapToGrid="0" snapToObjects="1">
      <p:cViewPr varScale="1">
        <p:scale>
          <a:sx n="101" d="100"/>
          <a:sy n="101" d="100"/>
        </p:scale>
        <p:origin x="23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3622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998470"/>
            <a:ext cx="6971467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57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Technological Aspects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4164925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Explore the fascinating world of technological aspects that shape our lives. Discover the cutting-edge technologies, tools, and innovative solutions that are revolutionizing industries.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060371"/>
            <a:ext cx="609516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Technologies and Tools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199084"/>
            <a:ext cx="5166122" cy="2373987"/>
          </a:xfrm>
          <a:prstGeom prst="roundRect">
            <a:avLst>
              <a:gd name="adj" fmla="val 4212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2435066"/>
            <a:ext cx="262020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Artificial Intelligence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2915483"/>
            <a:ext cx="46941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Discover how AI is transforming industries, from healthcare to finance, by enabling more efficient processes and personalized experiences.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199084"/>
            <a:ext cx="5166122" cy="2373987"/>
          </a:xfrm>
          <a:prstGeom prst="roundRect">
            <a:avLst>
              <a:gd name="adj" fmla="val 4212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62267" y="243506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Blockchain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62267" y="2915483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Explore the decentralized power of blockchain technology that is revolutionizing the way we store, share, and verify data securely.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2373987"/>
          </a:xfrm>
          <a:prstGeom prst="roundRect">
            <a:avLst>
              <a:gd name="adj" fmla="val 4212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73975" y="5031224"/>
            <a:ext cx="22732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Internet of Things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73975" y="5511641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Unlock the potential of IoT, connecting devices and the physical world, enabling smart homes, cities, and industries for a more efficient future.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2373987"/>
          </a:xfrm>
          <a:prstGeom prst="roundRect">
            <a:avLst>
              <a:gd name="adj" fmla="val 4212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62267" y="503122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Virtual Reality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62267" y="5511641"/>
            <a:ext cx="46941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Dive into the immersive world of VR, blurring the lines between reality and imagination, and revolutionizing entertainment, training, and communication.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925473"/>
            <a:ext cx="914900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Technical Challenges and Solutions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1144310" y="1953101"/>
            <a:ext cx="44410" cy="5351026"/>
          </a:xfrm>
          <a:prstGeom prst="roundRect">
            <a:avLst>
              <a:gd name="adj" fmla="val 225151"/>
            </a:avLst>
          </a:prstGeom>
          <a:solidFill>
            <a:srgbClr val="B5B7E3"/>
          </a:solidFill>
          <a:ln/>
        </p:spPr>
      </p:sp>
      <p:sp>
        <p:nvSpPr>
          <p:cNvPr id="7" name="Shape 4"/>
          <p:cNvSpPr/>
          <p:nvPr/>
        </p:nvSpPr>
        <p:spPr>
          <a:xfrm>
            <a:off x="1416427" y="2354401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5B7E3"/>
          </a:solidFill>
          <a:ln/>
        </p:spPr>
      </p:sp>
      <p:sp>
        <p:nvSpPr>
          <p:cNvPr id="8" name="Shape 5"/>
          <p:cNvSpPr/>
          <p:nvPr/>
        </p:nvSpPr>
        <p:spPr>
          <a:xfrm>
            <a:off x="916484" y="212669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084838" y="2168366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2388513" y="217527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Security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2388513" y="265568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Delve into the challenge of ensuring data privacy and explore innovative solutions such as encryption and biometric authentication.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1416427" y="4212134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5B7E3"/>
          </a:solidFill>
          <a:ln/>
        </p:spPr>
      </p:sp>
      <p:sp>
        <p:nvSpPr>
          <p:cNvPr id="13" name="Shape 10"/>
          <p:cNvSpPr/>
          <p:nvPr/>
        </p:nvSpPr>
        <p:spPr>
          <a:xfrm>
            <a:off x="916484" y="398442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065788" y="4026098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388513" y="403300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Scalability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388513" y="4513421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Discover how organizations tackle the challenge of scaling their systems to accommodate increasing demands and achieve seamless user experiences.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1416427" y="6069866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5B7E3"/>
          </a:solidFill>
          <a:ln/>
        </p:spPr>
      </p:sp>
      <p:sp>
        <p:nvSpPr>
          <p:cNvPr id="18" name="Shape 15"/>
          <p:cNvSpPr/>
          <p:nvPr/>
        </p:nvSpPr>
        <p:spPr>
          <a:xfrm>
            <a:off x="916484" y="584215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1061978" y="5883831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2388513" y="589073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Interoperability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2388513" y="637115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Unveil the complexities of integrating technologies and systems, and explore solutions that enable seamless communication and data sharing.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828913"/>
            <a:ext cx="948904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Innovation in Technology Application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1967627"/>
            <a:ext cx="2388632" cy="1476256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372153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Medical Field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201954"/>
            <a:ext cx="2388632" cy="31986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Explore how technology is revolutionizing healthcare, from telemedicine and robotic surgeries to personalized treatments and AI diagnostics.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881" y="1967627"/>
            <a:ext cx="2388632" cy="1476256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759881" y="372153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Transportation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759881" y="4201954"/>
            <a:ext cx="2388632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Uncover the latest advancements in transportation technology, including autonomous vehicles, smart traffic management, and hyperloop systems.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768" y="1967627"/>
            <a:ext cx="2388632" cy="1476256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372153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Education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481768" y="4201954"/>
            <a:ext cx="2388632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Learn how technology is reshaping education through online learning platforms, interactive tools, and personalized learning experiences.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3656" y="1967627"/>
            <a:ext cx="2388751" cy="1476256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203656" y="372153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Smart Cities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203656" y="4201954"/>
            <a:ext cx="2388751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Discover how smart city technologies enhance urban living with efficient energy management, intelligent infrastructure, and data-driven decision making.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82939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Future Trends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968109"/>
            <a:ext cx="3370064" cy="3431977"/>
          </a:xfrm>
          <a:prstGeom prst="roundRect">
            <a:avLst>
              <a:gd name="adj" fmla="val 2967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3204091"/>
            <a:ext cx="260020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5G and Connectivity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3684508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Unleash the potential of 5G technology and its impact on fast internet connectivity, IoT, autonomous vehicles, and virtual reality.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8" y="2968109"/>
            <a:ext cx="3370064" cy="3431977"/>
          </a:xfrm>
          <a:prstGeom prst="roundRect">
            <a:avLst>
              <a:gd name="adj" fmla="val 2967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5866209" y="3204091"/>
            <a:ext cx="28981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Artificial Intelligence Advancements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66209" y="4031694"/>
            <a:ext cx="289810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Explore the future advancements in AI, including deep learning, explainable AI, and AI-powered automation for various industries.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222462" y="2968109"/>
            <a:ext cx="3370064" cy="3431977"/>
          </a:xfrm>
          <a:prstGeom prst="roundRect">
            <a:avLst>
              <a:gd name="adj" fmla="val 2967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458444" y="3204091"/>
            <a:ext cx="28981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Robotic Process Automation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458444" y="4031694"/>
            <a:ext cx="289810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Discover how RPA is transforming business processes by automating repetitive tasks, reducing errors, and enhancing efficiency.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925473"/>
            <a:ext cx="66928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Revolutionary Innovations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1144310" y="1953101"/>
            <a:ext cx="44410" cy="5351026"/>
          </a:xfrm>
          <a:prstGeom prst="roundRect">
            <a:avLst>
              <a:gd name="adj" fmla="val 225151"/>
            </a:avLst>
          </a:prstGeom>
          <a:solidFill>
            <a:srgbClr val="B5B7E3"/>
          </a:solidFill>
          <a:ln/>
        </p:spPr>
      </p:sp>
      <p:sp>
        <p:nvSpPr>
          <p:cNvPr id="7" name="Shape 4"/>
          <p:cNvSpPr/>
          <p:nvPr/>
        </p:nvSpPr>
        <p:spPr>
          <a:xfrm>
            <a:off x="1416427" y="2354401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5B7E3"/>
          </a:solidFill>
          <a:ln/>
        </p:spPr>
      </p:sp>
      <p:sp>
        <p:nvSpPr>
          <p:cNvPr id="8" name="Shape 5"/>
          <p:cNvSpPr/>
          <p:nvPr/>
        </p:nvSpPr>
        <p:spPr>
          <a:xfrm>
            <a:off x="916484" y="212669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084838" y="2168366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2388513" y="217527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3D Printing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2388513" y="265568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Witness the ability to create complex objects, from prosthetics to architectural models, using additive manufacturing.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1416427" y="4212134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5B7E3"/>
          </a:solidFill>
          <a:ln/>
        </p:spPr>
      </p:sp>
      <p:sp>
        <p:nvSpPr>
          <p:cNvPr id="13" name="Shape 10"/>
          <p:cNvSpPr/>
          <p:nvPr/>
        </p:nvSpPr>
        <p:spPr>
          <a:xfrm>
            <a:off x="916484" y="398442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065788" y="4026098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388513" y="4033004"/>
            <a:ext cx="267021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Quantum Computing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388513" y="4513421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Explore the potential of quantum computing to solve complex problems that are currently beyond the capabilities of classical computers.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1416427" y="6069866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5B7E3"/>
          </a:solidFill>
          <a:ln/>
        </p:spPr>
      </p:sp>
      <p:sp>
        <p:nvSpPr>
          <p:cNvPr id="18" name="Shape 15"/>
          <p:cNvSpPr/>
          <p:nvPr/>
        </p:nvSpPr>
        <p:spPr>
          <a:xfrm>
            <a:off x="916484" y="584215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1061978" y="5883831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2388513" y="589073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Gene Editing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2388513" y="637115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Discover how advancements in gene editing technology, such as CRISPR, are revolutionizing healthcare and agriculture.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37993" y="3558302"/>
            <a:ext cx="581322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Ethical Considerations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2037993" y="475952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2206347" y="4801195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2760107" y="483584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Privacy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2760107" y="5316260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Discuss the importance of privacy regulations and ethical considerations when collecting and utilizing personal data.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630228" y="475952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5779532" y="4801195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52342" y="4835843"/>
            <a:ext cx="243399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Automation Impact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52342" y="5316260"/>
            <a:ext cx="264795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Examine the ethical implications of automation on the workforce, job displacement, and the need for retraining and upskilling.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9222462" y="475952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9367957" y="4801195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9944576" y="483584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Algorithm Bias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9944576" y="5316260"/>
            <a:ext cx="264795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Address the challenges and impact of algorithmic bias in decision-making processes and the need for fairness and transparency.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3067883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833199" y="4095512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Technological advancements are shaping our present and future. By embracing innovation and addressing ethical considerations, we can harness the full potential of technology to create a better world.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542</Words>
  <Application>Microsoft Macintosh PowerPoint</Application>
  <PresentationFormat>Özel</PresentationFormat>
  <Paragraphs>67</Paragraphs>
  <Slides>8</Slides>
  <Notes>8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Arial</vt:lpstr>
      <vt:lpstr>Calibri</vt:lpstr>
      <vt:lpstr>Inter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sude bozkır</cp:lastModifiedBy>
  <cp:revision>1</cp:revision>
  <dcterms:created xsi:type="dcterms:W3CDTF">2023-12-21T08:19:31Z</dcterms:created>
  <dcterms:modified xsi:type="dcterms:W3CDTF">2023-12-21T08:20:02Z</dcterms:modified>
</cp:coreProperties>
</file>